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9" r:id="rId2"/>
  </p:sldMasterIdLst>
  <p:notesMasterIdLst>
    <p:notesMasterId r:id="rId19"/>
  </p:notesMasterIdLst>
  <p:sldIdLst>
    <p:sldId id="257" r:id="rId3"/>
    <p:sldId id="258" r:id="rId4"/>
    <p:sldId id="280" r:id="rId5"/>
    <p:sldId id="260" r:id="rId6"/>
    <p:sldId id="268" r:id="rId7"/>
    <p:sldId id="261" r:id="rId8"/>
    <p:sldId id="277" r:id="rId9"/>
    <p:sldId id="269" r:id="rId10"/>
    <p:sldId id="276" r:id="rId11"/>
    <p:sldId id="267" r:id="rId12"/>
    <p:sldId id="265" r:id="rId13"/>
    <p:sldId id="259" r:id="rId14"/>
    <p:sldId id="275" r:id="rId15"/>
    <p:sldId id="273" r:id="rId16"/>
    <p:sldId id="270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A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B500C-89D5-4560-8826-23B1CFA4AADA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FB1D5-6789-40A3-BB75-6F2E2430F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6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পাঠ সংশ্লিষ্ট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বিধায়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প্রসেসর এর ছবি দেওয়া হয়েছে কারন মাউসটির পাঠের সাথে মিল রয়েছে।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 কিভাবে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তথ্য দেওয়া নেওয়া করা হয়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উত্তর:কীবোর্ড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থেকে তথ্য হার্ডডিস্ক অথবা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জমা হয়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পরে তা প্রক্রিয়াকরণ এর কাজ করে প্রসেসর।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আলোচনা করতে পারেন।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মেমোরি থেকে তথ্য দেওয়া নেওয়া করে 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প্রসেসরের উপরে ফ্যান লাগানো হয় কেন?</a:t>
            </a: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উত্তর:প্রসেসর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প্রতি মুহুর্তে লক্ষ কোটি হিসাব নিকাশ করে বলে এটি গরম হয়ে ওঠে তাই এর উপর ফ্যান বসানো হয়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শিক্ষক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শিক্ষার্থীরা</a:t>
            </a:r>
            <a:r>
              <a:rPr lang="bn-IN" baseline="0" dirty="0" smtClean="0"/>
              <a:t> বাড়ি থেকে কাজ করে আনলে শিক্ষক তা দেখবেন এবং মাদারবোর্ডের গুরুত্ব পূর্ণ ডিভাইস প্রসেসর নিয়ে আরো আলোচনা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শিক্ষার্থীদের নিকট থেকে পাঠ শিরোনাম বের করার লক্ষ্যে  প্রশ্ন করবেন যেমন- ১</a:t>
            </a:r>
            <a:r>
              <a:rPr lang="hi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ছবি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টিতে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কী দেখতে পাচ্ছ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 প্রসেসর।এ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নিয়ে শিক্ষক আলোচনা করতে পারেন।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 শিক্ষক পাঠ শিরোনাম বোর্ডে লিখে দিবেন।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স্লাইডটি শিক্ষকের</a:t>
            </a:r>
            <a:r>
              <a:rPr lang="bn-IN" baseline="0" dirty="0" smtClean="0"/>
              <a:t> জন্য, শিক্ষক ইচ্ছা করলে হাইড করে রাখতে পারেন অথবা দেখানো যেতে পারে।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পারে-১। কিসের মাধ্যমে  তথ্য দেওয়া নেওয়া করা হয়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 প্রসেসর মামোরি থেকে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তথ্য কম্পিউটারে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দেওয়া নেয়া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হচ্ছে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সিপিউ এর ঢাকনা খুললে আমরা কী দেখতে পাব?</a:t>
            </a: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মাদার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বোর্ড।যাতে অসংখ্য খুটিনাটি লাগানো আছে।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শিক্ষার্থীদের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একক কাজ দেখার পর প্রসেসরের কাজ নিয়ে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আলোচনা করবেন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নিয়ে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পারে-.১।</a:t>
            </a:r>
            <a:r>
              <a:rPr lang="bn-BD" sz="1200" b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মাদারবোর্ডের সবচেয়ে গরুত্বপূর্ণ অংশ কোনটি?</a:t>
            </a:r>
            <a:r>
              <a:rPr lang="bn-IN" sz="1200" b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সম্ভাব্য উত্তর:</a:t>
            </a:r>
            <a:r>
              <a:rPr lang="bn-IN" sz="1200" b="0" baseline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মাদার বোর্ড। এটির সাথে প্রসেসর লাগানো থাকে , অনেক সময় প্রসেসর গরম হয়ে যায় বলে একে ঠান্ডা করার জন্য কুলিং ফ্যান বসাতে হয়।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 প্রসেসর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কোথায় থাকে?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উত্তর:মাদারবোর্ডের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উপরে কিন্তু ফ্যানের নিচে থাকে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আলোচনা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মাদারবোর্ডএর সাথে কার তুলনা করা হল?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সম্ভাব্য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উত্তর: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মাদারবোর্ড এর সাথে তুলনা করা হল মায়ের কেননা মা যেমন তার সন্তানকে আগলে রাখেন তেমনি মাদারবোর্ডেও সকল ইলেক্ট্রনিক্স খুটিঁনাটি লাগানো থাকে।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Frame 1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86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 descr="button-flower2-svirsky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42925" cy="542925"/>
          </a:xfrm>
          <a:prstGeom prst="rect">
            <a:avLst/>
          </a:prstGeom>
        </p:spPr>
      </p:pic>
      <p:pic>
        <p:nvPicPr>
          <p:cNvPr id="22" name="Picture 21" descr="button-flower2-svirsky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58200" y="6238875"/>
            <a:ext cx="542925" cy="542925"/>
          </a:xfrm>
          <a:prstGeom prst="rect">
            <a:avLst/>
          </a:prstGeom>
        </p:spPr>
      </p:pic>
      <p:pic>
        <p:nvPicPr>
          <p:cNvPr id="23" name="Picture 22" descr="button-flower2-svirsky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6248400"/>
            <a:ext cx="542925" cy="542925"/>
          </a:xfrm>
          <a:prstGeom prst="rect">
            <a:avLst/>
          </a:prstGeom>
        </p:spPr>
      </p:pic>
      <p:pic>
        <p:nvPicPr>
          <p:cNvPr id="24" name="Picture 23" descr="button-flower2-svirsky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34400" y="76200"/>
            <a:ext cx="542925" cy="5429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5B23E14-FD47-4626-B4A4-FF49297A7596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5B23E14-FD47-4626-B4A4-FF49297A7596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7EDFF-FB6D-4963-B42F-9AF39D409FD6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CC7EDFF-FB6D-4963-B42F-9AF39D409FD6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0" name="Frame 1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86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 descr="button-flower2-svirsky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6200" y="76200"/>
            <a:ext cx="542925" cy="542925"/>
          </a:xfrm>
          <a:prstGeom prst="rect">
            <a:avLst/>
          </a:prstGeom>
        </p:spPr>
      </p:pic>
      <p:pic>
        <p:nvPicPr>
          <p:cNvPr id="24" name="Picture 23" descr="button-flower2-svirsky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458200" y="6238875"/>
            <a:ext cx="542925" cy="542925"/>
          </a:xfrm>
          <a:prstGeom prst="rect">
            <a:avLst/>
          </a:prstGeom>
        </p:spPr>
      </p:pic>
      <p:pic>
        <p:nvPicPr>
          <p:cNvPr id="25" name="Picture 24" descr="button-flower2-svirsky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6200" y="6248400"/>
            <a:ext cx="542925" cy="542925"/>
          </a:xfrm>
          <a:prstGeom prst="rect">
            <a:avLst/>
          </a:prstGeom>
        </p:spPr>
      </p:pic>
      <p:pic>
        <p:nvPicPr>
          <p:cNvPr id="26" name="Picture 25" descr="button-flower2-svirsky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534400" y="76200"/>
            <a:ext cx="542925" cy="5429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openxmlformats.org/officeDocument/2006/relationships/image" Target="../media/image19.gif"/><Relationship Id="rId4" Type="http://schemas.openxmlformats.org/officeDocument/2006/relationships/image" Target="../media/image16.jpe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371600"/>
            <a:ext cx="80772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6600" b="1" dirty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00" b="1" dirty="0">
              <a:ln w="28575">
                <a:solidFill>
                  <a:schemeClr val="tx1"/>
                </a:solidFill>
                <a:prstDash val="sysDot"/>
                <a:miter lim="800000"/>
              </a:ln>
              <a:gradFill flip="none" rotWithShape="1">
                <a:gsLst>
                  <a:gs pos="0">
                    <a:srgbClr val="002060"/>
                  </a:gs>
                  <a:gs pos="21001">
                    <a:srgbClr val="C00000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002060"/>
                  </a:gs>
                </a:gsLst>
                <a:lin ang="5400000" scaled="0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o.jpg"/>
          <p:cNvPicPr>
            <a:picLocks noChangeAspect="1"/>
          </p:cNvPicPr>
          <p:nvPr/>
        </p:nvPicPr>
        <p:blipFill>
          <a:blip r:embed="rId3" cstate="print"/>
          <a:srcRect l="2000" t="21692" b="13077"/>
          <a:stretch>
            <a:fillRect/>
          </a:stretch>
        </p:blipFill>
        <p:spPr>
          <a:xfrm>
            <a:off x="2085975" y="1295400"/>
            <a:ext cx="6067425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yuan-me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47376">
            <a:off x="3297177" y="3081069"/>
            <a:ext cx="945145" cy="62482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228600" y="30480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মাদারবোর্ডের সবচেয়ে গরুত্বপূর্ণ অংশ কোনটি?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447800" y="3505200"/>
            <a:ext cx="1752600" cy="228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" y="3505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066800" y="3810000"/>
            <a:ext cx="2286000" cy="990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" y="4535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ফ্যান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electronics_cpu-fan_marylou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56796">
            <a:off x="3261789" y="2729436"/>
            <a:ext cx="1095375" cy="1095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8509" y="2995612"/>
            <a:ext cx="4873091" cy="3252788"/>
          </a:xfrm>
          <a:prstGeom prst="round2DiagRect">
            <a:avLst>
              <a:gd name="adj1" fmla="val 2877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mo.jpg"/>
          <p:cNvPicPr>
            <a:picLocks noChangeAspect="1"/>
          </p:cNvPicPr>
          <p:nvPr/>
        </p:nvPicPr>
        <p:blipFill>
          <a:blip r:embed="rId4" cstate="print"/>
          <a:srcRect l="2000" t="21692" b="13077"/>
          <a:stretch>
            <a:fillRect/>
          </a:stretch>
        </p:blipFill>
        <p:spPr>
          <a:xfrm>
            <a:off x="226438" y="381000"/>
            <a:ext cx="4345562" cy="2892494"/>
          </a:xfrm>
          <a:prstGeom prst="round2DiagRect">
            <a:avLst>
              <a:gd name="adj1" fmla="val 21491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533400" y="381000"/>
            <a:ext cx="3733800" cy="2819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86600" y="3429000"/>
            <a:ext cx="1828800" cy="2362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oon 6"/>
          <p:cNvSpPr/>
          <p:nvPr/>
        </p:nvSpPr>
        <p:spPr>
          <a:xfrm rot="6854979">
            <a:off x="5766826" y="-77538"/>
            <a:ext cx="1405962" cy="4062604"/>
          </a:xfrm>
          <a:prstGeom prst="moon">
            <a:avLst>
              <a:gd name="adj" fmla="val 27163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3505200"/>
            <a:ext cx="1295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মাদারবোর্ড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556980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মাদারবোর্ডএর সাথে কার তুলনা করা হল?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উত্তরের জন্য ক্লিক করি।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4010561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মাদারবোর্ড এর সাথে তুলনা করা হল মায়ের কেননা মা যেমন তার সন্তানকে আগলে রাখেন তেমনি মাদারবোর্ডেও সকল ইলেক্ট্রনিক্স খুটিঁনাটি লাগানো থাকে।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" t="4926" r="2626" b="3139"/>
          <a:stretch/>
        </p:blipFill>
        <p:spPr>
          <a:xfrm>
            <a:off x="72540" y="3873357"/>
            <a:ext cx="3051660" cy="2298843"/>
          </a:xfrm>
          <a:prstGeom prst="rect">
            <a:avLst/>
          </a:prstGeom>
        </p:spPr>
      </p:pic>
      <p:sp>
        <p:nvSpPr>
          <p:cNvPr id="3" name="Curved Up Arrow 2"/>
          <p:cNvSpPr/>
          <p:nvPr/>
        </p:nvSpPr>
        <p:spPr>
          <a:xfrm rot="6721059" flipH="1" flipV="1">
            <a:off x="1469290" y="2638335"/>
            <a:ext cx="3335440" cy="1743148"/>
          </a:xfrm>
          <a:prstGeom prst="curvedUpArrow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38200"/>
            <a:ext cx="2743200" cy="2468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07" l="1959" r="99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018">
            <a:off x="2700944" y="2167858"/>
            <a:ext cx="2948225" cy="2187214"/>
          </a:xfrm>
          <a:prstGeom prst="rect">
            <a:avLst/>
          </a:prstGeom>
        </p:spPr>
      </p:pic>
      <p:sp>
        <p:nvSpPr>
          <p:cNvPr id="6" name="Striped Right Arrow 5"/>
          <p:cNvSpPr/>
          <p:nvPr/>
        </p:nvSpPr>
        <p:spPr>
          <a:xfrm>
            <a:off x="4343400" y="609600"/>
            <a:ext cx="1424639" cy="783102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27882" r="2095" b="23543"/>
          <a:stretch/>
        </p:blipFill>
        <p:spPr>
          <a:xfrm>
            <a:off x="4572000" y="4495800"/>
            <a:ext cx="4114800" cy="1426208"/>
          </a:xfrm>
          <a:prstGeom prst="snipRoundRect">
            <a:avLst>
              <a:gd name="adj1" fmla="val 16667"/>
              <a:gd name="adj2" fmla="val 20046"/>
            </a:avLst>
          </a:prstGeom>
        </p:spPr>
      </p:pic>
      <p:sp>
        <p:nvSpPr>
          <p:cNvPr id="8" name="Striped Right Arrow 7"/>
          <p:cNvSpPr/>
          <p:nvPr/>
        </p:nvSpPr>
        <p:spPr>
          <a:xfrm flipH="1">
            <a:off x="3353250" y="5337353"/>
            <a:ext cx="1218750" cy="60624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Up Arrow 8"/>
          <p:cNvSpPr/>
          <p:nvPr/>
        </p:nvSpPr>
        <p:spPr>
          <a:xfrm rot="18217440" flipH="1" flipV="1">
            <a:off x="-874003" y="1538478"/>
            <a:ext cx="3776519" cy="1546558"/>
          </a:xfrm>
          <a:prstGeom prst="curvedUpArrow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80" b="95620" l="1000" r="9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3400"/>
            <a:ext cx="3182088" cy="2179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90600"/>
            <a:ext cx="2423598" cy="150208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944665" y="5065977"/>
            <a:ext cx="815926" cy="1078948"/>
            <a:chOff x="10944665" y="5065977"/>
            <a:chExt cx="815926" cy="1078948"/>
          </a:xfrm>
        </p:grpSpPr>
        <p:sp>
          <p:nvSpPr>
            <p:cNvPr id="13" name="Oval 12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28"/>
          <p:cNvSpPr/>
          <p:nvPr/>
        </p:nvSpPr>
        <p:spPr>
          <a:xfrm rot="18734330">
            <a:off x="2577085" y="2213776"/>
            <a:ext cx="3130818" cy="1960854"/>
          </a:xfrm>
          <a:custGeom>
            <a:avLst/>
            <a:gdLst>
              <a:gd name="connsiteX0" fmla="*/ 0 w 3170973"/>
              <a:gd name="connsiteY0" fmla="*/ 0 h 2428668"/>
              <a:gd name="connsiteX1" fmla="*/ 3170973 w 3170973"/>
              <a:gd name="connsiteY1" fmla="*/ 0 h 2428668"/>
              <a:gd name="connsiteX2" fmla="*/ 3170973 w 3170973"/>
              <a:gd name="connsiteY2" fmla="*/ 2428668 h 2428668"/>
              <a:gd name="connsiteX3" fmla="*/ 0 w 3170973"/>
              <a:gd name="connsiteY3" fmla="*/ 2428668 h 2428668"/>
              <a:gd name="connsiteX4" fmla="*/ 0 w 3170973"/>
              <a:gd name="connsiteY4" fmla="*/ 0 h 2428668"/>
              <a:gd name="connsiteX0" fmla="*/ 0 w 3170973"/>
              <a:gd name="connsiteY0" fmla="*/ 0 h 2428668"/>
              <a:gd name="connsiteX1" fmla="*/ 3113148 w 3170973"/>
              <a:gd name="connsiteY1" fmla="*/ 166512 h 2428668"/>
              <a:gd name="connsiteX2" fmla="*/ 3170973 w 3170973"/>
              <a:gd name="connsiteY2" fmla="*/ 2428668 h 2428668"/>
              <a:gd name="connsiteX3" fmla="*/ 0 w 3170973"/>
              <a:gd name="connsiteY3" fmla="*/ 2428668 h 2428668"/>
              <a:gd name="connsiteX4" fmla="*/ 0 w 3170973"/>
              <a:gd name="connsiteY4" fmla="*/ 0 h 2428668"/>
              <a:gd name="connsiteX0" fmla="*/ 171304 w 3170973"/>
              <a:gd name="connsiteY0" fmla="*/ 0 h 2470201"/>
              <a:gd name="connsiteX1" fmla="*/ 3113148 w 3170973"/>
              <a:gd name="connsiteY1" fmla="*/ 208045 h 2470201"/>
              <a:gd name="connsiteX2" fmla="*/ 3170973 w 3170973"/>
              <a:gd name="connsiteY2" fmla="*/ 2470201 h 2470201"/>
              <a:gd name="connsiteX3" fmla="*/ 0 w 3170973"/>
              <a:gd name="connsiteY3" fmla="*/ 2470201 h 2470201"/>
              <a:gd name="connsiteX4" fmla="*/ 171304 w 3170973"/>
              <a:gd name="connsiteY4" fmla="*/ 0 h 2470201"/>
              <a:gd name="connsiteX0" fmla="*/ 171304 w 4064492"/>
              <a:gd name="connsiteY0" fmla="*/ 0 h 2470201"/>
              <a:gd name="connsiteX1" fmla="*/ 3113148 w 4064492"/>
              <a:gd name="connsiteY1" fmla="*/ 208045 h 2470201"/>
              <a:gd name="connsiteX2" fmla="*/ 4064492 w 4064492"/>
              <a:gd name="connsiteY2" fmla="*/ 2114938 h 2470201"/>
              <a:gd name="connsiteX3" fmla="*/ 0 w 4064492"/>
              <a:gd name="connsiteY3" fmla="*/ 2470201 h 2470201"/>
              <a:gd name="connsiteX4" fmla="*/ 171304 w 4064492"/>
              <a:gd name="connsiteY4" fmla="*/ 0 h 2470201"/>
              <a:gd name="connsiteX0" fmla="*/ 0 w 4268832"/>
              <a:gd name="connsiteY0" fmla="*/ 0 h 2528153"/>
              <a:gd name="connsiteX1" fmla="*/ 3317488 w 4268832"/>
              <a:gd name="connsiteY1" fmla="*/ 265997 h 2528153"/>
              <a:gd name="connsiteX2" fmla="*/ 4268832 w 4268832"/>
              <a:gd name="connsiteY2" fmla="*/ 2172890 h 2528153"/>
              <a:gd name="connsiteX3" fmla="*/ 204340 w 4268832"/>
              <a:gd name="connsiteY3" fmla="*/ 2528153 h 2528153"/>
              <a:gd name="connsiteX4" fmla="*/ 0 w 4268832"/>
              <a:gd name="connsiteY4" fmla="*/ 0 h 2528153"/>
              <a:gd name="connsiteX0" fmla="*/ 0 w 4268832"/>
              <a:gd name="connsiteY0" fmla="*/ 0 h 2698881"/>
              <a:gd name="connsiteX1" fmla="*/ 3317488 w 4268832"/>
              <a:gd name="connsiteY1" fmla="*/ 265997 h 2698881"/>
              <a:gd name="connsiteX2" fmla="*/ 4268832 w 4268832"/>
              <a:gd name="connsiteY2" fmla="*/ 2172890 h 2698881"/>
              <a:gd name="connsiteX3" fmla="*/ 853395 w 4268832"/>
              <a:gd name="connsiteY3" fmla="*/ 2698881 h 2698881"/>
              <a:gd name="connsiteX4" fmla="*/ 0 w 4268832"/>
              <a:gd name="connsiteY4" fmla="*/ 0 h 2698881"/>
              <a:gd name="connsiteX0" fmla="*/ 0 w 4369148"/>
              <a:gd name="connsiteY0" fmla="*/ 0 h 2683801"/>
              <a:gd name="connsiteX1" fmla="*/ 3417804 w 4369148"/>
              <a:gd name="connsiteY1" fmla="*/ 250917 h 2683801"/>
              <a:gd name="connsiteX2" fmla="*/ 4369148 w 4369148"/>
              <a:gd name="connsiteY2" fmla="*/ 2157810 h 2683801"/>
              <a:gd name="connsiteX3" fmla="*/ 953711 w 4369148"/>
              <a:gd name="connsiteY3" fmla="*/ 2683801 h 2683801"/>
              <a:gd name="connsiteX4" fmla="*/ 0 w 4369148"/>
              <a:gd name="connsiteY4" fmla="*/ 0 h 2683801"/>
              <a:gd name="connsiteX0" fmla="*/ 0 w 4107815"/>
              <a:gd name="connsiteY0" fmla="*/ 0 h 2683801"/>
              <a:gd name="connsiteX1" fmla="*/ 3417804 w 4107815"/>
              <a:gd name="connsiteY1" fmla="*/ 250917 h 2683801"/>
              <a:gd name="connsiteX2" fmla="*/ 4107815 w 4107815"/>
              <a:gd name="connsiteY2" fmla="*/ 2414098 h 2683801"/>
              <a:gd name="connsiteX3" fmla="*/ 953711 w 4107815"/>
              <a:gd name="connsiteY3" fmla="*/ 2683801 h 2683801"/>
              <a:gd name="connsiteX4" fmla="*/ 0 w 4107815"/>
              <a:gd name="connsiteY4" fmla="*/ 0 h 2683801"/>
              <a:gd name="connsiteX0" fmla="*/ 0 w 4107815"/>
              <a:gd name="connsiteY0" fmla="*/ 0 h 2683801"/>
              <a:gd name="connsiteX1" fmla="*/ 3146183 w 4107815"/>
              <a:gd name="connsiteY1" fmla="*/ 307530 h 2683801"/>
              <a:gd name="connsiteX2" fmla="*/ 4107815 w 4107815"/>
              <a:gd name="connsiteY2" fmla="*/ 2414098 h 2683801"/>
              <a:gd name="connsiteX3" fmla="*/ 953711 w 4107815"/>
              <a:gd name="connsiteY3" fmla="*/ 2683801 h 2683801"/>
              <a:gd name="connsiteX4" fmla="*/ 0 w 4107815"/>
              <a:gd name="connsiteY4" fmla="*/ 0 h 2683801"/>
              <a:gd name="connsiteX0" fmla="*/ 0 w 4107815"/>
              <a:gd name="connsiteY0" fmla="*/ 0 h 2615688"/>
              <a:gd name="connsiteX1" fmla="*/ 3146183 w 4107815"/>
              <a:gd name="connsiteY1" fmla="*/ 307530 h 2615688"/>
              <a:gd name="connsiteX2" fmla="*/ 4107815 w 4107815"/>
              <a:gd name="connsiteY2" fmla="*/ 2414098 h 2615688"/>
              <a:gd name="connsiteX3" fmla="*/ 986873 w 4107815"/>
              <a:gd name="connsiteY3" fmla="*/ 2615688 h 2615688"/>
              <a:gd name="connsiteX4" fmla="*/ 0 w 4107815"/>
              <a:gd name="connsiteY4" fmla="*/ 0 h 2615688"/>
              <a:gd name="connsiteX0" fmla="*/ 0 w 4061490"/>
              <a:gd name="connsiteY0" fmla="*/ 0 h 2543741"/>
              <a:gd name="connsiteX1" fmla="*/ 3099858 w 4061490"/>
              <a:gd name="connsiteY1" fmla="*/ 235583 h 2543741"/>
              <a:gd name="connsiteX2" fmla="*/ 4061490 w 4061490"/>
              <a:gd name="connsiteY2" fmla="*/ 2342151 h 2543741"/>
              <a:gd name="connsiteX3" fmla="*/ 940548 w 4061490"/>
              <a:gd name="connsiteY3" fmla="*/ 2543741 h 2543741"/>
              <a:gd name="connsiteX4" fmla="*/ 0 w 4061490"/>
              <a:gd name="connsiteY4" fmla="*/ 0 h 254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1490" h="2543741">
                <a:moveTo>
                  <a:pt x="0" y="0"/>
                </a:moveTo>
                <a:lnTo>
                  <a:pt x="3099858" y="235583"/>
                </a:lnTo>
                <a:lnTo>
                  <a:pt x="4061490" y="2342151"/>
                </a:lnTo>
                <a:lnTo>
                  <a:pt x="940548" y="2543741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319726" y="6263973"/>
            <a:ext cx="198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Power Off Button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541325"/>
            <a:ext cx="8001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চিত্র দেখে বল প্রসেসরের উপরে ফ্যান লাগানো হয় কেন?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pu-wax-heatsin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2550" y="1981200"/>
            <a:ext cx="6286500" cy="3533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5" name="Curved Connector 4"/>
          <p:cNvCxnSpPr/>
          <p:nvPr/>
        </p:nvCxnSpPr>
        <p:spPr>
          <a:xfrm rot="16200000" flipV="1">
            <a:off x="3771900" y="26289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16200000" flipV="1">
            <a:off x="3924300" y="25527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6200000" flipV="1">
            <a:off x="4152900" y="26289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6200000" flipV="1">
            <a:off x="3848100" y="33909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6200000" flipV="1">
            <a:off x="4000500" y="33147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6200000" flipV="1">
            <a:off x="4229100" y="33909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6200000" flipV="1">
            <a:off x="3771900" y="16383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6200000" flipV="1">
            <a:off x="3924300" y="15621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16200000" flipV="1">
            <a:off x="4152900" y="16383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6200000" flipV="1">
            <a:off x="3848100" y="24003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V="1">
            <a:off x="4000500" y="23241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6200000" flipV="1">
            <a:off x="4229100" y="24003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rot="16200000" flipV="1">
            <a:off x="3314700" y="26289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rot="16200000" flipV="1">
            <a:off x="3467100" y="25527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 rot="16200000" flipV="1">
            <a:off x="3695700" y="26289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rot="16200000" flipV="1">
            <a:off x="3390900" y="33909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rot="16200000" flipV="1">
            <a:off x="3543300" y="33147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rot="16200000" flipV="1">
            <a:off x="3771900" y="33909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16200000" flipV="1">
            <a:off x="3314700" y="16383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 rot="16200000" flipV="1">
            <a:off x="3467100" y="15621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6200000" flipV="1">
            <a:off x="3695700" y="16383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16200000" flipV="1">
            <a:off x="3390900" y="24003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/>
          <p:nvPr/>
        </p:nvCxnSpPr>
        <p:spPr>
          <a:xfrm rot="16200000" flipV="1">
            <a:off x="3543300" y="23241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rot="16200000" flipV="1">
            <a:off x="3771900" y="24003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7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7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7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8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8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10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104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10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112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2300" y="533400"/>
            <a:ext cx="28194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477869"/>
            <a:ext cx="85344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১। প্রসেসর কী ?</a:t>
            </a:r>
          </a:p>
          <a:p>
            <a:pPr algn="just"/>
            <a:r>
              <a:rPr lang="bn-BD" sz="40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২। মাদারবোর্ডের ২/৩ টি কাজ বর্ণনা কর?</a:t>
            </a:r>
          </a:p>
          <a:p>
            <a:pPr algn="just"/>
            <a:r>
              <a:rPr lang="bn-BD" sz="40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৩। মাদারবোর্ডকে কেন মায়ের সাথে তুলনা করা হয়?</a:t>
            </a:r>
            <a:endParaRPr lang="en-US" sz="40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9029" y="1004500"/>
            <a:ext cx="4267200" cy="1015663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বাড়ির  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048000"/>
            <a:ext cx="8382000" cy="193899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মাদার বোর্ডের সবচেয়ে গুরুত্বপূর্ণ ডিভাইস কোনটি বলে তুমি মনে কর এবং তোমার উত্তরের স্বপক্ষে যুক্তি দাও।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9200" y="1066800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" t="4926" r="2626" b="3139"/>
          <a:stretch/>
        </p:blipFill>
        <p:spPr>
          <a:xfrm>
            <a:off x="2590800" y="2600174"/>
            <a:ext cx="3051660" cy="2298843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6"/>
          <p:cNvSpPr txBox="1">
            <a:spLocks/>
          </p:cNvSpPr>
          <p:nvPr/>
        </p:nvSpPr>
        <p:spPr>
          <a:xfrm>
            <a:off x="4267200" y="762000"/>
            <a:ext cx="4038600" cy="536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তোফাজ্জল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মীর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>
              <a:spcBef>
                <a:spcPts val="0"/>
              </a:spcBef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বঙ্গতাজ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তাজউদ্দীন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কাপাসিয়া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গাজীপু্র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Email: mir_kap@yahoo.com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Mobile: 01713517675</a:t>
            </a:r>
            <a:endParaRPr lang="bn-BD" sz="2000" dirty="0" smtClean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3236515" cy="411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543" y="19812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 : ষষ্ঠ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পাঠ: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(প্রসেসর)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সময়: ৫০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1981200" y="2133600"/>
            <a:ext cx="1600200" cy="192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276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631" y="1480458"/>
            <a:ext cx="7281542" cy="48441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Oval 9"/>
          <p:cNvSpPr/>
          <p:nvPr/>
        </p:nvSpPr>
        <p:spPr>
          <a:xfrm rot="975498">
            <a:off x="3268605" y="3567413"/>
            <a:ext cx="2154426" cy="1883666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7400" y="464403"/>
            <a:ext cx="54102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চিনতে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1617" y="439003"/>
            <a:ext cx="46482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4r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1617" y="1442879"/>
            <a:ext cx="4401583" cy="36029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71890" y="1676400"/>
            <a:ext cx="1581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4142481" cy="1323439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bn-BD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40101"/>
            <a:ext cx="8839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</a:p>
          <a:p>
            <a:endParaRPr lang="bn-BD" sz="1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প্রসেসরে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 ধারণা বর্ণনা করতে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প্রসেসরের কাজ ব্যাখ্যা করতে পারবে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মাদার বোর্ডের সাথে মায়ের তুলনা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 কারণ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" t="4926" r="2626" b="3139"/>
          <a:stretch/>
        </p:blipFill>
        <p:spPr>
          <a:xfrm rot="5400000">
            <a:off x="708407" y="1084796"/>
            <a:ext cx="3051660" cy="3072816"/>
          </a:xfrm>
          <a:prstGeom prst="rect">
            <a:avLst/>
          </a:prstGeom>
        </p:spPr>
      </p:pic>
      <p:sp>
        <p:nvSpPr>
          <p:cNvPr id="9" name="Curved Up Arrow 8"/>
          <p:cNvSpPr/>
          <p:nvPr/>
        </p:nvSpPr>
        <p:spPr>
          <a:xfrm rot="12121059" flipH="1" flipV="1">
            <a:off x="1981695" y="3279407"/>
            <a:ext cx="4458414" cy="1986185"/>
          </a:xfrm>
          <a:prstGeom prst="curvedUpArrow">
            <a:avLst/>
          </a:prstGeom>
          <a:solidFill>
            <a:srgbClr val="00B0F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 rot="2017440" flipH="1" flipV="1">
            <a:off x="3450187" y="879285"/>
            <a:ext cx="5047995" cy="1966190"/>
          </a:xfrm>
          <a:prstGeom prst="curvedUpArrow">
            <a:avLst/>
          </a:prstGeom>
          <a:solidFill>
            <a:srgbClr val="00B0F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A94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80" b="95620" l="1000" r="9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7252" y="2452478"/>
            <a:ext cx="3182088" cy="2913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7400" y="5486400"/>
            <a:ext cx="50292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মেমোরি থেকে তথ্য দেওয়া নেওয়া 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lent_PC-Antec_P180.JPG"/>
          <p:cNvPicPr>
            <a:picLocks noChangeAspect="1"/>
          </p:cNvPicPr>
          <p:nvPr/>
        </p:nvPicPr>
        <p:blipFill>
          <a:blip r:embed="rId3" cstate="print"/>
          <a:srcRect b="28805"/>
          <a:stretch>
            <a:fillRect/>
          </a:stretch>
        </p:blipFill>
        <p:spPr>
          <a:xfrm>
            <a:off x="457200" y="1066800"/>
            <a:ext cx="8229600" cy="42734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152400"/>
            <a:ext cx="8229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সিপিউ এর ঢাকনা খুললে আমরা কী দেখতে পাব?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56636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উত্তরের জন্য এখানে ক্লিক করি।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133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প্রসেসরের কাজ কী 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609600"/>
            <a:ext cx="2286000" cy="646331"/>
          </a:xfrm>
          <a:prstGeom prst="rect">
            <a:avLst/>
          </a:prstGeom>
          <a:solidFill>
            <a:srgbClr val="54A94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858869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প্রসেসর তথ্য আদান প্রদানে সহায়তা করে।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 তথ্য প্রক্রিয়াকরনের কাজ করে।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45906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উত্তরের জন্য ক্লিক করি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642</Words>
  <Application>Microsoft Office PowerPoint</Application>
  <PresentationFormat>On-screen Show (4:3)</PresentationFormat>
  <Paragraphs>74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Desktop</cp:lastModifiedBy>
  <cp:revision>83</cp:revision>
  <dcterms:created xsi:type="dcterms:W3CDTF">2015-04-16T13:37:33Z</dcterms:created>
  <dcterms:modified xsi:type="dcterms:W3CDTF">2020-09-26T04:29:00Z</dcterms:modified>
</cp:coreProperties>
</file>