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2" r:id="rId14"/>
    <p:sldId id="269" r:id="rId15"/>
    <p:sldId id="271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E332-5166-4E5A-A068-A5CCF0EC26AC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C9F2050-2A47-4E61-96CB-57FEB21303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E332-5166-4E5A-A068-A5CCF0EC26AC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2050-2A47-4E61-96CB-57FEB2130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E332-5166-4E5A-A068-A5CCF0EC26AC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2050-2A47-4E61-96CB-57FEB2130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E332-5166-4E5A-A068-A5CCF0EC26AC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2050-2A47-4E61-96CB-57FEB21303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E332-5166-4E5A-A068-A5CCF0EC26AC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C9F2050-2A47-4E61-96CB-57FEB2130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E332-5166-4E5A-A068-A5CCF0EC26AC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2050-2A47-4E61-96CB-57FEB21303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E332-5166-4E5A-A068-A5CCF0EC26AC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2050-2A47-4E61-96CB-57FEB21303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E332-5166-4E5A-A068-A5CCF0EC26AC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2050-2A47-4E61-96CB-57FEB2130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E332-5166-4E5A-A068-A5CCF0EC26AC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2050-2A47-4E61-96CB-57FEB2130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E332-5166-4E5A-A068-A5CCF0EC26AC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2050-2A47-4E61-96CB-57FEB21303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E332-5166-4E5A-A068-A5CCF0EC26AC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C9F2050-2A47-4E61-96CB-57FEB21303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87E332-5166-4E5A-A068-A5CCF0EC26AC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C9F2050-2A47-4E61-96CB-57FEB2130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elcome-1.jpg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4645928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ইংরেজিতে</a:t>
            </a:r>
            <a:r>
              <a:rPr lang="en-US" sz="2400" dirty="0" smtClean="0"/>
              <a:t> Lap </a:t>
            </a:r>
            <a:r>
              <a:rPr lang="en-US" sz="2400" dirty="0" err="1" smtClean="0"/>
              <a:t>মানে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কোল</a:t>
            </a:r>
            <a:r>
              <a:rPr lang="en-US" sz="2400" dirty="0" smtClean="0"/>
              <a:t> </a:t>
            </a:r>
            <a:r>
              <a:rPr lang="en-US" sz="2400" dirty="0" err="1" smtClean="0"/>
              <a:t>আর</a:t>
            </a:r>
            <a:r>
              <a:rPr lang="en-US" sz="2400" dirty="0" smtClean="0"/>
              <a:t> Top </a:t>
            </a:r>
            <a:r>
              <a:rPr lang="en-US" sz="2400" dirty="0" err="1" smtClean="0"/>
              <a:t>মানে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উপরে</a:t>
            </a:r>
            <a:r>
              <a:rPr lang="en-US" sz="2400" dirty="0" smtClean="0"/>
              <a:t>। </a:t>
            </a:r>
            <a:r>
              <a:rPr lang="en-US" sz="2400" dirty="0" err="1" smtClean="0"/>
              <a:t>অর্থ্যা</a:t>
            </a:r>
            <a:r>
              <a:rPr lang="en-US" sz="2400" dirty="0" smtClean="0"/>
              <a:t>ৎ </a:t>
            </a:r>
            <a:r>
              <a:rPr lang="en-US" sz="2400" dirty="0" err="1" smtClean="0"/>
              <a:t>কোলের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উপর</a:t>
            </a:r>
            <a:r>
              <a:rPr lang="en-US" sz="2400" dirty="0" smtClean="0"/>
              <a:t> </a:t>
            </a:r>
            <a:r>
              <a:rPr lang="en-US" sz="2400" dirty="0" err="1" smtClean="0"/>
              <a:t>রেখে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নাম</a:t>
            </a:r>
            <a:r>
              <a:rPr lang="en-US" sz="2400" dirty="0" smtClean="0"/>
              <a:t> </a:t>
            </a:r>
            <a:r>
              <a:rPr lang="en-US" sz="2400" dirty="0" err="1" smtClean="0"/>
              <a:t>ল্যাপটপ</a:t>
            </a:r>
            <a:r>
              <a:rPr lang="en-US" sz="2400" dirty="0" smtClean="0"/>
              <a:t> </a:t>
            </a:r>
            <a:r>
              <a:rPr lang="en-US" sz="2400" dirty="0" err="1" smtClean="0"/>
              <a:t>রাখা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হয়েছে</a:t>
            </a:r>
            <a:r>
              <a:rPr lang="en-US" sz="2400" dirty="0" smtClean="0"/>
              <a:t>। </a:t>
            </a:r>
            <a:r>
              <a:rPr lang="en-US" sz="2400" dirty="0" err="1" smtClean="0"/>
              <a:t>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কোন</a:t>
            </a:r>
            <a:r>
              <a:rPr lang="en-US" sz="2400" dirty="0" smtClean="0"/>
              <a:t> </a:t>
            </a:r>
            <a:r>
              <a:rPr lang="en-US" sz="2400" dirty="0" err="1" smtClean="0"/>
              <a:t>স্থানে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বসে</a:t>
            </a:r>
            <a:r>
              <a:rPr lang="en-US" sz="2400" dirty="0" smtClean="0"/>
              <a:t> এ </a:t>
            </a:r>
            <a:r>
              <a:rPr lang="en-US" sz="2400" dirty="0" err="1" smtClean="0"/>
              <a:t>নিয়ে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যায়</a:t>
            </a:r>
            <a:r>
              <a:rPr lang="en-US" sz="2400" dirty="0" smtClean="0"/>
              <a:t>। 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143000"/>
            <a:ext cx="3978252" cy="30850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81400" y="381000"/>
            <a:ext cx="1775192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ল্যাপটপ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50292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prstClr val="black"/>
                </a:solidFill>
              </a:rPr>
              <a:t>তথ্য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প্রক্রিয়াকরণের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কাজ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এর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মাধ্যমে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করা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হয়</a:t>
            </a:r>
            <a:r>
              <a:rPr lang="en-US" sz="2400" dirty="0" smtClean="0">
                <a:solidFill>
                  <a:prstClr val="black"/>
                </a:solidFill>
              </a:rPr>
              <a:t>। </a:t>
            </a:r>
            <a:r>
              <a:rPr lang="en-US" sz="2400" dirty="0" err="1" smtClean="0">
                <a:solidFill>
                  <a:prstClr val="black"/>
                </a:solidFill>
              </a:rPr>
              <a:t>তথ্য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প্রক্রিয়াকরণ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সঠিক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হলে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ফলাফলও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সঠিক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হয়</a:t>
            </a:r>
            <a:r>
              <a:rPr lang="en-US" sz="2400" dirty="0" smtClean="0">
                <a:solidFill>
                  <a:prstClr val="black"/>
                </a:solidFill>
              </a:rPr>
              <a:t>। 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0" y="457200"/>
            <a:ext cx="1726780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prstClr val="black"/>
                </a:solidFill>
              </a:rPr>
              <a:t>প্রসেসর</a:t>
            </a:r>
            <a:endParaRPr lang="en-US" sz="3200" dirty="0">
              <a:solidFill>
                <a:prstClr val="black"/>
              </a:solidFill>
            </a:endParaRPr>
          </a:p>
        </p:txBody>
      </p:sp>
      <p:pic>
        <p:nvPicPr>
          <p:cNvPr id="6" name="Picture 5" descr="Process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295400"/>
            <a:ext cx="5799667" cy="32623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2600" y="2743200"/>
            <a:ext cx="5415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err="1" smtClean="0">
                <a:solidFill>
                  <a:srgbClr val="0066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প্রসেসরের</a:t>
            </a:r>
            <a:r>
              <a:rPr lang="en-US" sz="3600" dirty="0" smtClean="0">
                <a:solidFill>
                  <a:srgbClr val="0066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66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solidFill>
                  <a:srgbClr val="0066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66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rgbClr val="0066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solidFill>
                <a:srgbClr val="0066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5600" y="762000"/>
            <a:ext cx="2971800" cy="990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দলীয় কাজ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22b9084b4b958db681a321ea951e9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28600"/>
            <a:ext cx="7318248" cy="42880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51816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পৃথিবীর  সবচেয়ে বড় সুপার কম্পিউটার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905000" y="1600200"/>
            <a:ext cx="4648200" cy="106894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srgbClr val="3333FF"/>
                </a:solidFill>
              </a:rPr>
              <a:t>মূল্যায়ন</a:t>
            </a:r>
            <a:endParaRPr lang="en-US" sz="6600" dirty="0">
              <a:solidFill>
                <a:srgbClr val="3333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3505200"/>
            <a:ext cx="7696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১। </a:t>
            </a:r>
            <a:r>
              <a:rPr lang="en-US" sz="2800" dirty="0" err="1" smtClean="0"/>
              <a:t>পৃথিবীর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সবচেয়ে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বড়</a:t>
            </a:r>
            <a:r>
              <a:rPr lang="en-US" sz="2800" dirty="0" smtClean="0"/>
              <a:t> </a:t>
            </a:r>
            <a:r>
              <a:rPr lang="en-US" sz="2800" dirty="0" err="1" smtClean="0"/>
              <a:t>কম্পিউটারের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নাম</a:t>
            </a:r>
            <a:r>
              <a:rPr lang="en-US" sz="2800" dirty="0" smtClean="0"/>
              <a:t> </a:t>
            </a:r>
            <a:r>
              <a:rPr lang="en-US" sz="2800" dirty="0" err="1" smtClean="0"/>
              <a:t>কি</a:t>
            </a:r>
            <a:r>
              <a:rPr lang="en-US" sz="2800" dirty="0" smtClean="0"/>
              <a:t>?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54102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solidFill>
                  <a:prstClr val="black"/>
                </a:solidFill>
              </a:rPr>
              <a:t>তথ্য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ও </a:t>
            </a:r>
            <a:r>
              <a:rPr lang="en-US" sz="2800" dirty="0" err="1">
                <a:solidFill>
                  <a:prstClr val="black"/>
                </a:solidFill>
              </a:rPr>
              <a:t>যোগাযোগ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প্রযুক্তি</a:t>
            </a:r>
            <a:r>
              <a:rPr lang="bn-IN" sz="2800" dirty="0" smtClean="0">
                <a:solidFill>
                  <a:prstClr val="black"/>
                </a:solidFill>
              </a:rPr>
              <a:t>তে কম্পিউটারের ভুমিকা লিখে আনবে।</a:t>
            </a:r>
            <a:endParaRPr lang="en-US" sz="2800" dirty="0"/>
          </a:p>
        </p:txBody>
      </p:sp>
      <p:pic>
        <p:nvPicPr>
          <p:cNvPr id="3" name="Picture 2" descr="3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371600"/>
            <a:ext cx="5257800" cy="34861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24200" y="5334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বাড়ির কাজ</a:t>
            </a:r>
            <a:endParaRPr lang="en-US" sz="2800" dirty="0"/>
          </a:p>
        </p:txBody>
      </p:sp>
      <p:sp>
        <p:nvSpPr>
          <p:cNvPr id="6" name="Flowchart: Decision 5"/>
          <p:cNvSpPr/>
          <p:nvPr/>
        </p:nvSpPr>
        <p:spPr>
          <a:xfrm>
            <a:off x="2438400" y="533400"/>
            <a:ext cx="609600" cy="381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674" y="721246"/>
            <a:ext cx="7601926" cy="5374754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8200" y="1066800"/>
            <a:ext cx="2895600" cy="838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শিক্ষক পরিচিতি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0200" y="1143000"/>
            <a:ext cx="2895600" cy="838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পাঠ পরিচিতি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267200" y="0"/>
            <a:ext cx="3048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9600" y="2514600"/>
            <a:ext cx="3276600" cy="396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endParaRPr lang="bn-IN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endParaRPr lang="bn-IN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endParaRPr lang="bn-IN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bn-IN" b="1" dirty="0" smtClean="0">
                <a:ln w="1270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মোঃ আল আমিন</a:t>
            </a:r>
          </a:p>
          <a:p>
            <a:pPr algn="ctr">
              <a:buNone/>
            </a:pPr>
            <a:r>
              <a:rPr lang="bn-IN" b="1" dirty="0" smtClean="0">
                <a:ln w="1270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সহকারী শিক্ষক কম্পিউটাৱ, চৌকাৱচালা দাখিল মাদৱাসা, কাপাসিয়া-গাজীপুর৷</a:t>
            </a:r>
            <a:endParaRPr lang="en-US" b="1" dirty="0"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10200" y="2590800"/>
            <a:ext cx="3200400" cy="396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bg1"/>
                </a:solidFill>
              </a:rPr>
              <a:t>বিষয়ঃ তথ্য ও যোগাযোগ</a:t>
            </a:r>
          </a:p>
          <a:p>
            <a:pPr algn="ctr"/>
            <a:r>
              <a:rPr lang="bn-IN" dirty="0" smtClean="0">
                <a:solidFill>
                  <a:schemeClr val="bg1"/>
                </a:solidFill>
              </a:rPr>
              <a:t> </a:t>
            </a:r>
            <a:r>
              <a:rPr lang="bn-IN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প্রযুক্তি</a:t>
            </a:r>
            <a:endParaRPr lang="bn-IN" dirty="0" smtClean="0">
              <a:solidFill>
                <a:schemeClr val="bg1"/>
              </a:solidFill>
            </a:endParaRPr>
          </a:p>
          <a:p>
            <a:pPr algn="ctr"/>
            <a:r>
              <a:rPr lang="bn-IN" dirty="0" smtClean="0">
                <a:solidFill>
                  <a:schemeClr val="bg1"/>
                </a:solidFill>
              </a:rPr>
              <a:t>শ্রেণী ৮ম</a:t>
            </a:r>
          </a:p>
          <a:p>
            <a:pPr algn="ctr"/>
            <a:r>
              <a:rPr lang="bn-IN" dirty="0" smtClean="0">
                <a:solidFill>
                  <a:schemeClr val="bg1"/>
                </a:solidFill>
              </a:rPr>
              <a:t>৫ম আধ্যায়</a:t>
            </a:r>
          </a:p>
          <a:p>
            <a:pPr algn="ctr"/>
            <a:r>
              <a:rPr lang="bn-IN" dirty="0" smtClean="0">
                <a:solidFill>
                  <a:schemeClr val="bg1"/>
                </a:solidFill>
              </a:rPr>
              <a:t>সময়ঃ ৪৫ মিনিট</a:t>
            </a:r>
          </a:p>
          <a:p>
            <a:pPr algn="ctr"/>
            <a:endParaRPr lang="en-US" dirty="0"/>
          </a:p>
        </p:txBody>
      </p:sp>
      <p:pic>
        <p:nvPicPr>
          <p:cNvPr id="16" name="Picture 15" descr="20190128_1357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3048000"/>
            <a:ext cx="1368490" cy="172802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eks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685800"/>
            <a:ext cx="3282785" cy="3962400"/>
          </a:xfrm>
          <a:prstGeom prst="rect">
            <a:avLst/>
          </a:prstGeom>
        </p:spPr>
      </p:pic>
      <p:pic>
        <p:nvPicPr>
          <p:cNvPr id="10" name="Picture 9" descr="lapto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990600"/>
            <a:ext cx="2514600" cy="3429000"/>
          </a:xfrm>
          <a:prstGeom prst="rect">
            <a:avLst/>
          </a:prstGeom>
        </p:spPr>
      </p:pic>
      <p:pic>
        <p:nvPicPr>
          <p:cNvPr id="11" name="Picture 10" descr="522b9084b4b958db681a321ea951e92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838199"/>
            <a:ext cx="2667000" cy="384422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276600" y="5105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ডেক্সটপ কম্পিউটার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53200" y="4876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ল্যাপটপ কম্পিউটার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51816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সুপার কম্পিউটার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133600" y="685800"/>
            <a:ext cx="4951829" cy="1885071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prstClr val="black"/>
                </a:solidFill>
              </a:rPr>
              <a:t>আজকের</a:t>
            </a:r>
            <a:r>
              <a:rPr lang="en-US" sz="4400" dirty="0" smtClean="0">
                <a:solidFill>
                  <a:prstClr val="black"/>
                </a:solidFill>
              </a:rPr>
              <a:t> </a:t>
            </a:r>
            <a:r>
              <a:rPr lang="en-US" sz="4400" dirty="0" err="1" smtClean="0">
                <a:solidFill>
                  <a:prstClr val="black"/>
                </a:solidFill>
              </a:rPr>
              <a:t>পাঠ</a:t>
            </a:r>
            <a:r>
              <a:rPr lang="en-US" sz="4400" dirty="0" smtClean="0">
                <a:solidFill>
                  <a:prstClr val="black"/>
                </a:solidFill>
              </a:rPr>
              <a:t> 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284113"/>
            <a:ext cx="8032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prstClr val="black"/>
                </a:solidFill>
              </a:rPr>
              <a:t>তথ্য</a:t>
            </a:r>
            <a:r>
              <a:rPr lang="en-US" sz="3600" dirty="0" smtClean="0">
                <a:solidFill>
                  <a:prstClr val="black"/>
                </a:solidFill>
              </a:rPr>
              <a:t> ও </a:t>
            </a:r>
            <a:r>
              <a:rPr lang="en-US" sz="3600" dirty="0" err="1" smtClean="0">
                <a:solidFill>
                  <a:prstClr val="black"/>
                </a:solidFill>
              </a:rPr>
              <a:t>যোগাযোগ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প্রযুক্তি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সংশ্লিষ্ট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যন্ত্রপাতি</a:t>
            </a:r>
            <a:endParaRPr lang="en-US" sz="36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435278"/>
            <a:ext cx="8077200" cy="384720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এ </a:t>
            </a:r>
            <a:r>
              <a:rPr lang="en-US" sz="3200" dirty="0" err="1"/>
              <a:t>পাঠ</a:t>
            </a:r>
            <a:r>
              <a:rPr lang="en-US" sz="3200" dirty="0"/>
              <a:t> </a:t>
            </a:r>
            <a:r>
              <a:rPr lang="en-US" sz="3200" dirty="0" err="1"/>
              <a:t>শেষে</a:t>
            </a:r>
            <a:r>
              <a:rPr lang="en-US" sz="3200" dirty="0"/>
              <a:t> </a:t>
            </a:r>
            <a:r>
              <a:rPr lang="en-US" sz="3200" dirty="0" err="1"/>
              <a:t>শিক্ষার্থীরা</a:t>
            </a:r>
            <a:r>
              <a:rPr lang="en-US" sz="3200" dirty="0"/>
              <a:t>……….</a:t>
            </a:r>
          </a:p>
          <a:p>
            <a:endParaRPr lang="en-US" sz="2000" dirty="0" smtClean="0"/>
          </a:p>
          <a:p>
            <a:r>
              <a:rPr lang="en-US" sz="3200" dirty="0" smtClean="0"/>
              <a:t>১। </a:t>
            </a:r>
            <a:r>
              <a:rPr lang="en-US" sz="3200" dirty="0" err="1" smtClean="0"/>
              <a:t>কম্পিউটার</a:t>
            </a:r>
            <a:r>
              <a:rPr lang="bn-IN" sz="3200" dirty="0" smtClean="0"/>
              <a:t>ের</a:t>
            </a:r>
            <a:r>
              <a:rPr lang="en-US" sz="3200" dirty="0" smtClean="0"/>
              <a:t> </a:t>
            </a:r>
            <a:r>
              <a:rPr lang="bn-IN" sz="3200" dirty="0" smtClean="0"/>
              <a:t>কাজ কি </a:t>
            </a:r>
            <a:r>
              <a:rPr lang="en-US" sz="3200" dirty="0" smtClean="0"/>
              <a:t> </a:t>
            </a:r>
            <a:r>
              <a:rPr lang="bn-IN" sz="3200" dirty="0" smtClean="0"/>
              <a:t>তা বলতে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bn-IN" sz="3200" dirty="0" smtClean="0"/>
              <a:t>;</a:t>
            </a:r>
            <a:endParaRPr lang="en-US" sz="3200" dirty="0" smtClean="0"/>
          </a:p>
          <a:p>
            <a:r>
              <a:rPr lang="en-US" sz="3200" dirty="0"/>
              <a:t>২। </a:t>
            </a:r>
            <a:r>
              <a:rPr lang="en-US" sz="3200" dirty="0" err="1"/>
              <a:t>আইসিটিতে</a:t>
            </a:r>
            <a:r>
              <a:rPr lang="en-US" sz="3200" dirty="0"/>
              <a:t> </a:t>
            </a:r>
            <a:r>
              <a:rPr lang="en-US" sz="3200" dirty="0" err="1"/>
              <a:t>যেসব</a:t>
            </a:r>
            <a:r>
              <a:rPr lang="en-US" sz="3200" dirty="0"/>
              <a:t> </a:t>
            </a:r>
            <a:r>
              <a:rPr lang="en-US" sz="3200" dirty="0" err="1"/>
              <a:t>যন্ত্রপাতি</a:t>
            </a:r>
            <a:r>
              <a:rPr lang="en-US" sz="3200" dirty="0"/>
              <a:t> </a:t>
            </a:r>
            <a:r>
              <a:rPr lang="en-US" sz="3200" dirty="0" err="1"/>
              <a:t>ব্যবহার</a:t>
            </a:r>
            <a:r>
              <a:rPr lang="en-US" sz="3200" dirty="0"/>
              <a:t> </a:t>
            </a:r>
            <a:r>
              <a:rPr lang="en-US" sz="3200" dirty="0" err="1"/>
              <a:t>হয়</a:t>
            </a:r>
            <a:r>
              <a:rPr lang="en-US" sz="3200" dirty="0"/>
              <a:t> </a:t>
            </a:r>
            <a:r>
              <a:rPr lang="en-US" sz="3200" dirty="0" err="1"/>
              <a:t>সেগুলো</a:t>
            </a:r>
            <a:r>
              <a:rPr lang="en-US" sz="3200" dirty="0"/>
              <a:t> </a:t>
            </a:r>
            <a:r>
              <a:rPr lang="bn-IN" sz="3200" dirty="0" smtClean="0"/>
              <a:t>নাম বলতে </a:t>
            </a:r>
            <a:r>
              <a:rPr lang="en-US" sz="3200" dirty="0" err="1" smtClean="0"/>
              <a:t>পারবে</a:t>
            </a:r>
            <a:r>
              <a:rPr lang="bn-IN" sz="3200" dirty="0" smtClean="0"/>
              <a:t>;</a:t>
            </a:r>
            <a:r>
              <a:rPr lang="en-US" sz="3200" dirty="0" smtClean="0"/>
              <a:t> </a:t>
            </a:r>
            <a:endParaRPr lang="bn-IN" sz="3200" dirty="0" smtClean="0"/>
          </a:p>
          <a:p>
            <a:r>
              <a:rPr lang="en-US" sz="3200" dirty="0" smtClean="0"/>
              <a:t>২</a:t>
            </a:r>
            <a:r>
              <a:rPr lang="en-US" sz="3200" dirty="0" smtClean="0"/>
              <a:t>।</a:t>
            </a:r>
            <a:r>
              <a:rPr lang="bn-IN" sz="3200" dirty="0" smtClean="0"/>
              <a:t> </a:t>
            </a:r>
            <a:r>
              <a:rPr lang="bn-IN" sz="3200" dirty="0" smtClean="0"/>
              <a:t>কম্পিউটারের</a:t>
            </a:r>
            <a:r>
              <a:rPr lang="bn-IN" sz="3200" dirty="0" smtClean="0"/>
              <a:t> </a:t>
            </a:r>
            <a:r>
              <a:rPr lang="bn-IN" sz="3200" dirty="0" smtClean="0"/>
              <a:t>কাজ </a:t>
            </a:r>
            <a:r>
              <a:rPr lang="bn-IN" sz="3200" dirty="0" smtClean="0"/>
              <a:t> </a:t>
            </a:r>
            <a:r>
              <a:rPr lang="bn-IN" sz="3200" dirty="0" smtClean="0"/>
              <a:t>সম্পর্কে</a:t>
            </a:r>
            <a:r>
              <a:rPr lang="bn-IN" sz="3200" dirty="0" smtClean="0"/>
              <a:t> </a:t>
            </a:r>
            <a:r>
              <a:rPr lang="en-US" sz="3200" dirty="0" smtClean="0"/>
              <a:t> </a:t>
            </a:r>
            <a:r>
              <a:rPr lang="en-US" sz="3200" dirty="0" err="1" smtClean="0"/>
              <a:t>বর্ণনা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। </a:t>
            </a:r>
          </a:p>
          <a:p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971800" y="762000"/>
            <a:ext cx="3200401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শিখন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ফল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6200" y="4340179"/>
            <a:ext cx="9220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প্রথমে</a:t>
            </a:r>
            <a:r>
              <a:rPr lang="en-US" sz="3200" dirty="0" smtClean="0"/>
              <a:t> </a:t>
            </a:r>
            <a:r>
              <a:rPr lang="en-US" sz="3200" dirty="0" err="1" smtClean="0"/>
              <a:t>তথ্য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ইনপুট</a:t>
            </a:r>
            <a:r>
              <a:rPr lang="en-US" sz="3200" dirty="0" smtClean="0"/>
              <a:t> </a:t>
            </a:r>
            <a:r>
              <a:rPr lang="en-US" sz="3200" dirty="0" err="1" smtClean="0"/>
              <a:t>দিতে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হবে</a:t>
            </a:r>
            <a:r>
              <a:rPr lang="en-US" sz="3200" dirty="0" smtClean="0"/>
              <a:t> </a:t>
            </a:r>
            <a:r>
              <a:rPr lang="en-US" sz="3200" dirty="0" err="1" smtClean="0"/>
              <a:t>তারপর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কেন্দ্রীয়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প্রক্রিয়াকরণ</a:t>
            </a:r>
            <a:r>
              <a:rPr lang="en-US" sz="3200" dirty="0" smtClean="0"/>
              <a:t> </a:t>
            </a:r>
            <a:r>
              <a:rPr lang="en-US" sz="3200" dirty="0" err="1" smtClean="0"/>
              <a:t>ইউনিট</a:t>
            </a:r>
            <a:r>
              <a:rPr lang="en-US" sz="3200" dirty="0" smtClean="0"/>
              <a:t> (CPU) </a:t>
            </a:r>
            <a:r>
              <a:rPr lang="en-US" sz="3200" dirty="0" err="1" smtClean="0"/>
              <a:t>কিভাবে</a:t>
            </a:r>
            <a:r>
              <a:rPr lang="en-US" sz="3200" dirty="0" smtClean="0"/>
              <a:t> </a:t>
            </a:r>
            <a:r>
              <a:rPr lang="en-US" sz="3200" dirty="0" err="1" smtClean="0"/>
              <a:t>একটি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নির্ভুল</a:t>
            </a:r>
            <a:r>
              <a:rPr lang="en-US" sz="3200" dirty="0" smtClean="0"/>
              <a:t> </a:t>
            </a:r>
            <a:r>
              <a:rPr lang="en-US" sz="3200" dirty="0" err="1" smtClean="0"/>
              <a:t>ফলাফল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প্রদান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যায়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সে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বিষয়ে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প্রক্রিয়াকরণ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করবে</a:t>
            </a:r>
            <a:r>
              <a:rPr lang="en-US" sz="3200" dirty="0" smtClean="0"/>
              <a:t> </a:t>
            </a:r>
            <a:r>
              <a:rPr lang="en-US" sz="3200" dirty="0" err="1" smtClean="0"/>
              <a:t>এবং</a:t>
            </a:r>
            <a:r>
              <a:rPr lang="en-US" sz="3200" dirty="0" smtClean="0"/>
              <a:t> </a:t>
            </a:r>
            <a:r>
              <a:rPr lang="en-US" sz="3200" dirty="0" err="1" smtClean="0"/>
              <a:t>সবশেষে</a:t>
            </a:r>
            <a:r>
              <a:rPr lang="en-US" sz="3200" dirty="0" smtClean="0"/>
              <a:t> </a:t>
            </a:r>
            <a:r>
              <a:rPr lang="en-US" sz="3200" dirty="0" err="1" smtClean="0"/>
              <a:t>আউটপুট</a:t>
            </a:r>
            <a:r>
              <a:rPr lang="en-US" sz="3200" dirty="0" smtClean="0"/>
              <a:t> </a:t>
            </a:r>
            <a:r>
              <a:rPr lang="en-US" sz="3200" dirty="0" err="1" smtClean="0"/>
              <a:t>আকারে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হয়ে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আসবে</a:t>
            </a:r>
            <a:r>
              <a:rPr lang="en-US" sz="3200" dirty="0" smtClean="0"/>
              <a:t>।</a:t>
            </a:r>
            <a:endParaRPr lang="en-US" sz="3200" dirty="0"/>
          </a:p>
        </p:txBody>
      </p:sp>
      <p:pic>
        <p:nvPicPr>
          <p:cNvPr id="4" name="Picture 3" descr="compu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22648"/>
            <a:ext cx="5257800" cy="38611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gular Pentagon 2"/>
          <p:cNvSpPr/>
          <p:nvPr/>
        </p:nvSpPr>
        <p:spPr>
          <a:xfrm>
            <a:off x="1160172" y="228600"/>
            <a:ext cx="6078828" cy="1313645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একক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কাজ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2590800"/>
            <a:ext cx="4803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dirty="0" smtClean="0"/>
              <a:t>CPU </a:t>
            </a:r>
            <a:r>
              <a:rPr lang="bn-IN" sz="3200" dirty="0" smtClean="0"/>
              <a:t>পূর্ণরূপ কি?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981200" y="26670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4831752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/>
              <a:t>সুপার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কম্পিউটার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আকারের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দিক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থেকে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পৃথিবীর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সবচেয়ে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বড়</a:t>
            </a:r>
            <a:r>
              <a:rPr lang="en-US" sz="2000" dirty="0" smtClean="0"/>
              <a:t> </a:t>
            </a:r>
            <a:r>
              <a:rPr lang="en-US" sz="2000" dirty="0" err="1" smtClean="0"/>
              <a:t>কম্পিউটার</a:t>
            </a:r>
            <a:r>
              <a:rPr lang="en-US" sz="2000" dirty="0" smtClean="0"/>
              <a:t>। </a:t>
            </a:r>
            <a:r>
              <a:rPr lang="en-US" sz="2000" dirty="0" err="1" smtClean="0"/>
              <a:t>এই</a:t>
            </a:r>
            <a:r>
              <a:rPr lang="en-US" sz="2000" dirty="0" smtClean="0"/>
              <a:t> </a:t>
            </a:r>
            <a:r>
              <a:rPr lang="en-US" sz="2000" dirty="0" err="1" smtClean="0"/>
              <a:t>কম্পিউটারগুলো</a:t>
            </a:r>
            <a:r>
              <a:rPr lang="en-US" sz="2000" dirty="0" smtClean="0"/>
              <a:t> </a:t>
            </a:r>
            <a:r>
              <a:rPr lang="en-US" sz="2000" dirty="0" err="1" smtClean="0"/>
              <a:t>একজন</a:t>
            </a:r>
            <a:r>
              <a:rPr lang="en-US" sz="2000" dirty="0" smtClean="0"/>
              <a:t> </a:t>
            </a:r>
            <a:r>
              <a:rPr lang="en-US" sz="2000" dirty="0" err="1" smtClean="0"/>
              <a:t>ব্যবহারকারীর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পক্ষে</a:t>
            </a:r>
            <a:r>
              <a:rPr lang="en-US" sz="2000" dirty="0" smtClean="0"/>
              <a:t> </a:t>
            </a:r>
            <a:r>
              <a:rPr lang="en-US" sz="2000" dirty="0" err="1" smtClean="0"/>
              <a:t>চালানো</a:t>
            </a:r>
            <a:r>
              <a:rPr lang="en-US" sz="2000" dirty="0" smtClean="0"/>
              <a:t> </a:t>
            </a:r>
            <a:r>
              <a:rPr lang="en-US" sz="2000" dirty="0" err="1" smtClean="0"/>
              <a:t>সম্ভব</a:t>
            </a:r>
            <a:r>
              <a:rPr lang="en-US" sz="2000" dirty="0" smtClean="0"/>
              <a:t> </a:t>
            </a:r>
            <a:r>
              <a:rPr lang="en-US" sz="2000" dirty="0" err="1" smtClean="0"/>
              <a:t>ছিল</a:t>
            </a:r>
            <a:r>
              <a:rPr lang="en-US" sz="2000" dirty="0" smtClean="0"/>
              <a:t> </a:t>
            </a:r>
            <a:r>
              <a:rPr lang="en-US" sz="2000" dirty="0" err="1" smtClean="0"/>
              <a:t>না</a:t>
            </a:r>
            <a:r>
              <a:rPr lang="en-US" sz="2000" dirty="0" smtClean="0"/>
              <a:t>। </a:t>
            </a:r>
            <a:r>
              <a:rPr lang="en-US" sz="2000" dirty="0" err="1" smtClean="0"/>
              <a:t>তাই</a:t>
            </a:r>
            <a:r>
              <a:rPr lang="en-US" sz="2000" dirty="0" smtClean="0"/>
              <a:t> </a:t>
            </a:r>
            <a:r>
              <a:rPr lang="en-US" sz="2000" dirty="0" err="1" smtClean="0"/>
              <a:t>কয়েকজন</a:t>
            </a:r>
            <a:r>
              <a:rPr lang="en-US" sz="2000" dirty="0" smtClean="0"/>
              <a:t> </a:t>
            </a:r>
            <a:r>
              <a:rPr lang="en-US" sz="2000" dirty="0" err="1" smtClean="0"/>
              <a:t>মিলে</a:t>
            </a:r>
            <a:r>
              <a:rPr lang="en-US" sz="2000" dirty="0" smtClean="0"/>
              <a:t> </a:t>
            </a:r>
            <a:r>
              <a:rPr lang="en-US" sz="2000" dirty="0" err="1" smtClean="0"/>
              <a:t>এসব</a:t>
            </a:r>
            <a:r>
              <a:rPr lang="en-US" sz="2000" dirty="0" smtClean="0"/>
              <a:t> </a:t>
            </a:r>
            <a:r>
              <a:rPr lang="en-US" sz="2000" dirty="0" err="1" smtClean="0"/>
              <a:t>কম্পিউটার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চালাতে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হতো</a:t>
            </a:r>
            <a:r>
              <a:rPr lang="en-US" sz="2000" dirty="0" smtClean="0"/>
              <a:t>। 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253425"/>
            <a:ext cx="3276600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সুপার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কম্পিউটার</a:t>
            </a:r>
            <a:endParaRPr lang="en-US" sz="3200" dirty="0"/>
          </a:p>
        </p:txBody>
      </p:sp>
      <p:pic>
        <p:nvPicPr>
          <p:cNvPr id="5" name="Picture 4" descr="cuper compu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005660"/>
            <a:ext cx="4953000" cy="34472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4935772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বর্তমানে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ডেস্কটপ</a:t>
            </a:r>
            <a:r>
              <a:rPr lang="en-US" sz="2400" dirty="0" smtClean="0"/>
              <a:t> </a:t>
            </a:r>
            <a:r>
              <a:rPr lang="en-US" sz="2400" dirty="0" err="1" smtClean="0"/>
              <a:t>খুবই</a:t>
            </a:r>
            <a:r>
              <a:rPr lang="en-US" sz="2400" dirty="0" smtClean="0"/>
              <a:t> </a:t>
            </a:r>
            <a:r>
              <a:rPr lang="en-US" sz="2400" dirty="0" err="1" smtClean="0"/>
              <a:t>জনপ্রিয়</a:t>
            </a:r>
            <a:r>
              <a:rPr lang="en-US" sz="2400" dirty="0" smtClean="0"/>
              <a:t> </a:t>
            </a:r>
            <a:r>
              <a:rPr lang="en-US" sz="2400" dirty="0" err="1" smtClean="0"/>
              <a:t>এবং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ব্যবহার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উপযোগি</a:t>
            </a:r>
            <a:r>
              <a:rPr lang="en-US" sz="2400" dirty="0" smtClean="0"/>
              <a:t>। </a:t>
            </a:r>
            <a:r>
              <a:rPr lang="en-US" sz="2400" dirty="0" err="1" smtClean="0"/>
              <a:t>এগুলোর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মাধ্যমে</a:t>
            </a:r>
            <a:r>
              <a:rPr lang="en-US" sz="2400" dirty="0" smtClean="0"/>
              <a:t> </a:t>
            </a:r>
            <a:r>
              <a:rPr lang="en-US" sz="2400" dirty="0" err="1" smtClean="0"/>
              <a:t>অফিসিয়াল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কাজসহ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বিভিন্ন</a:t>
            </a:r>
            <a:r>
              <a:rPr lang="en-US" sz="2400" dirty="0" smtClean="0"/>
              <a:t> </a:t>
            </a:r>
            <a:r>
              <a:rPr lang="en-US" sz="2400" dirty="0" err="1" smtClean="0"/>
              <a:t>ধরনের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সম্পাদন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যায়</a:t>
            </a:r>
            <a:r>
              <a:rPr lang="en-US" sz="2400" dirty="0" smtClean="0"/>
              <a:t>।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110" y="502274"/>
            <a:ext cx="4891290" cy="4121240"/>
          </a:xfrm>
          <a:prstGeom prst="rect">
            <a:avLst/>
          </a:prstGeom>
        </p:spPr>
      </p:pic>
      <p:sp>
        <p:nvSpPr>
          <p:cNvPr id="6" name="Notched Right Arrow 5"/>
          <p:cNvSpPr/>
          <p:nvPr/>
        </p:nvSpPr>
        <p:spPr>
          <a:xfrm>
            <a:off x="457200" y="1676400"/>
            <a:ext cx="3276600" cy="1981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/>
              <a:t>  ডেস্কটপ কম্পিউটার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237</TotalTime>
  <Words>257</Words>
  <Application>Microsoft Office PowerPoint</Application>
  <PresentationFormat>On-screen Show (4:3)</PresentationFormat>
  <Paragraphs>42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RM Technologies</dc:creator>
  <cp:lastModifiedBy>RM Technologies</cp:lastModifiedBy>
  <cp:revision>44</cp:revision>
  <dcterms:created xsi:type="dcterms:W3CDTF">2020-09-24T08:32:06Z</dcterms:created>
  <dcterms:modified xsi:type="dcterms:W3CDTF">2020-09-26T12:44:31Z</dcterms:modified>
</cp:coreProperties>
</file>