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319" r:id="rId2"/>
    <p:sldId id="320" r:id="rId3"/>
    <p:sldId id="321" r:id="rId4"/>
    <p:sldId id="282" r:id="rId5"/>
    <p:sldId id="285" r:id="rId6"/>
    <p:sldId id="262" r:id="rId7"/>
    <p:sldId id="309" r:id="rId8"/>
    <p:sldId id="289" r:id="rId9"/>
    <p:sldId id="299" r:id="rId10"/>
    <p:sldId id="315" r:id="rId11"/>
    <p:sldId id="314" r:id="rId12"/>
    <p:sldId id="317" r:id="rId13"/>
    <p:sldId id="318" r:id="rId14"/>
    <p:sldId id="316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81541" autoAdjust="0"/>
  </p:normalViewPr>
  <p:slideViewPr>
    <p:cSldViewPr>
      <p:cViewPr varScale="1">
        <p:scale>
          <a:sx n="59" d="100"/>
          <a:sy n="59" d="100"/>
        </p:scale>
        <p:origin x="-17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7BAA98-F72A-4AD8-8F09-CCC89F3933D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B79E7FF-4A76-441C-82EC-E1784E2AEF2C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b="1" dirty="0" smtClean="0"/>
            <a:t>Class-</a:t>
          </a:r>
          <a:r>
            <a:rPr lang="bn-BD" b="1" dirty="0" smtClean="0"/>
            <a:t>(</a:t>
          </a:r>
          <a:r>
            <a:rPr lang="en-US" b="1" dirty="0" smtClean="0"/>
            <a:t>ix&amp;x)</a:t>
          </a:r>
          <a:endParaRPr lang="en-GB" dirty="0"/>
        </a:p>
      </dgm:t>
    </dgm:pt>
    <dgm:pt modelId="{403056D0-5971-461A-A161-10D0F751ED6D}" type="parTrans" cxnId="{7FB5E738-9125-4057-ABE2-955EA398B4F9}">
      <dgm:prSet/>
      <dgm:spPr/>
      <dgm:t>
        <a:bodyPr/>
        <a:lstStyle/>
        <a:p>
          <a:endParaRPr lang="en-GB"/>
        </a:p>
      </dgm:t>
    </dgm:pt>
    <dgm:pt modelId="{3B3C6E81-A348-4C7D-B3F4-C91A6DD3CEFD}" type="sibTrans" cxnId="{7FB5E738-9125-4057-ABE2-955EA398B4F9}">
      <dgm:prSet/>
      <dgm:spPr/>
      <dgm:t>
        <a:bodyPr/>
        <a:lstStyle/>
        <a:p>
          <a:endParaRPr lang="en-GB"/>
        </a:p>
      </dgm:t>
    </dgm:pt>
    <dgm:pt modelId="{A09A2B77-FBC1-41B5-A8A4-DEFC40E40FE4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 smtClean="0">
              <a:solidFill>
                <a:srgbClr val="002060"/>
              </a:solidFill>
            </a:rPr>
            <a:t>Sub-Eng </a:t>
          </a:r>
          <a:r>
            <a:rPr lang="en-US" b="1" dirty="0" smtClean="0">
              <a:solidFill>
                <a:srgbClr val="002060"/>
              </a:solidFill>
            </a:rPr>
            <a:t>first </a:t>
          </a:r>
          <a:r>
            <a:rPr lang="bn-BD" b="1" dirty="0" smtClean="0">
              <a:solidFill>
                <a:srgbClr val="002060"/>
              </a:solidFill>
            </a:rPr>
            <a:t>paper</a:t>
          </a:r>
          <a:endParaRPr lang="en-GB" dirty="0"/>
        </a:p>
      </dgm:t>
    </dgm:pt>
    <dgm:pt modelId="{09B6DD34-95C5-4460-9FAC-006FBBA70DB1}" type="parTrans" cxnId="{047D0C41-DE80-4CD5-B010-38FD54EBDE3E}">
      <dgm:prSet/>
      <dgm:spPr/>
      <dgm:t>
        <a:bodyPr/>
        <a:lstStyle/>
        <a:p>
          <a:endParaRPr lang="en-GB"/>
        </a:p>
      </dgm:t>
    </dgm:pt>
    <dgm:pt modelId="{CE0B9780-1580-4669-8050-E15D89FBD091}" type="sibTrans" cxnId="{047D0C41-DE80-4CD5-B010-38FD54EBDE3E}">
      <dgm:prSet/>
      <dgm:spPr/>
      <dgm:t>
        <a:bodyPr/>
        <a:lstStyle/>
        <a:p>
          <a:endParaRPr lang="en-GB"/>
        </a:p>
      </dgm:t>
    </dgm:pt>
    <dgm:pt modelId="{5878FEA8-1FD4-4C27-8911-7CC15C3FEF13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b="1" dirty="0" smtClean="0"/>
            <a:t>Time-45 minutes</a:t>
          </a:r>
          <a:endParaRPr lang="en-GB" dirty="0"/>
        </a:p>
      </dgm:t>
    </dgm:pt>
    <dgm:pt modelId="{12F2956E-C815-4ACA-9270-6F32FF64A1C8}" type="parTrans" cxnId="{6462741E-6C37-4681-A17F-8FA1DB3ED6C5}">
      <dgm:prSet/>
      <dgm:spPr/>
      <dgm:t>
        <a:bodyPr/>
        <a:lstStyle/>
        <a:p>
          <a:endParaRPr lang="en-GB"/>
        </a:p>
      </dgm:t>
    </dgm:pt>
    <dgm:pt modelId="{0BF52533-E0BE-40A3-9F06-500A8CD3686F}" type="sibTrans" cxnId="{6462741E-6C37-4681-A17F-8FA1DB3ED6C5}">
      <dgm:prSet/>
      <dgm:spPr/>
      <dgm:t>
        <a:bodyPr/>
        <a:lstStyle/>
        <a:p>
          <a:endParaRPr lang="en-GB"/>
        </a:p>
      </dgm:t>
    </dgm:pt>
    <dgm:pt modelId="{62BCEAA9-D5DD-485B-8127-589B7B72D6CE}" type="pres">
      <dgm:prSet presAssocID="{CB7BAA98-F72A-4AD8-8F09-CCC89F3933D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7A9A0AA-78D6-4F9E-9C23-788A82CFFEFA}" type="pres">
      <dgm:prSet presAssocID="{0B79E7FF-4A76-441C-82EC-E1784E2AEF2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898376-1544-4291-B4BD-FF46D38713AA}" type="pres">
      <dgm:prSet presAssocID="{3B3C6E81-A348-4C7D-B3F4-C91A6DD3CEFD}" presName="sibTrans" presStyleLbl="sibTrans2D1" presStyleIdx="0" presStyleCnt="3"/>
      <dgm:spPr/>
      <dgm:t>
        <a:bodyPr/>
        <a:lstStyle/>
        <a:p>
          <a:endParaRPr lang="en-GB"/>
        </a:p>
      </dgm:t>
    </dgm:pt>
    <dgm:pt modelId="{728E13E5-721F-438E-9BB1-81C2855C2573}" type="pres">
      <dgm:prSet presAssocID="{3B3C6E81-A348-4C7D-B3F4-C91A6DD3CEFD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C93CB5ED-D7ED-4222-A246-EABB7ECB5BB2}" type="pres">
      <dgm:prSet presAssocID="{A09A2B77-FBC1-41B5-A8A4-DEFC40E40FE4}" presName="node" presStyleLbl="node1" presStyleIdx="1" presStyleCnt="3" custScaleX="1068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28EEA7-CFDE-424B-8242-25C602EBEFE9}" type="pres">
      <dgm:prSet presAssocID="{CE0B9780-1580-4669-8050-E15D89FBD091}" presName="sibTrans" presStyleLbl="sibTrans2D1" presStyleIdx="1" presStyleCnt="3"/>
      <dgm:spPr/>
      <dgm:t>
        <a:bodyPr/>
        <a:lstStyle/>
        <a:p>
          <a:endParaRPr lang="en-GB"/>
        </a:p>
      </dgm:t>
    </dgm:pt>
    <dgm:pt modelId="{4C1FA788-5ADF-4165-BAA9-8E60CE9C5D5D}" type="pres">
      <dgm:prSet presAssocID="{CE0B9780-1580-4669-8050-E15D89FBD091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4AD9C53B-0732-458E-B94C-DBF54764C956}" type="pres">
      <dgm:prSet presAssocID="{5878FEA8-1FD4-4C27-8911-7CC15C3FEF1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E7AA44-02DF-4356-B0C1-0B806A870BB9}" type="pres">
      <dgm:prSet presAssocID="{0BF52533-E0BE-40A3-9F06-500A8CD3686F}" presName="sibTrans" presStyleLbl="sibTrans2D1" presStyleIdx="2" presStyleCnt="3"/>
      <dgm:spPr/>
      <dgm:t>
        <a:bodyPr/>
        <a:lstStyle/>
        <a:p>
          <a:endParaRPr lang="en-GB"/>
        </a:p>
      </dgm:t>
    </dgm:pt>
    <dgm:pt modelId="{EC6841EB-B04B-4C01-A311-997EF8B9B67A}" type="pres">
      <dgm:prSet presAssocID="{0BF52533-E0BE-40A3-9F06-500A8CD3686F}" presName="connectorText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B641E035-91E9-4559-BCEC-02F7613FCB5F}" type="presOf" srcId="{0B79E7FF-4A76-441C-82EC-E1784E2AEF2C}" destId="{C7A9A0AA-78D6-4F9E-9C23-788A82CFFEFA}" srcOrd="0" destOrd="0" presId="urn:microsoft.com/office/officeart/2005/8/layout/cycle2"/>
    <dgm:cxn modelId="{1BCAA01E-3960-4F56-82A7-C3E8132D4D8A}" type="presOf" srcId="{0BF52533-E0BE-40A3-9F06-500A8CD3686F}" destId="{48E7AA44-02DF-4356-B0C1-0B806A870BB9}" srcOrd="0" destOrd="0" presId="urn:microsoft.com/office/officeart/2005/8/layout/cycle2"/>
    <dgm:cxn modelId="{C5621166-976C-4078-BD2B-446F7CEB26F3}" type="presOf" srcId="{A09A2B77-FBC1-41B5-A8A4-DEFC40E40FE4}" destId="{C93CB5ED-D7ED-4222-A246-EABB7ECB5BB2}" srcOrd="0" destOrd="0" presId="urn:microsoft.com/office/officeart/2005/8/layout/cycle2"/>
    <dgm:cxn modelId="{9A81FE6F-2E6C-4DAA-9441-5A9345AE4388}" type="presOf" srcId="{3B3C6E81-A348-4C7D-B3F4-C91A6DD3CEFD}" destId="{728E13E5-721F-438E-9BB1-81C2855C2573}" srcOrd="1" destOrd="0" presId="urn:microsoft.com/office/officeart/2005/8/layout/cycle2"/>
    <dgm:cxn modelId="{D9F8FCE6-689E-4947-9A37-FB3BEB88EB4D}" type="presOf" srcId="{5878FEA8-1FD4-4C27-8911-7CC15C3FEF13}" destId="{4AD9C53B-0732-458E-B94C-DBF54764C956}" srcOrd="0" destOrd="0" presId="urn:microsoft.com/office/officeart/2005/8/layout/cycle2"/>
    <dgm:cxn modelId="{8A832499-FF84-47F9-8648-7DF1125DAF45}" type="presOf" srcId="{CE0B9780-1580-4669-8050-E15D89FBD091}" destId="{4C1FA788-5ADF-4165-BAA9-8E60CE9C5D5D}" srcOrd="1" destOrd="0" presId="urn:microsoft.com/office/officeart/2005/8/layout/cycle2"/>
    <dgm:cxn modelId="{2FF0A8C9-35A2-4014-A685-584CB0FBCD80}" type="presOf" srcId="{0BF52533-E0BE-40A3-9F06-500A8CD3686F}" destId="{EC6841EB-B04B-4C01-A311-997EF8B9B67A}" srcOrd="1" destOrd="0" presId="urn:microsoft.com/office/officeart/2005/8/layout/cycle2"/>
    <dgm:cxn modelId="{35650DF0-C0E3-4653-9530-BE8D66E0802B}" type="presOf" srcId="{CB7BAA98-F72A-4AD8-8F09-CCC89F3933DC}" destId="{62BCEAA9-D5DD-485B-8127-589B7B72D6CE}" srcOrd="0" destOrd="0" presId="urn:microsoft.com/office/officeart/2005/8/layout/cycle2"/>
    <dgm:cxn modelId="{CF10AA15-D837-463B-9159-D02687640359}" type="presOf" srcId="{CE0B9780-1580-4669-8050-E15D89FBD091}" destId="{6528EEA7-CFDE-424B-8242-25C602EBEFE9}" srcOrd="0" destOrd="0" presId="urn:microsoft.com/office/officeart/2005/8/layout/cycle2"/>
    <dgm:cxn modelId="{6D72DD98-AA37-46B6-ADC8-C8C000FBF78A}" type="presOf" srcId="{3B3C6E81-A348-4C7D-B3F4-C91A6DD3CEFD}" destId="{42898376-1544-4291-B4BD-FF46D38713AA}" srcOrd="0" destOrd="0" presId="urn:microsoft.com/office/officeart/2005/8/layout/cycle2"/>
    <dgm:cxn modelId="{7FB5E738-9125-4057-ABE2-955EA398B4F9}" srcId="{CB7BAA98-F72A-4AD8-8F09-CCC89F3933DC}" destId="{0B79E7FF-4A76-441C-82EC-E1784E2AEF2C}" srcOrd="0" destOrd="0" parTransId="{403056D0-5971-461A-A161-10D0F751ED6D}" sibTransId="{3B3C6E81-A348-4C7D-B3F4-C91A6DD3CEFD}"/>
    <dgm:cxn modelId="{6462741E-6C37-4681-A17F-8FA1DB3ED6C5}" srcId="{CB7BAA98-F72A-4AD8-8F09-CCC89F3933DC}" destId="{5878FEA8-1FD4-4C27-8911-7CC15C3FEF13}" srcOrd="2" destOrd="0" parTransId="{12F2956E-C815-4ACA-9270-6F32FF64A1C8}" sibTransId="{0BF52533-E0BE-40A3-9F06-500A8CD3686F}"/>
    <dgm:cxn modelId="{047D0C41-DE80-4CD5-B010-38FD54EBDE3E}" srcId="{CB7BAA98-F72A-4AD8-8F09-CCC89F3933DC}" destId="{A09A2B77-FBC1-41B5-A8A4-DEFC40E40FE4}" srcOrd="1" destOrd="0" parTransId="{09B6DD34-95C5-4460-9FAC-006FBBA70DB1}" sibTransId="{CE0B9780-1580-4669-8050-E15D89FBD091}"/>
    <dgm:cxn modelId="{8A97116D-6088-44C1-9C96-E021D0693724}" type="presParOf" srcId="{62BCEAA9-D5DD-485B-8127-589B7B72D6CE}" destId="{C7A9A0AA-78D6-4F9E-9C23-788A82CFFEFA}" srcOrd="0" destOrd="0" presId="urn:microsoft.com/office/officeart/2005/8/layout/cycle2"/>
    <dgm:cxn modelId="{A3FA9121-B0A9-4A16-A2B0-467A8CD4ED99}" type="presParOf" srcId="{62BCEAA9-D5DD-485B-8127-589B7B72D6CE}" destId="{42898376-1544-4291-B4BD-FF46D38713AA}" srcOrd="1" destOrd="0" presId="urn:microsoft.com/office/officeart/2005/8/layout/cycle2"/>
    <dgm:cxn modelId="{13445E3A-7106-4EF7-9B5C-EF0D49201BE3}" type="presParOf" srcId="{42898376-1544-4291-B4BD-FF46D38713AA}" destId="{728E13E5-721F-438E-9BB1-81C2855C2573}" srcOrd="0" destOrd="0" presId="urn:microsoft.com/office/officeart/2005/8/layout/cycle2"/>
    <dgm:cxn modelId="{8AEF5318-6FA6-4CE6-9CCB-26FEEDB7B73A}" type="presParOf" srcId="{62BCEAA9-D5DD-485B-8127-589B7B72D6CE}" destId="{C93CB5ED-D7ED-4222-A246-EABB7ECB5BB2}" srcOrd="2" destOrd="0" presId="urn:microsoft.com/office/officeart/2005/8/layout/cycle2"/>
    <dgm:cxn modelId="{4EA13ECC-F6EE-4BF7-8EA6-EFF6D84312CD}" type="presParOf" srcId="{62BCEAA9-D5DD-485B-8127-589B7B72D6CE}" destId="{6528EEA7-CFDE-424B-8242-25C602EBEFE9}" srcOrd="3" destOrd="0" presId="urn:microsoft.com/office/officeart/2005/8/layout/cycle2"/>
    <dgm:cxn modelId="{3395E6FF-BD47-4870-BF19-6C09B530D3C1}" type="presParOf" srcId="{6528EEA7-CFDE-424B-8242-25C602EBEFE9}" destId="{4C1FA788-5ADF-4165-BAA9-8E60CE9C5D5D}" srcOrd="0" destOrd="0" presId="urn:microsoft.com/office/officeart/2005/8/layout/cycle2"/>
    <dgm:cxn modelId="{5938C025-8DE7-49E0-9758-79F4DC7B14AA}" type="presParOf" srcId="{62BCEAA9-D5DD-485B-8127-589B7B72D6CE}" destId="{4AD9C53B-0732-458E-B94C-DBF54764C956}" srcOrd="4" destOrd="0" presId="urn:microsoft.com/office/officeart/2005/8/layout/cycle2"/>
    <dgm:cxn modelId="{E2BCE137-480D-4D90-AD51-EB6638C421C9}" type="presParOf" srcId="{62BCEAA9-D5DD-485B-8127-589B7B72D6CE}" destId="{48E7AA44-02DF-4356-B0C1-0B806A870BB9}" srcOrd="5" destOrd="0" presId="urn:microsoft.com/office/officeart/2005/8/layout/cycle2"/>
    <dgm:cxn modelId="{22D113B0-7100-47AE-9AB6-6BD7C0D3D4F5}" type="presParOf" srcId="{48E7AA44-02DF-4356-B0C1-0B806A870BB9}" destId="{EC6841EB-B04B-4C01-A311-997EF8B9B67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9A0AA-78D6-4F9E-9C23-788A82CFFEFA}">
      <dsp:nvSpPr>
        <dsp:cNvPr id="0" name=""/>
        <dsp:cNvSpPr/>
      </dsp:nvSpPr>
      <dsp:spPr>
        <a:xfrm>
          <a:off x="2492255" y="529"/>
          <a:ext cx="2548681" cy="2548681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b="1" kern="1200" dirty="0" smtClean="0"/>
            <a:t>Class-</a:t>
          </a:r>
          <a:r>
            <a:rPr lang="bn-BD" sz="3900" b="1" kern="1200" dirty="0" smtClean="0"/>
            <a:t>(</a:t>
          </a:r>
          <a:r>
            <a:rPr lang="en-US" sz="3900" b="1" kern="1200" dirty="0" smtClean="0"/>
            <a:t>ix&amp;x)</a:t>
          </a:r>
          <a:endParaRPr lang="en-GB" sz="3900" kern="1200" dirty="0"/>
        </a:p>
      </dsp:txBody>
      <dsp:txXfrm>
        <a:off x="2865501" y="373775"/>
        <a:ext cx="1802189" cy="1802189"/>
      </dsp:txXfrm>
    </dsp:sp>
    <dsp:sp modelId="{42898376-1544-4291-B4BD-FF46D38713AA}">
      <dsp:nvSpPr>
        <dsp:cNvPr id="0" name=""/>
        <dsp:cNvSpPr/>
      </dsp:nvSpPr>
      <dsp:spPr>
        <a:xfrm rot="3600000">
          <a:off x="4375369" y="2478495"/>
          <a:ext cx="668904" cy="860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100" kern="1200"/>
        </a:p>
      </dsp:txBody>
      <dsp:txXfrm>
        <a:off x="4425537" y="2563638"/>
        <a:ext cx="468233" cy="516108"/>
      </dsp:txXfrm>
    </dsp:sp>
    <dsp:sp modelId="{C93CB5ED-D7ED-4222-A246-EABB7ECB5BB2}">
      <dsp:nvSpPr>
        <dsp:cNvPr id="0" name=""/>
        <dsp:cNvSpPr/>
      </dsp:nvSpPr>
      <dsp:spPr>
        <a:xfrm>
          <a:off x="4320898" y="3318188"/>
          <a:ext cx="2722297" cy="2548681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b="1" kern="1200" dirty="0" smtClean="0">
              <a:solidFill>
                <a:srgbClr val="002060"/>
              </a:solidFill>
            </a:rPr>
            <a:t>Sub-Eng </a:t>
          </a:r>
          <a:r>
            <a:rPr lang="en-US" sz="3900" b="1" kern="1200" dirty="0" smtClean="0">
              <a:solidFill>
                <a:srgbClr val="002060"/>
              </a:solidFill>
            </a:rPr>
            <a:t>first </a:t>
          </a:r>
          <a:r>
            <a:rPr lang="bn-BD" sz="3900" b="1" kern="1200" dirty="0" smtClean="0">
              <a:solidFill>
                <a:srgbClr val="002060"/>
              </a:solidFill>
            </a:rPr>
            <a:t>paper</a:t>
          </a:r>
          <a:endParaRPr lang="en-GB" sz="3900" kern="1200" dirty="0"/>
        </a:p>
      </dsp:txBody>
      <dsp:txXfrm>
        <a:off x="4719569" y="3691434"/>
        <a:ext cx="1924955" cy="1802189"/>
      </dsp:txXfrm>
    </dsp:sp>
    <dsp:sp modelId="{6528EEA7-CFDE-424B-8242-25C602EBEFE9}">
      <dsp:nvSpPr>
        <dsp:cNvPr id="0" name=""/>
        <dsp:cNvSpPr/>
      </dsp:nvSpPr>
      <dsp:spPr>
        <a:xfrm rot="10800000">
          <a:off x="3424338" y="4162439"/>
          <a:ext cx="633568" cy="860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100" kern="1200"/>
        </a:p>
      </dsp:txBody>
      <dsp:txXfrm rot="10800000">
        <a:off x="3614408" y="4334475"/>
        <a:ext cx="443498" cy="516108"/>
      </dsp:txXfrm>
    </dsp:sp>
    <dsp:sp modelId="{4AD9C53B-0732-458E-B94C-DBF54764C956}">
      <dsp:nvSpPr>
        <dsp:cNvPr id="0" name=""/>
        <dsp:cNvSpPr/>
      </dsp:nvSpPr>
      <dsp:spPr>
        <a:xfrm>
          <a:off x="576803" y="3318188"/>
          <a:ext cx="2548681" cy="2548681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b="1" kern="1200" dirty="0" smtClean="0"/>
            <a:t>Time-45 minutes</a:t>
          </a:r>
          <a:endParaRPr lang="en-GB" sz="3900" kern="1200" dirty="0"/>
        </a:p>
      </dsp:txBody>
      <dsp:txXfrm>
        <a:off x="950049" y="3691434"/>
        <a:ext cx="1802189" cy="1802189"/>
      </dsp:txXfrm>
    </dsp:sp>
    <dsp:sp modelId="{48E7AA44-02DF-4356-B0C1-0B806A870BB9}">
      <dsp:nvSpPr>
        <dsp:cNvPr id="0" name=""/>
        <dsp:cNvSpPr/>
      </dsp:nvSpPr>
      <dsp:spPr>
        <a:xfrm rot="18000000">
          <a:off x="2459465" y="2520266"/>
          <a:ext cx="679576" cy="860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100" kern="1200"/>
        </a:p>
      </dsp:txBody>
      <dsp:txXfrm>
        <a:off x="2510433" y="2780582"/>
        <a:ext cx="475703" cy="516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3B818-FAC9-413A-9CBA-08731A3C444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E4087-DDD8-4D7F-93E7-FBDF3B0BE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27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slide</a:t>
            </a:r>
            <a:r>
              <a:rPr lang="en-US" baseline="0" dirty="0" smtClean="0"/>
              <a:t> only for mind set up. Teacher can ask another questions for grow class arrange.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49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give some instructions to do the home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58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use any </a:t>
            </a:r>
            <a:r>
              <a:rPr lang="en-US" smtClean="0"/>
              <a:t>other language.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6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Showing the video teacher</a:t>
            </a:r>
            <a:r>
              <a:rPr lang="en-US" baseline="0" dirty="0" smtClean="0"/>
              <a:t> can</a:t>
            </a:r>
            <a:r>
              <a:rPr lang="en-US" dirty="0" smtClean="0"/>
              <a:t> ask question to the whole class. SS will raise their hands. Teacher can ask 5/6</a:t>
            </a:r>
            <a:r>
              <a:rPr lang="en-US" baseline="0" dirty="0" smtClean="0"/>
              <a:t> students to narrate the video.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41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 will monitor the class </a:t>
            </a:r>
            <a:r>
              <a:rPr lang="en-US" baseline="0" dirty="0" smtClean="0"/>
              <a:t>and can help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63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54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94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01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will see the pictures,</a:t>
            </a:r>
            <a:r>
              <a:rPr lang="en-US" baseline="0" dirty="0" smtClean="0"/>
              <a:t> they can discusses it with their partner and will write minimum five sentences, teacher also can help them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29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cam make easy specially for the girl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55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discusses about</a:t>
            </a:r>
            <a:r>
              <a:rPr lang="en-US" baseline="0" dirty="0" smtClean="0"/>
              <a:t> our population problems.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5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ck Sand Du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066800"/>
            <a:ext cx="8991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srgbClr val="FFFF00"/>
                </a:solidFill>
                <a:latin typeface="Arial Rounded MT Bold" pitchFamily="34" charset="0"/>
              </a:rPr>
              <a:t>Note for the teachers</a:t>
            </a:r>
          </a:p>
          <a:p>
            <a:pPr algn="just"/>
            <a:r>
              <a:rPr lang="en-GB" sz="2800" dirty="0">
                <a:solidFill>
                  <a:srgbClr val="FFFF00"/>
                </a:solidFill>
                <a:latin typeface="Arial Rounded MT Bold" pitchFamily="34" charset="0"/>
              </a:rPr>
              <a:t>Here in this </a:t>
            </a:r>
            <a:r>
              <a:rPr lang="en-GB" sz="2800" dirty="0" smtClean="0">
                <a:solidFill>
                  <a:srgbClr val="FFFF00"/>
                </a:solidFill>
                <a:latin typeface="Arial Rounded MT Bold" pitchFamily="34" charset="0"/>
              </a:rPr>
              <a:t>content, </a:t>
            </a:r>
            <a:r>
              <a:rPr lang="en-GB" sz="2800" dirty="0">
                <a:solidFill>
                  <a:srgbClr val="FFFF00"/>
                </a:solidFill>
                <a:latin typeface="Arial Rounded MT Bold" pitchFamily="34" charset="0"/>
              </a:rPr>
              <a:t>necessary vocabularies are </a:t>
            </a:r>
            <a:r>
              <a:rPr lang="en-GB" sz="2800" dirty="0" smtClean="0">
                <a:solidFill>
                  <a:srgbClr val="FFFF00"/>
                </a:solidFill>
                <a:latin typeface="Arial Rounded MT Bold" pitchFamily="34" charset="0"/>
              </a:rPr>
              <a:t>explained. The </a:t>
            </a:r>
            <a:r>
              <a:rPr lang="en-GB" sz="2800" dirty="0">
                <a:solidFill>
                  <a:srgbClr val="FFFF00"/>
                </a:solidFill>
                <a:latin typeface="Arial Rounded MT Bold" pitchFamily="34" charset="0"/>
              </a:rPr>
              <a:t>classroom teacher may add or deduct vocabularies according to their own classroom demand.</a:t>
            </a:r>
          </a:p>
          <a:p>
            <a:pPr algn="just"/>
            <a:endParaRPr lang="en-GB" sz="2800" dirty="0">
              <a:solidFill>
                <a:srgbClr val="FFFF00"/>
              </a:solidFill>
              <a:latin typeface="Arial Rounded MT Bold" pitchFamily="34" charset="0"/>
            </a:endParaRPr>
          </a:p>
          <a:p>
            <a:pPr algn="just"/>
            <a:r>
              <a:rPr lang="en-GB" sz="2800" dirty="0">
                <a:solidFill>
                  <a:srgbClr val="FFFF00"/>
                </a:solidFill>
                <a:latin typeface="Arial Rounded MT Bold" pitchFamily="34" charset="0"/>
              </a:rPr>
              <a:t>The teachers are requested to follow the notes given below the slides.</a:t>
            </a:r>
          </a:p>
        </p:txBody>
      </p:sp>
    </p:spTree>
    <p:extLst>
      <p:ext uri="{BB962C8B-B14F-4D97-AF65-F5344CB8AC3E}">
        <p14:creationId xmlns:p14="http://schemas.microsoft.com/office/powerpoint/2010/main" val="135653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180238" y="426815"/>
            <a:ext cx="37338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Cross the river 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104900" y="4716379"/>
            <a:ext cx="69342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They are crossing the river by boat.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396" y="1429654"/>
            <a:ext cx="4599904" cy="285618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060035" y="5562600"/>
            <a:ext cx="4900948" cy="71147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go another side of a river.</a:t>
            </a:r>
            <a:endParaRPr lang="en-US" sz="28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30310" y="4747157"/>
            <a:ext cx="742366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Can you make a sentence with the word “cross the river”.</a:t>
            </a:r>
            <a:endParaRPr lang="en-US" sz="24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381000" y="200843"/>
            <a:ext cx="1828800" cy="1447653"/>
            <a:chOff x="628650" y="762000"/>
            <a:chExt cx="1600200" cy="1368615"/>
          </a:xfrm>
        </p:grpSpPr>
        <p:sp>
          <p:nvSpPr>
            <p:cNvPr id="9" name="Rectangle 8"/>
            <p:cNvSpPr/>
            <p:nvPr/>
          </p:nvSpPr>
          <p:spPr>
            <a:xfrm>
              <a:off x="838200" y="762000"/>
              <a:ext cx="1219200" cy="106680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8650" y="1667445"/>
              <a:ext cx="1600200" cy="4631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Key word</a:t>
              </a:r>
              <a:endParaRPr lang="en-US" b="1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127975" y="5562600"/>
            <a:ext cx="1638300" cy="71147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Meaning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(Click here)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4" grpId="0" animBg="1"/>
      <p:bldP spid="7" grpId="0" animBg="1"/>
      <p:bldP spid="7" grpId="1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228975" y="419168"/>
            <a:ext cx="3429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Ferry boat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476375" y="4237314"/>
            <a:ext cx="6934200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After shopping they are returning home by a ferry boat.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922" y="1272565"/>
            <a:ext cx="4019550" cy="28196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514600" y="5339828"/>
            <a:ext cx="5410199" cy="120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kind of boat by that`s people cross the river to paying fare.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82863" y="4220178"/>
            <a:ext cx="742366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Can you make a sentence with the word “ferry boat”.</a:t>
            </a:r>
            <a:endParaRPr lang="en-US" sz="2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508447" y="284858"/>
            <a:ext cx="1638300" cy="1436179"/>
            <a:chOff x="628650" y="762000"/>
            <a:chExt cx="1600200" cy="1368615"/>
          </a:xfrm>
        </p:grpSpPr>
        <p:sp>
          <p:nvSpPr>
            <p:cNvPr id="10" name="Rectangle 9"/>
            <p:cNvSpPr/>
            <p:nvPr/>
          </p:nvSpPr>
          <p:spPr>
            <a:xfrm>
              <a:off x="838200" y="762000"/>
              <a:ext cx="1219200" cy="106680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8650" y="1667445"/>
              <a:ext cx="1600200" cy="4631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Key word</a:t>
              </a:r>
              <a:endParaRPr lang="en-US" b="1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724755" y="5537160"/>
            <a:ext cx="1638300" cy="80810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Meaning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(Click here)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4" grpId="0" animBg="1"/>
      <p:bldP spid="7" grpId="0" animBg="1"/>
      <p:bldP spid="7" grpId="1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15" y="3203114"/>
            <a:ext cx="2790825" cy="191681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94" y="3198449"/>
            <a:ext cx="2592440" cy="193158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398" y="3198449"/>
            <a:ext cx="2848180" cy="192148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21" y="1079283"/>
            <a:ext cx="2679466" cy="191520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594" y="1098213"/>
            <a:ext cx="2592440" cy="1900754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62000" y="5490001"/>
            <a:ext cx="7620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Look at the pictures and guess why do many people have little or no patience in situations as in the ferry boat?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59247" y="251554"/>
            <a:ext cx="376069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u="sng" dirty="0" smtClean="0">
                <a:ln/>
                <a:solidFill>
                  <a:schemeClr val="accent6">
                    <a:lumMod val="75000"/>
                  </a:schemeClr>
                </a:solidFill>
              </a:rPr>
              <a:t>Individual/Pair works.</a:t>
            </a:r>
            <a:endParaRPr lang="en-US" sz="2800" b="1" u="sng" dirty="0">
              <a:ln/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10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88197"/>
            <a:ext cx="4572000" cy="3505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4178" y="429272"/>
            <a:ext cx="457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Individual Work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410200"/>
            <a:ext cx="8001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Guess if we have too many buyers of fish in the market, what is likely to happen?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8773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03" y="1175880"/>
            <a:ext cx="3505200" cy="169864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98" y="3057550"/>
            <a:ext cx="2619375" cy="17430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748" y="3057550"/>
            <a:ext cx="2675021" cy="17430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041" y="1169894"/>
            <a:ext cx="2539165" cy="36307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7718" y="5181600"/>
            <a:ext cx="8209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Look at the above pictures and guess if we have too many people in a town, bus and train then what will happen?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76773" y="292734"/>
            <a:ext cx="4876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Population problems?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2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447800"/>
            <a:ext cx="4136571" cy="28599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loud Callout 2"/>
          <p:cNvSpPr/>
          <p:nvPr/>
        </p:nvSpPr>
        <p:spPr>
          <a:xfrm>
            <a:off x="5791200" y="609600"/>
            <a:ext cx="2819400" cy="2133600"/>
          </a:xfrm>
          <a:prstGeom prst="cloudCallout">
            <a:avLst>
              <a:gd name="adj1" fmla="val -91186"/>
              <a:gd name="adj2" fmla="val 53269"/>
            </a:avLst>
          </a:prstGeom>
          <a:noFill/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3600" b="1" dirty="0">
              <a:solidFill>
                <a:srgbClr val="0070C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4648200"/>
            <a:ext cx="7162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Write a paragraph with in ten sentences about      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ferry accident.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/>
              <a:t>Till then</a:t>
            </a:r>
          </a:p>
          <a:p>
            <a:pPr algn="ctr"/>
            <a:r>
              <a:rPr lang="en-US" sz="8000" b="1" dirty="0" smtClean="0"/>
              <a:t>Get Well</a:t>
            </a:r>
          </a:p>
          <a:p>
            <a:pPr algn="ctr"/>
            <a:r>
              <a:rPr lang="en-US" sz="8000" b="1" dirty="0" smtClean="0"/>
              <a:t>Good bye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rown Tree Tru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" y="-54029"/>
            <a:ext cx="9162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02862" y="-139159"/>
            <a:ext cx="56654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Introduction</a:t>
            </a:r>
            <a:endParaRPr lang="en-US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257" y="2743199"/>
            <a:ext cx="3584371" cy="40464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138" y="2881308"/>
            <a:ext cx="5397062" cy="37702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Babinton Chandra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(Kiron)</a:t>
            </a:r>
          </a:p>
          <a:p>
            <a:pPr lvl="0" algn="just"/>
            <a:endParaRPr lang="en-US" sz="900" b="1" dirty="0" smtClean="0">
              <a:solidFill>
                <a:prstClr val="white"/>
              </a:solidFill>
            </a:endParaRPr>
          </a:p>
          <a:p>
            <a:pPr lvl="0" algn="just"/>
            <a:r>
              <a:rPr lang="en-US" sz="3200" b="1" dirty="0" smtClean="0">
                <a:solidFill>
                  <a:srgbClr val="FFC000"/>
                </a:solidFill>
              </a:rPr>
              <a:t>Assistant </a:t>
            </a:r>
            <a:r>
              <a:rPr lang="en-US" sz="3200" b="1" dirty="0">
                <a:solidFill>
                  <a:srgbClr val="FFC000"/>
                </a:solidFill>
              </a:rPr>
              <a:t>Teacher(English)</a:t>
            </a:r>
          </a:p>
          <a:p>
            <a:pPr lvl="0" algn="just"/>
            <a:endParaRPr lang="en-US" sz="1000" b="1" dirty="0" smtClean="0">
              <a:solidFill>
                <a:prstClr val="white"/>
              </a:solidFill>
            </a:endParaRPr>
          </a:p>
          <a:p>
            <a:pPr lvl="0" algn="just"/>
            <a:r>
              <a:rPr lang="en-US" sz="3200" b="1" dirty="0" smtClean="0">
                <a:solidFill>
                  <a:srgbClr val="FFFF00"/>
                </a:solidFill>
              </a:rPr>
              <a:t>Hon’s </a:t>
            </a:r>
            <a:r>
              <a:rPr lang="en-US" sz="3200" b="1" dirty="0">
                <a:solidFill>
                  <a:srgbClr val="FFFF00"/>
                </a:solidFill>
              </a:rPr>
              <a:t>&amp; Masters in English</a:t>
            </a:r>
          </a:p>
          <a:p>
            <a:pPr lvl="0" algn="just"/>
            <a:endParaRPr lang="en-US" sz="1050" b="1" dirty="0" smtClean="0">
              <a:solidFill>
                <a:prstClr val="white"/>
              </a:solidFill>
            </a:endParaRPr>
          </a:p>
          <a:p>
            <a:pPr lvl="0" algn="just"/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IELTS 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&amp; Phonetics</a:t>
            </a:r>
          </a:p>
          <a:p>
            <a:pPr lvl="0" algn="just"/>
            <a:endParaRPr lang="en-US" sz="1050" b="1" dirty="0" smtClean="0">
              <a:solidFill>
                <a:prstClr val="white"/>
              </a:solidFill>
            </a:endParaRPr>
          </a:p>
          <a:p>
            <a:pPr lvl="0" algn="just"/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Farakkabad 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High School,</a:t>
            </a:r>
          </a:p>
          <a:p>
            <a:pPr lvl="0" algn="just"/>
            <a:endParaRPr lang="en-US" sz="1100" b="1" dirty="0" smtClean="0">
              <a:solidFill>
                <a:prstClr val="white"/>
              </a:solidFill>
            </a:endParaRPr>
          </a:p>
          <a:p>
            <a:pPr lvl="0" algn="just"/>
            <a:r>
              <a:rPr lang="en-US" sz="3200" b="1" dirty="0" smtClean="0">
                <a:solidFill>
                  <a:prstClr val="white"/>
                </a:solidFill>
              </a:rPr>
              <a:t>Chandpur </a:t>
            </a:r>
            <a:r>
              <a:rPr lang="en-US" sz="3200" b="1" dirty="0">
                <a:solidFill>
                  <a:prstClr val="white"/>
                </a:solidFill>
              </a:rPr>
              <a:t>Sadar, Chandpur.</a:t>
            </a:r>
          </a:p>
        </p:txBody>
      </p:sp>
    </p:spTree>
    <p:extLst>
      <p:ext uri="{BB962C8B-B14F-4D97-AF65-F5344CB8AC3E}">
        <p14:creationId xmlns:p14="http://schemas.microsoft.com/office/powerpoint/2010/main" val="99760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ark night sky with bright st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63089500"/>
              </p:ext>
            </p:extLst>
          </p:nvPr>
        </p:nvGraphicFramePr>
        <p:xfrm>
          <a:off x="838200" y="609600"/>
          <a:ext cx="7620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063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4000" cy="1905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Where can you find this kind of boat ?</a:t>
            </a:r>
          </a:p>
          <a:p>
            <a:pPr marL="514350" indent="-514350"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Why does the boatman carry passengers across a river ?</a:t>
            </a:r>
          </a:p>
          <a:p>
            <a:pPr marL="514350" indent="-514350"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Why do people use country boats ?</a:t>
            </a:r>
            <a:endParaRPr lang="en-US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553789"/>
            <a:ext cx="8534400" cy="83099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What about the picture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?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Discuss 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with your partner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then answer the following questions.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0881"/>
            <a:ext cx="9144000" cy="353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38200" y="616264"/>
            <a:ext cx="7924800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Elephant" pitchFamily="18" charset="0"/>
                <a:cs typeface="Times New Roman" pitchFamily="18" charset="0"/>
              </a:rPr>
              <a:t>So today we’ll discuss  about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5334000"/>
            <a:ext cx="716280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Elephant" pitchFamily="18" charset="0"/>
              </a:rPr>
              <a:t>The ferry boat.</a:t>
            </a:r>
            <a:endParaRPr lang="en-US" sz="6600" dirty="0">
              <a:latin typeface="Elephant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982"/>
            <a:ext cx="9144000" cy="377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762000" y="685800"/>
            <a:ext cx="7620000" cy="762000"/>
          </a:xfrm>
          <a:prstGeom prst="round2Diag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Learning  outcomes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1905000"/>
            <a:ext cx="8534400" cy="3962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After completing this lesson, students will be able to-</a:t>
            </a:r>
          </a:p>
          <a:p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ask and tell about problems.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seek and give suggestions.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listen for specific information.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narrate something in writing.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143000" y="533400"/>
            <a:ext cx="7467600" cy="11430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What can you see in the picture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5334000"/>
            <a:ext cx="73152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Discuss in pair. What were the causes of this accident?  And say how we can avoid it? 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8991600" cy="3505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47800"/>
            <a:ext cx="4425696" cy="32036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48006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Read the text silently then answer the multiple choices questions that has given in the text.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133600" y="457200"/>
            <a:ext cx="457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Individual Work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679566" y="423677"/>
            <a:ext cx="21336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Shoulder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22318" y="4617930"/>
            <a:ext cx="7423668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Often country people carry their bags on shoulder. 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576" y="1548175"/>
            <a:ext cx="4026936" cy="2609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51915" y="5325569"/>
            <a:ext cx="5010454" cy="74772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A organ of human body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99780" y="4617930"/>
            <a:ext cx="742366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Can you make a sentence with the word “shoulder”.</a:t>
            </a:r>
            <a:endParaRPr lang="en-US" sz="2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457200" y="215360"/>
            <a:ext cx="1638300" cy="1436179"/>
            <a:chOff x="628650" y="762000"/>
            <a:chExt cx="1600200" cy="1368615"/>
          </a:xfrm>
        </p:grpSpPr>
        <p:sp>
          <p:nvSpPr>
            <p:cNvPr id="11" name="Rectangle 10"/>
            <p:cNvSpPr/>
            <p:nvPr/>
          </p:nvSpPr>
          <p:spPr>
            <a:xfrm>
              <a:off x="838200" y="762000"/>
              <a:ext cx="1219200" cy="106680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8650" y="1667445"/>
              <a:ext cx="1600200" cy="4631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Key word</a:t>
              </a:r>
              <a:endParaRPr lang="en-US" b="1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295853" y="5325569"/>
            <a:ext cx="1638300" cy="76572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Meaning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(Click here)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5" grpId="0" animBg="1"/>
      <p:bldP spid="3" grpId="0" animBg="1"/>
      <p:bldP spid="3" grpId="1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4293</TotalTime>
  <Words>662</Words>
  <Application>Microsoft Office PowerPoint</Application>
  <PresentationFormat>On-screen Show (4:3)</PresentationFormat>
  <Paragraphs>91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Sonatola Model HS</dc:creator>
  <cp:lastModifiedBy>ismail - [2010]</cp:lastModifiedBy>
  <cp:revision>463</cp:revision>
  <dcterms:created xsi:type="dcterms:W3CDTF">2006-08-16T00:00:00Z</dcterms:created>
  <dcterms:modified xsi:type="dcterms:W3CDTF">2020-09-26T01:42:17Z</dcterms:modified>
</cp:coreProperties>
</file>