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18" r:id="rId2"/>
  </p:sldMasterIdLst>
  <p:notesMasterIdLst>
    <p:notesMasterId r:id="rId22"/>
  </p:notesMasterIdLst>
  <p:sldIdLst>
    <p:sldId id="289" r:id="rId3"/>
    <p:sldId id="304" r:id="rId4"/>
    <p:sldId id="282" r:id="rId5"/>
    <p:sldId id="261" r:id="rId6"/>
    <p:sldId id="303" r:id="rId7"/>
    <p:sldId id="305" r:id="rId8"/>
    <p:sldId id="292" r:id="rId9"/>
    <p:sldId id="295" r:id="rId10"/>
    <p:sldId id="273" r:id="rId11"/>
    <p:sldId id="294" r:id="rId12"/>
    <p:sldId id="297" r:id="rId13"/>
    <p:sldId id="298" r:id="rId14"/>
    <p:sldId id="299" r:id="rId15"/>
    <p:sldId id="300" r:id="rId16"/>
    <p:sldId id="301" r:id="rId17"/>
    <p:sldId id="287" r:id="rId18"/>
    <p:sldId id="288" r:id="rId19"/>
    <p:sldId id="284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663A-DC0C-4EB8-96D0-B2EE661C4513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79DB3-1228-43DA-840F-DB1F55C68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D3EE8-58CF-4EBC-BCDA-774911DDF9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8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1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46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0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3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8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6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820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7520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60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B7F140-12F5-4491-A23C-B05D711CAF35}" type="datetimeFigureOut">
              <a:rPr lang="en-US" smtClean="0"/>
              <a:pPr/>
              <a:t>22-09-20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8DFF65-A73E-445F-9904-B023426E3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16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-112712"/>
            <a:ext cx="9601200" cy="70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1371601"/>
            <a:ext cx="96012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5pPr>
            <a:lvl6pPr marL="2286000" algn="l" defTabSz="914400" rtl="0" eaLnBrk="1" latinLnBrk="0" hangingPunct="1"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6pPr>
            <a:lvl7pPr marL="2743200" algn="l" defTabSz="914400" rtl="0" eaLnBrk="1" latinLnBrk="0" hangingPunct="1"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7pPr>
            <a:lvl8pPr marL="3200400" algn="l" defTabSz="914400" rtl="0" eaLnBrk="1" latinLnBrk="0" hangingPunct="1"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8pPr>
            <a:lvl9pPr marL="3657600" algn="l" defTabSz="914400" rtl="0" eaLnBrk="1" latinLnBrk="0" hangingPunct="1">
              <a:defRPr sz="5400" kern="1200">
                <a:solidFill>
                  <a:schemeClr val="hlink"/>
                </a:solidFill>
                <a:latin typeface="Arial" charset="0"/>
                <a:ea typeface="+mn-ea"/>
                <a:cs typeface="Vrinda" pitchFamily="2" charset="0"/>
              </a:defRPr>
            </a:lvl9pPr>
          </a:lstStyle>
          <a:p>
            <a:pPr algn="ctr"/>
            <a:r>
              <a:rPr lang="bn-BD" sz="115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endParaRPr lang="bn-IN" sz="9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200" y="649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526" y="180725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54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525" y="1507629"/>
            <a:ext cx="57912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4400" b="1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367" y="5234078"/>
            <a:ext cx="182879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b="1" spc="5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1683" y="5288976"/>
            <a:ext cx="1844842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325" y="5248870"/>
            <a:ext cx="18288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b="1" spc="50" dirty="0">
              <a:ln w="1143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36809" y="2882660"/>
            <a:ext cx="8486274" cy="401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1704725" y="2886670"/>
            <a:ext cx="229001" cy="5334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48364" y="2277070"/>
            <a:ext cx="229001" cy="53340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609725" y="2886670"/>
            <a:ext cx="229001" cy="5334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19525" y="2886670"/>
            <a:ext cx="229001" cy="5334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592" y="3420070"/>
            <a:ext cx="1753533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0547" y="3420071"/>
            <a:ext cx="180315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9083" y="3464186"/>
            <a:ext cx="19812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9010" y="3420070"/>
            <a:ext cx="184063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72325" y="3496270"/>
            <a:ext cx="19812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Down Arrow 16"/>
          <p:cNvSpPr/>
          <p:nvPr/>
        </p:nvSpPr>
        <p:spPr>
          <a:xfrm>
            <a:off x="7953125" y="2886670"/>
            <a:ext cx="229001" cy="5334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0042609" y="2870628"/>
            <a:ext cx="229001" cy="5334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38725" y="5248870"/>
            <a:ext cx="18288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b="1" spc="50" dirty="0">
              <a:ln w="1143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48525" y="5248870"/>
            <a:ext cx="18288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4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b="1" spc="50" dirty="0">
              <a:ln w="1143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5800" y="1219200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925" y="448270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325" y="2353269"/>
            <a:ext cx="3625451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47662" y="3352800"/>
            <a:ext cx="9144000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লজিতে একটা মূল ব্যাকবোন বা মূল লাইনের সাথে সবগুলো কম্পিউটারকে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25" y="2200870"/>
            <a:ext cx="4197246" cy="3009274"/>
          </a:xfrm>
          <a:prstGeom prst="rect">
            <a:avLst/>
          </a:prstGeom>
        </p:spPr>
      </p:pic>
      <p:pic>
        <p:nvPicPr>
          <p:cNvPr id="6" name="Picture 5" descr="download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125" y="448270"/>
            <a:ext cx="1357313" cy="762000"/>
          </a:xfrm>
          <a:prstGeom prst="rect">
            <a:avLst/>
          </a:prstGeom>
        </p:spPr>
      </p:pic>
      <p:pic>
        <p:nvPicPr>
          <p:cNvPr id="7" name="Picture 6" descr="download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8125" y="448270"/>
            <a:ext cx="1357313" cy="762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1371600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624" y="327746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3394725" cy="3299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59461" y="3124200"/>
            <a:ext cx="92202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টপোল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জিতে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দুটো কম্পিউটারের সাথে 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24" y="1927947"/>
            <a:ext cx="3238500" cy="3276600"/>
          </a:xfrm>
          <a:prstGeom prst="rect">
            <a:avLst/>
          </a:prstGeom>
        </p:spPr>
      </p:pic>
      <p:pic>
        <p:nvPicPr>
          <p:cNvPr id="6" name="Picture 5" descr="images (8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024" y="327747"/>
            <a:ext cx="1547813" cy="762000"/>
          </a:xfrm>
          <a:prstGeom prst="rect">
            <a:avLst/>
          </a:prstGeom>
        </p:spPr>
      </p:pic>
      <p:pic>
        <p:nvPicPr>
          <p:cNvPr id="7" name="Picture 6" descr="images (8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7286" y="339778"/>
            <a:ext cx="1547813" cy="76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59499" y="1251076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819" y="304799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330782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13920" y="2274838"/>
            <a:ext cx="4032780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টপোল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images (9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219" y="276725"/>
            <a:ext cx="1524000" cy="919163"/>
          </a:xfrm>
          <a:prstGeom prst="rect">
            <a:avLst/>
          </a:prstGeom>
        </p:spPr>
      </p:pic>
      <p:pic>
        <p:nvPicPr>
          <p:cNvPr id="6" name="Picture 5" descr="images (9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8565" y="272715"/>
            <a:ext cx="1524000" cy="919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19" y="1933903"/>
            <a:ext cx="4114800" cy="326518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8694" y="1228129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9038" y="304800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789" y="1771650"/>
            <a:ext cx="320109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2438" y="2757547"/>
            <a:ext cx="5020525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ট্রি মানে হচ্ছে গাছ। এই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টপোল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জিটা গাছের মতো। এই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টপোল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জিতে 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দুটো কম্পিউটারের সাথে 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9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38" y="288758"/>
            <a:ext cx="1352550" cy="838200"/>
          </a:xfrm>
          <a:prstGeom prst="rect">
            <a:avLst/>
          </a:prstGeom>
        </p:spPr>
      </p:pic>
      <p:pic>
        <p:nvPicPr>
          <p:cNvPr id="6" name="Picture 5" descr="images (9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280" y="284748"/>
            <a:ext cx="135255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21" y="1676400"/>
            <a:ext cx="4667250" cy="3238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27913" y="1228130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352425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4821908"/>
            <a:ext cx="8382000" cy="1323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টপো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লজিতে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সাথে যুক্ত 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9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336383"/>
            <a:ext cx="1447800" cy="838200"/>
          </a:xfrm>
          <a:prstGeom prst="rect">
            <a:avLst/>
          </a:prstGeom>
        </p:spPr>
      </p:pic>
      <p:pic>
        <p:nvPicPr>
          <p:cNvPr id="5" name="Picture 4" descr="images (9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5842" y="364457"/>
            <a:ext cx="14478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93345"/>
            <a:ext cx="3676650" cy="3134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93345"/>
            <a:ext cx="3428999" cy="31889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09875" y="1275755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2514601"/>
            <a:ext cx="780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:- বাস </a:t>
            </a:r>
            <a:r>
              <a:rPr lang="bn-I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আলোচনা কর?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1" y="3352801"/>
            <a:ext cx="780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:- </a:t>
            </a:r>
            <a:r>
              <a:rPr lang="bn-I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স্টার টপোলজি</a:t>
            </a:r>
            <a:r>
              <a:rPr lang="bn-B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সম্পর্কে আলোচনা কর?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1" y="4191001"/>
            <a:ext cx="780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:- রিং</a:t>
            </a:r>
            <a:r>
              <a:rPr lang="bn-I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টপোলজি</a:t>
            </a:r>
            <a:r>
              <a:rPr lang="bn-BD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সম্পর্কে আলোচনা কর?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457201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loud Callout 42"/>
          <p:cNvSpPr/>
          <p:nvPr/>
        </p:nvSpPr>
        <p:spPr>
          <a:xfrm>
            <a:off x="4038600" y="76200"/>
            <a:ext cx="37338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127338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6570" y="1654314"/>
            <a:ext cx="4649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১. নেটওয়ার্ক টপোলাজি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444" y="2286000"/>
            <a:ext cx="57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২. নেটওয়ার্ক টপোলাজি কত প্রকার।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981200" y="2971800"/>
            <a:ext cx="4724400" cy="1676400"/>
            <a:chOff x="403580" y="2819400"/>
            <a:chExt cx="4778020" cy="167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1219200" y="2819400"/>
              <a:ext cx="3962400" cy="1143000"/>
              <a:chOff x="0" y="1524000"/>
              <a:chExt cx="9144000" cy="22098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362200" y="1600200"/>
                <a:ext cx="990600" cy="1295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62000" y="1676400"/>
                <a:ext cx="1066800" cy="1295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505200" y="1524000"/>
                <a:ext cx="1295400" cy="13716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172200" y="1600200"/>
                <a:ext cx="1143000" cy="13716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4953000" y="1676400"/>
                <a:ext cx="1066800" cy="1295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Left-Right Arrow 9"/>
              <p:cNvSpPr/>
              <p:nvPr/>
            </p:nvSpPr>
            <p:spPr>
              <a:xfrm>
                <a:off x="0" y="3352800"/>
                <a:ext cx="9144000" cy="381000"/>
              </a:xfrm>
              <a:prstGeom prst="left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620000" y="1752600"/>
                <a:ext cx="990600" cy="1295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1067594" y="3124200"/>
                <a:ext cx="608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591594" y="3123406"/>
                <a:ext cx="608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3848497" y="3085703"/>
                <a:ext cx="68500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5257403" y="3123803"/>
                <a:ext cx="60880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6477794" y="3123406"/>
                <a:ext cx="608806" cy="7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7848600" y="3200400"/>
                <a:ext cx="45720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1371600" y="3972580"/>
              <a:ext cx="3789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উপরের চিত্রটি কোন টপোলজির?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580" y="2971800"/>
              <a:ext cx="593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৩.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81200" y="4724400"/>
            <a:ext cx="4508538" cy="1981200"/>
            <a:chOff x="425164" y="4572000"/>
            <a:chExt cx="4540574" cy="1981200"/>
          </a:xfrm>
        </p:grpSpPr>
        <p:grpSp>
          <p:nvGrpSpPr>
            <p:cNvPr id="38" name="Group 37"/>
            <p:cNvGrpSpPr/>
            <p:nvPr/>
          </p:nvGrpSpPr>
          <p:grpSpPr>
            <a:xfrm>
              <a:off x="1752600" y="4572000"/>
              <a:ext cx="2362200" cy="1447800"/>
              <a:chOff x="838200" y="1371600"/>
              <a:chExt cx="7391400" cy="545357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505200" y="3124200"/>
                <a:ext cx="1828800" cy="1676400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100" b="1" dirty="0">
                    <a:ln w="1905"/>
                    <a:solidFill>
                      <a:srgbClr val="FFC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সুইজ</a:t>
                </a:r>
                <a:endParaRPr lang="en-US" sz="1100" b="1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flipH="1">
                <a:off x="838200" y="3200400"/>
                <a:ext cx="1295400" cy="1524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flipH="1">
                <a:off x="6400800" y="4953000"/>
                <a:ext cx="1295400" cy="1524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186424" flipH="1">
                <a:off x="4153117" y="5377374"/>
                <a:ext cx="1250538" cy="1447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010400" y="3200400"/>
                <a:ext cx="1219200" cy="1447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flipH="1">
                <a:off x="3886200" y="1371600"/>
                <a:ext cx="1295400" cy="1143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flipH="1">
                <a:off x="1981200" y="4724400"/>
                <a:ext cx="1295400" cy="1524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flipH="1">
                <a:off x="1600200" y="1752600"/>
                <a:ext cx="1295400" cy="1447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172200" y="1752600"/>
                <a:ext cx="1219200" cy="1447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1" idx="0"/>
              </p:cNvCxnSpPr>
              <p:nvPr/>
            </p:nvCxnSpPr>
            <p:spPr>
              <a:xfrm rot="5400000">
                <a:off x="4076700" y="2781300"/>
                <a:ext cx="685800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1" idx="3"/>
              </p:cNvCxnSpPr>
              <p:nvPr/>
            </p:nvCxnSpPr>
            <p:spPr>
              <a:xfrm rot="5400000">
                <a:off x="2944859" y="4277238"/>
                <a:ext cx="550305" cy="110602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1" idx="4"/>
              </p:cNvCxnSpPr>
              <p:nvPr/>
            </p:nvCxnSpPr>
            <p:spPr>
              <a:xfrm rot="5400000">
                <a:off x="4076700" y="5143500"/>
                <a:ext cx="685800" cy="158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21" idx="6"/>
              </p:cNvCxnSpPr>
              <p:nvPr/>
            </p:nvCxnSpPr>
            <p:spPr>
              <a:xfrm rot="10800000">
                <a:off x="5334000" y="3962400"/>
                <a:ext cx="1905000" cy="304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V="1">
                <a:off x="5257800" y="2971800"/>
                <a:ext cx="1295400" cy="6858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>
                <a:off x="5257800" y="4343400"/>
                <a:ext cx="1219200" cy="7620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V="1">
                <a:off x="1905000" y="4038600"/>
                <a:ext cx="1563222" cy="228602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2514600" y="2895600"/>
                <a:ext cx="1258422" cy="4572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219200" y="6029980"/>
              <a:ext cx="3746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উপরের চিত্রটি কোন টপোলজির?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5164" y="5029200"/>
              <a:ext cx="489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৪.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4400" y="914400"/>
            <a:ext cx="2514600" cy="2514600"/>
          </a:xfrm>
          <a:prstGeom prst="rect">
            <a:avLst/>
          </a:prstGeom>
          <a:noFill/>
          <a:ln/>
        </p:spPr>
      </p:pic>
      <p:sp>
        <p:nvSpPr>
          <p:cNvPr id="2" name="Rectangle 1"/>
          <p:cNvSpPr/>
          <p:nvPr/>
        </p:nvSpPr>
        <p:spPr>
          <a:xfrm>
            <a:off x="4572001" y="2209800"/>
            <a:ext cx="289560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000" b="1" cap="all" dirty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cap="all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045804"/>
            <a:ext cx="9220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572000" y="838200"/>
            <a:ext cx="2971800" cy="2590800"/>
          </a:xfrm>
          <a:prstGeom prst="wedgeEllipseCallout">
            <a:avLst>
              <a:gd name="adj1" fmla="val -34353"/>
              <a:gd name="adj2" fmla="val 70572"/>
            </a:avLst>
          </a:prstGeom>
          <a:noFill/>
          <a:ln w="603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2" y="149465"/>
            <a:ext cx="10287000" cy="6477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2895600" y="1905000"/>
            <a:ext cx="6629401" cy="16734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6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0" y="228600"/>
            <a:ext cx="3256900" cy="1054487"/>
            <a:chOff x="3886200" y="212487"/>
            <a:chExt cx="2895600" cy="1115520"/>
          </a:xfrm>
        </p:grpSpPr>
        <p:sp>
          <p:nvSpPr>
            <p:cNvPr id="3" name="Oval 2"/>
            <p:cNvSpPr/>
            <p:nvPr/>
          </p:nvSpPr>
          <p:spPr>
            <a:xfrm>
              <a:off x="3886200" y="212487"/>
              <a:ext cx="2895600" cy="1115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78151" y="381000"/>
              <a:ext cx="2727449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p3d extrusionH="57150">
                <a:bevelT w="38100" h="38100" prst="relaxedInset"/>
              </a:sp3d>
            </a:bodyPr>
            <a:lstStyle/>
            <a:p>
              <a:pPr algn="ctr" eaLnBrk="0" hangingPunct="0">
                <a:defRPr/>
              </a:pPr>
              <a:r>
                <a:rPr lang="bn-BD" sz="48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7400" y="1404196"/>
            <a:ext cx="10338719" cy="2380572"/>
            <a:chOff x="1052432" y="1497175"/>
            <a:chExt cx="8486936" cy="2380572"/>
          </a:xfrm>
        </p:grpSpPr>
        <p:sp>
          <p:nvSpPr>
            <p:cNvPr id="6" name="Flowchart: Alternate Process 5"/>
            <p:cNvSpPr/>
            <p:nvPr/>
          </p:nvSpPr>
          <p:spPr>
            <a:xfrm>
              <a:off x="1052432" y="1497175"/>
              <a:ext cx="8486936" cy="2380571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33900" y="1600200"/>
              <a:ext cx="4991100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জয়দেব কুমার মন্ডল।</a:t>
              </a:r>
              <a:endParaRPr lang="bn-IN" sz="4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সহকারী শিক্ষক (কম্পিউটার)</a:t>
              </a:r>
              <a:endParaRPr lang="en-US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পৈকখালী হাজী এস এন জামান মাধ্যমিক বিদ্যালয়।</a:t>
              </a:r>
              <a:endParaRPr lang="bn-BD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  ভান্ডারিয়া, পিরোজপুর</a:t>
              </a:r>
              <a:r>
                <a:rPr lang="bn-IN" dirty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1600" b="1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E-mail-joyshinha@gmail.com</a:t>
              </a:r>
              <a:endParaRPr lang="en-US" sz="16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000" b="1" dirty="0">
                  <a:ln w="11430"/>
                  <a:solidFill>
                    <a:srgbClr val="99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Cont:01775902929</a:t>
              </a:r>
              <a:endParaRPr lang="bn-BD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4497" y="3875489"/>
            <a:ext cx="10364119" cy="2160424"/>
            <a:chOff x="1052467" y="3859376"/>
            <a:chExt cx="8486936" cy="21604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Flowchart: Alternate Process 8"/>
            <p:cNvSpPr/>
            <p:nvPr/>
          </p:nvSpPr>
          <p:spPr>
            <a:xfrm>
              <a:off x="1052467" y="3859376"/>
              <a:ext cx="8486936" cy="2160424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3962400"/>
              <a:ext cx="4883790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অষ্টম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অধ্যায়ঃ</a:t>
              </a:r>
              <a:r>
                <a:rPr lang="en-US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2800" b="1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২য় </a:t>
              </a:r>
              <a:endPara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endParaRPr>
            </a:p>
            <a:p>
              <a:pPr algn="ctr"/>
              <a:r>
                <a:rPr lang="en-US" sz="28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পাঠঃ</a:t>
              </a:r>
              <a:r>
                <a:rPr lang="en-US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৯</a:t>
              </a:r>
              <a:r>
                <a:rPr lang="en-US" sz="2800" b="1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(</a:t>
              </a:r>
              <a:r>
                <a:rPr lang="bn-BD" sz="28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টপোলজি</a:t>
              </a:r>
              <a:r>
                <a:rPr lang="en-US" sz="2800" b="1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)</a:t>
              </a:r>
              <a:r>
                <a:rPr lang="bn-IN" sz="2800" b="1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endParaRPr lang="en-US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066800" y="3886441"/>
              <a:ext cx="1799431" cy="2133359"/>
              <a:chOff x="533400" y="2971800"/>
              <a:chExt cx="2590800" cy="3378201"/>
            </a:xfrm>
            <a:grpFill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971800"/>
                <a:ext cx="2590800" cy="3378201"/>
              </a:xfrm>
              <a:prstGeom prst="rect">
                <a:avLst/>
              </a:prstGeom>
              <a:grpFill/>
              <a:ln w="190500" cap="sq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3" name="Picture 12" descr="retired_greg_working__a_ha_bb0z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4055375"/>
                <a:ext cx="1143000" cy="12950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</p:pic>
        </p:grpSp>
      </p:grpSp>
      <p:pic>
        <p:nvPicPr>
          <p:cNvPr id="14" name="Picture 13" descr="E:\joy\DSC_6797gggggg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126" y="1693577"/>
            <a:ext cx="1932287" cy="180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9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733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67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8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57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2058194" y="3199606"/>
            <a:ext cx="2438400" cy="153988"/>
          </a:xfrm>
          <a:prstGeom prst="straightConnector1">
            <a:avLst/>
          </a:prstGeom>
          <a:ln>
            <a:noFil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1"/>
            <a:ext cx="2590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rot="16200000" flipH="1">
            <a:off x="7315200" y="3352800"/>
            <a:ext cx="1447800" cy="7620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172200" y="4495800"/>
            <a:ext cx="1905000" cy="91440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38600" y="4572000"/>
            <a:ext cx="2057400" cy="91440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124201" y="3276601"/>
            <a:ext cx="1828800" cy="317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72200" y="1066800"/>
            <a:ext cx="1905000" cy="99060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500" y="5913438"/>
            <a:ext cx="8153399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 দেখ এবং চিন্তা করে বল</a:t>
            </a:r>
            <a:endParaRPr lang="en-US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81400" y="76201"/>
            <a:ext cx="4876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800" b="1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টপোলজি</a:t>
            </a:r>
            <a:endParaRPr lang="en-US" sz="4800" b="1" u="sng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2590800"/>
            <a:ext cx="10525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4267200" y="1143000"/>
            <a:ext cx="1371600" cy="76200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0801" y="1273077"/>
            <a:ext cx="7103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8000" b="1" u="sng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3827" y="2596516"/>
            <a:ext cx="301717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টপোলজি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920" y="16764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124200"/>
            <a:ext cx="89154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 </a:t>
            </a:r>
            <a:endParaRPr lang="en-US" sz="3600" dirty="0" smtClean="0">
              <a:ln>
                <a:solidFill>
                  <a:srgbClr val="0070C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  </a:t>
            </a:r>
            <a:endParaRPr lang="en-US" sz="3600" dirty="0" smtClean="0">
              <a:ln>
                <a:solidFill>
                  <a:srgbClr val="0070C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 টপোলজিগুলো সম্পর্কে বলতে পারবে</a:t>
            </a:r>
            <a:r>
              <a:rPr lang="bn-BD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828800"/>
            <a:ext cx="5052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09875" y="1228130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6096000" cy="895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 rtl="0"/>
            <a:r>
              <a:rPr lang="bn-IN" sz="36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নেটওয়ার্ক </a:t>
            </a:r>
            <a:endParaRPr lang="en-US" sz="36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84989" y="2791599"/>
            <a:ext cx="88696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দুই বা ততোধিক কম্পিউটারকে যোগাযোগের কোন মাধ্যম দিয়ে একসাথে জুড়ে দিলে যদি তারা নিজেদের ভেতর তথ্য কিংবা ঊপাত্ত আদান প্রদান করতে পারে তাহলে তাকে নেটওয়ার্ক বলে। </a:t>
            </a:r>
            <a:endParaRPr lang="bn-I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81400" y="655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1650521"/>
            <a:ext cx="2285999" cy="23887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674168"/>
            <a:ext cx="2209800" cy="245401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914400" y="4493568"/>
            <a:ext cx="2286000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000" dirty="0" smtClean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8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4493568"/>
            <a:ext cx="2209799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40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000" dirty="0" smtClean="0">
              <a:ln>
                <a:solidFill>
                  <a:schemeClr val="tx1"/>
                </a:solidFill>
                <a:prstDash val="sysDot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লোকাল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800" dirty="0">
              <a:ln>
                <a:solidFill>
                  <a:schemeClr val="tx1"/>
                </a:solidFill>
                <a:prstDash val="sysDot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650521"/>
            <a:ext cx="2255517" cy="25036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629401" y="4569768"/>
            <a:ext cx="1981200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000" dirty="0" smtClean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মেট্রোপলিটন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4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network_monitor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1600" y="1650521"/>
            <a:ext cx="2057400" cy="24776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8991600" y="4569768"/>
            <a:ext cx="1981200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ওয়্যান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000" dirty="0" smtClean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ওয়াইড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এরিয়া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4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57475" y="1073498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447924" y="388285"/>
            <a:ext cx="32003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2286000"/>
            <a:ext cx="3505201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52801" y="2279754"/>
            <a:ext cx="978408" cy="914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219200"/>
            <a:ext cx="1062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1209" y="3431684"/>
            <a:ext cx="5317867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340610" y="3425438"/>
            <a:ext cx="978408" cy="914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6096000" cy="895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 rtl="0"/>
            <a:r>
              <a:rPr lang="bn-IN" sz="3600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নেটওয়ার্ক টপোলজি কি?</a:t>
            </a:r>
            <a:endParaRPr lang="en-US" sz="3600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4989" y="2514600"/>
            <a:ext cx="88696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একটি নেটওয়ার্ক সম্পন্ন হয়ার পরে সেটাকে উপর থেকে দেখলে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যে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মন দেখা যায় সেটাকেই নেটওয়ার্ক টপোলজি বলে।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 সমুহ পরস্পরের সাথে সংযুক্ত থাকার পদ্ধতিকে নেটওয়ার্ক টপোলজি বলে ।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নেটওয়ার্ক টপোলজিকে ফিজিক্যাল টপোলজিও বলে।</a:t>
            </a:r>
            <a:endParaRPr lang="bn-I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</TotalTime>
  <Words>356</Words>
  <Application>Microsoft Office PowerPoint</Application>
  <PresentationFormat>Widescreen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Century Gothic</vt:lpstr>
      <vt:lpstr>Century Schoolbook</vt:lpstr>
      <vt:lpstr>Kalpurush</vt:lpstr>
      <vt:lpstr>NikoshBAN</vt:lpstr>
      <vt:lpstr>Wingdings</vt:lpstr>
      <vt:lpstr>Wingdings 2</vt:lpstr>
      <vt:lpstr>Wingdings 3</vt:lpstr>
      <vt:lpstr>Oriel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কম্পিউটার নেটওয়ার্ক কি?</dc:title>
  <dc:creator>Rahim</dc:creator>
  <cp:lastModifiedBy>Joydeb</cp:lastModifiedBy>
  <cp:revision>306</cp:revision>
  <dcterms:created xsi:type="dcterms:W3CDTF">2012-09-03T07:57:16Z</dcterms:created>
  <dcterms:modified xsi:type="dcterms:W3CDTF">2020-09-22T10:14:08Z</dcterms:modified>
</cp:coreProperties>
</file>