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4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0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06E6-1B64-4EC2-BB77-59DB97DDBB2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FB8F-3BAA-45EA-BAE0-579E37AB4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gradFill>
            <a:gsLst>
              <a:gs pos="86725">
                <a:schemeClr val="bg1">
                  <a:lumMod val="95000"/>
                </a:schemeClr>
              </a:gs>
              <a:gs pos="8850">
                <a:schemeClr val="bg1">
                  <a:lumMod val="95000"/>
                </a:schemeClr>
              </a:gs>
              <a:gs pos="63725">
                <a:schemeClr val="bg1">
                  <a:lumMod val="95000"/>
                </a:schemeClr>
              </a:gs>
              <a:gs pos="37175">
                <a:schemeClr val="bg1"/>
              </a:gs>
              <a:gs pos="0">
                <a:srgbClr val="FFFF00"/>
              </a:gs>
              <a:gs pos="25000">
                <a:srgbClr val="FF0000"/>
              </a:gs>
              <a:gs pos="75000">
                <a:srgbClr val="00FF00"/>
              </a:gs>
              <a:gs pos="5000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86725">
                    <a:schemeClr val="bg1"/>
                  </a:gs>
                  <a:gs pos="21000">
                    <a:schemeClr val="bg1">
                      <a:lumMod val="95000"/>
                    </a:schemeClr>
                  </a:gs>
                  <a:gs pos="43367">
                    <a:schemeClr val="bg1"/>
                  </a:gs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3000">
                    <a:srgbClr val="FFFF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28" y="1534577"/>
            <a:ext cx="3559556" cy="28276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b="42821"/>
          <a:stretch/>
        </p:blipFill>
        <p:spPr>
          <a:xfrm>
            <a:off x="718438" y="2637576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56289"/>
          <a:stretch/>
        </p:blipFill>
        <p:spPr>
          <a:xfrm>
            <a:off x="718438" y="3588391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b="52784"/>
          <a:stretch/>
        </p:blipFill>
        <p:spPr>
          <a:xfrm>
            <a:off x="3180862" y="4441500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t="48058"/>
          <a:stretch/>
        </p:blipFill>
        <p:spPr>
          <a:xfrm>
            <a:off x="3180862" y="5221204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699312" y="4168776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4346273" y="4205633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3179" y="5527265"/>
            <a:ext cx="88718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6601968" y="3539593"/>
            <a:ext cx="2930854" cy="530074"/>
          </a:xfrm>
          <a:prstGeom prst="up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2376524" y="3483967"/>
            <a:ext cx="3186076" cy="533541"/>
          </a:xfrm>
          <a:prstGeom prst="up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986624" y="4135439"/>
            <a:ext cx="1673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76524" y="4063773"/>
            <a:ext cx="6858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76872" y="4064000"/>
            <a:ext cx="6858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rot="10800000" flipV="1">
            <a:off x="3391838" y="4993592"/>
            <a:ext cx="1600200" cy="60960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37" y="880020"/>
            <a:ext cx="4383931" cy="257597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76" y="889686"/>
            <a:ext cx="4435939" cy="258304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19" name="Flowchart: Delay 18"/>
          <p:cNvSpPr/>
          <p:nvPr/>
        </p:nvSpPr>
        <p:spPr>
          <a:xfrm rot="10800000" flipV="1">
            <a:off x="7836837" y="5008107"/>
            <a:ext cx="1600200" cy="60960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8776758" y="4205634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56275" y="307246"/>
            <a:ext cx="1957402" cy="53005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5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5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25" y="3403982"/>
            <a:ext cx="2508248" cy="17211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59" y="3403981"/>
            <a:ext cx="2660650" cy="17035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82" y="1078022"/>
            <a:ext cx="2544534" cy="16603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01" y="1078023"/>
            <a:ext cx="2660650" cy="16603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0198" y="2850843"/>
            <a:ext cx="3009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09301" y="1654566"/>
            <a:ext cx="152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মুর্খ্য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92758" y="5151335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20149" y="2837999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21883" y="5190539"/>
            <a:ext cx="2528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716189" y="1568841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47059" y="3778632"/>
            <a:ext cx="1865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674571" y="3784982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ব্যতিহার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7384" y="476205"/>
            <a:ext cx="4718115" cy="48933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শ্রেণী বিভাগ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2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391735" y="1507253"/>
            <a:ext cx="1671949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9597" y="2718941"/>
            <a:ext cx="9036223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সংজ্ঞা দাও। কর্তৃ কারক কত </a:t>
            </a:r>
            <a:r>
              <a:rPr lang="bn-BD" sz="200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প্রকার </a:t>
            </a:r>
            <a:r>
              <a:rPr lang="bn-BD" sz="200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 কি?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7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7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5962" y="562358"/>
            <a:ext cx="2778170" cy="95410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67171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04367" y="562358"/>
            <a:ext cx="2487852" cy="954107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0244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9" y="253796"/>
            <a:ext cx="3647123" cy="195897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5964" y="2646612"/>
            <a:ext cx="2778169" cy="52322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04367" y="2798269"/>
            <a:ext cx="2487852" cy="52322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04367" y="4668529"/>
            <a:ext cx="2370446" cy="52322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5964" y="4650882"/>
            <a:ext cx="2778169" cy="52322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2800" dirty="0">
              <a:solidFill>
                <a:srgbClr val="7F6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9" y="2219121"/>
            <a:ext cx="364712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73" y="3962195"/>
            <a:ext cx="3667017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</p:spTree>
    <p:extLst>
      <p:ext uri="{BB962C8B-B14F-4D97-AF65-F5344CB8AC3E}">
        <p14:creationId xmlns:p14="http://schemas.microsoft.com/office/powerpoint/2010/main" val="370387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079376" y="1708410"/>
            <a:ext cx="4410223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3088802" y="2558391"/>
            <a:ext cx="4410223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3098229" y="3408372"/>
            <a:ext cx="4410223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107656" y="4248926"/>
            <a:ext cx="4410223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117083" y="5098913"/>
            <a:ext cx="4410223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3079376" y="840360"/>
            <a:ext cx="4410223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‘কে’ বা ‘কারা’ দান করতেন?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4029" y="1059394"/>
            <a:ext cx="518474" cy="464899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70251" y="1059394"/>
            <a:ext cx="265013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79679" y="1921167"/>
            <a:ext cx="266118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89104" y="2767611"/>
            <a:ext cx="266118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7960" y="3614660"/>
            <a:ext cx="2639090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89104" y="4462342"/>
            <a:ext cx="2661186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89106" y="5302057"/>
            <a:ext cx="266118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68199" y="395724"/>
            <a:ext cx="3580480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6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10254" y="1843055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8688" y="3051111"/>
            <a:ext cx="8717278" cy="6657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05200" y="2353559"/>
            <a:ext cx="5612674" cy="2308324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কের ১টি উদাহরণ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0699" y="1524000"/>
            <a:ext cx="1391771" cy="4661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3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6279" y="2729620"/>
            <a:ext cx="8178136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কারক নির্ণয়ে বিভক্তির প্রয়োজনীয়তা কি তা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892" y="1489167"/>
            <a:ext cx="1856002" cy="551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3956" y="2077850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0911" y="3497212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6-Point Star 30"/>
          <p:cNvSpPr/>
          <p:nvPr/>
        </p:nvSpPr>
        <p:spPr>
          <a:xfrm>
            <a:off x="7113465" y="1209334"/>
            <a:ext cx="4112352" cy="4598677"/>
          </a:xfrm>
          <a:prstGeom prst="star6">
            <a:avLst/>
          </a:prstGeom>
          <a:solidFill>
            <a:srgbClr val="FFFF00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929701" y="1177139"/>
            <a:ext cx="4112352" cy="4598677"/>
          </a:xfrm>
          <a:prstGeom prst="star6">
            <a:avLst/>
          </a:prstGeom>
          <a:solidFill>
            <a:srgbClr val="FFFF00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212242" y="2329378"/>
            <a:ext cx="0" cy="289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59842" y="1414978"/>
            <a:ext cx="0" cy="44196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025163" y="356613"/>
            <a:ext cx="4062408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7030A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8593" y="1560860"/>
            <a:ext cx="3477300" cy="4118327"/>
            <a:chOff x="1268325" y="1247709"/>
            <a:chExt cx="3475098" cy="4760634"/>
          </a:xfrm>
          <a:noFill/>
        </p:grpSpPr>
        <p:sp>
          <p:nvSpPr>
            <p:cNvPr id="16" name="Flowchart: Delay 15"/>
            <p:cNvSpPr/>
            <p:nvPr/>
          </p:nvSpPr>
          <p:spPr>
            <a:xfrm rot="16200000">
              <a:off x="593919" y="1922115"/>
              <a:ext cx="4518197" cy="3169386"/>
            </a:xfrm>
            <a:prstGeom prst="flowChartDelay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455515" y="2664026"/>
              <a:ext cx="3287908" cy="334431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ar-SA" sz="1400" dirty="0">
                  <a:latin typeface="NikoshBAN" panose="02000000000000000000" pitchFamily="2" charset="0"/>
                </a:rPr>
                <a:t>4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 দিনাজপুর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ও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শিক্ষক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টার)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মির্জাপুর উচ্চ বিদ্যালয়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বিরামপুর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মোবাঃ ০১৭৪০৯৭৯৩৯৭ </a:t>
              </a:r>
              <a:endParaRPr lang="bn-BD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ই-মেইলঃmizan.birampur@gmail.com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5907442" y="2329378"/>
            <a:ext cx="0" cy="289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151798" y="2647569"/>
            <a:ext cx="1793631" cy="178307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36293" y="2621694"/>
            <a:ext cx="1809136" cy="18089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99014" y="1522178"/>
            <a:ext cx="3141254" cy="3908598"/>
            <a:chOff x="7709626" y="1629531"/>
            <a:chExt cx="3141254" cy="3908598"/>
          </a:xfrm>
          <a:solidFill>
            <a:schemeClr val="bg1"/>
          </a:solidFill>
        </p:grpSpPr>
        <p:sp>
          <p:nvSpPr>
            <p:cNvPr id="25" name="Flowchart: Delay 24"/>
            <p:cNvSpPr/>
            <p:nvPr/>
          </p:nvSpPr>
          <p:spPr>
            <a:xfrm rot="16200000">
              <a:off x="7325954" y="2013203"/>
              <a:ext cx="3908598" cy="3141254"/>
            </a:xfrm>
            <a:prstGeom prst="flowChartDelay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8015226" y="2807682"/>
              <a:ext cx="2530054" cy="1938992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কর্তৃ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06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g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35" y="886526"/>
            <a:ext cx="6768077" cy="410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67103" y="5213683"/>
            <a:ext cx="9029143" cy="63727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087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079376" y="1761780"/>
            <a:ext cx="38269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9" name="Striped Right Arrow 8"/>
          <p:cNvSpPr/>
          <p:nvPr/>
        </p:nvSpPr>
        <p:spPr>
          <a:xfrm>
            <a:off x="3088802" y="2611761"/>
            <a:ext cx="38269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2" name="Striped Right Arrow 11"/>
          <p:cNvSpPr/>
          <p:nvPr/>
        </p:nvSpPr>
        <p:spPr>
          <a:xfrm>
            <a:off x="3098229" y="3461742"/>
            <a:ext cx="38269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3" name="Striped Right Arrow 12"/>
          <p:cNvSpPr/>
          <p:nvPr/>
        </p:nvSpPr>
        <p:spPr>
          <a:xfrm>
            <a:off x="3107656" y="4302296"/>
            <a:ext cx="38269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4" name="Striped Right Arrow 13"/>
          <p:cNvSpPr/>
          <p:nvPr/>
        </p:nvSpPr>
        <p:spPr>
          <a:xfrm>
            <a:off x="3117083" y="5152283"/>
            <a:ext cx="38269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5" name="Striped Right Arrow 14"/>
          <p:cNvSpPr/>
          <p:nvPr/>
        </p:nvSpPr>
        <p:spPr>
          <a:xfrm>
            <a:off x="3079376" y="893730"/>
            <a:ext cx="38269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137332" y="1105442"/>
            <a:ext cx="518474" cy="464899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55758" y="1100328"/>
            <a:ext cx="296527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5184" y="1962101"/>
            <a:ext cx="297763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4612" y="2808545"/>
            <a:ext cx="2977636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93465" y="3655594"/>
            <a:ext cx="2952914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4609" y="4503276"/>
            <a:ext cx="2977637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74611" y="5342991"/>
            <a:ext cx="297763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82878" y="457201"/>
            <a:ext cx="2132034" cy="5967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6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8731" y="1554721"/>
            <a:ext cx="1596290" cy="48535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1676" y="2509171"/>
            <a:ext cx="7010400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9463" y="2506408"/>
            <a:ext cx="7010400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gradFill>
                  <a:gsLst>
                    <a:gs pos="50000">
                      <a:srgbClr val="C00000"/>
                    </a:gs>
                    <a:gs pos="65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</a:t>
            </a:r>
            <a:endParaRPr lang="en-US" sz="5400" b="1" dirty="0">
              <a:ln/>
              <a:gradFill>
                <a:gsLst>
                  <a:gs pos="50000">
                    <a:srgbClr val="C00000"/>
                  </a:gs>
                  <a:gs pos="65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2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367420" y="2505206"/>
            <a:ext cx="7258984" cy="248101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1474" y="1615859"/>
            <a:ext cx="1510875" cy="48626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" t="1550" r="4675" b="1602"/>
          <a:stretch/>
        </p:blipFill>
        <p:spPr bwMode="auto">
          <a:xfrm>
            <a:off x="3043824" y="638826"/>
            <a:ext cx="5686817" cy="3114949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758" y="3684867"/>
            <a:ext cx="3665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4895456" y="4125603"/>
            <a:ext cx="609600" cy="653196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79301" y="4753179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32978" y="5150627"/>
            <a:ext cx="8088052" cy="83099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699797" y="4126865"/>
            <a:ext cx="609600" cy="653196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67964" y="4750004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57400" y="1939775"/>
            <a:ext cx="8077200" cy="1381609"/>
            <a:chOff x="457200" y="1480452"/>
            <a:chExt cx="8077200" cy="1381997"/>
          </a:xfrm>
          <a:solidFill>
            <a:srgbClr val="002060"/>
          </a:solidFill>
        </p:grpSpPr>
        <p:sp>
          <p:nvSpPr>
            <p:cNvPr id="6" name="Down Arrow 5"/>
            <p:cNvSpPr/>
            <p:nvPr/>
          </p:nvSpPr>
          <p:spPr>
            <a:xfrm>
              <a:off x="3962400" y="1480452"/>
              <a:ext cx="609600" cy="544382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57200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31734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883226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9248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720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22168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2070598"/>
              <a:ext cx="7772400" cy="26942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3415" y="4416196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08190" y="4430483"/>
            <a:ext cx="13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32166" y="4430483"/>
            <a:ext cx="152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73324" y="4416196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83679" y="4430484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756312" y="4432966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cow eat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54" y="3414480"/>
            <a:ext cx="125027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rising_su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365" y="3389081"/>
            <a:ext cx="1320800" cy="844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slee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65" y="3389080"/>
            <a:ext cx="1219200" cy="844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cutting man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79" y="3401780"/>
            <a:ext cx="1293812" cy="8318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blaind ma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36" y="3414480"/>
            <a:ext cx="1314450" cy="819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31" y="3389081"/>
            <a:ext cx="1400175" cy="844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874212" y="1061211"/>
            <a:ext cx="3939988" cy="48285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ছয় প্রকার</a:t>
            </a:r>
            <a:r>
              <a:rPr lang="bn-BD" sz="5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যথাঃ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0817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82150" y="1977081"/>
            <a:ext cx="1937766" cy="523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0817" y="3175682"/>
            <a:ext cx="9020432" cy="569494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কারক কত </a:t>
            </a:r>
            <a:r>
              <a:rPr lang="bn-BD" sz="2400" dirty="0" smtClean="0">
                <a:ln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7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432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55</cp:revision>
  <dcterms:created xsi:type="dcterms:W3CDTF">2020-09-19T16:54:18Z</dcterms:created>
  <dcterms:modified xsi:type="dcterms:W3CDTF">2020-09-25T16:48:26Z</dcterms:modified>
</cp:coreProperties>
</file>