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409F3-92DA-4E79-ABD0-3702C15CD2CE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68C95-561C-4EDE-A6CB-39FD85412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3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68C95-561C-4EDE-A6CB-39FD854128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3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8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3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9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7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7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6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1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9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6F7B-0827-432D-93BE-9545AF050D6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3D487-2F56-43DE-9FCB-13F8AE7F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3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709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5" name="TextBox 4"/>
          <p:cNvSpPr txBox="1"/>
          <p:nvPr/>
        </p:nvSpPr>
        <p:spPr>
          <a:xfrm>
            <a:off x="228600" y="1676400"/>
            <a:ext cx="906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স্ব</a:t>
            </a:r>
            <a:r>
              <a:rPr lang="en-US" sz="8800" dirty="0" err="1" smtClean="0">
                <a:solidFill>
                  <a:srgbClr val="002060"/>
                </a:solidFill>
              </a:rPr>
              <a:t>গতম</a:t>
            </a:r>
            <a:r>
              <a:rPr lang="en-US" sz="8800" dirty="0" smtClean="0"/>
              <a:t> </a:t>
            </a:r>
            <a:r>
              <a:rPr lang="en-US" sz="11000" dirty="0" err="1" smtClean="0">
                <a:solidFill>
                  <a:srgbClr val="FF0000"/>
                </a:solidFill>
              </a:rPr>
              <a:t>প্রি</a:t>
            </a:r>
            <a:r>
              <a:rPr lang="en-US" sz="8800" dirty="0" err="1" smtClean="0">
                <a:solidFill>
                  <a:srgbClr val="FF0000"/>
                </a:solidFill>
              </a:rPr>
              <a:t>য়</a:t>
            </a:r>
            <a:r>
              <a:rPr lang="en-US" sz="8800" dirty="0" smtClean="0"/>
              <a:t> </a:t>
            </a:r>
            <a:r>
              <a:rPr lang="en-US" sz="11000" dirty="0" err="1" smtClean="0">
                <a:solidFill>
                  <a:srgbClr val="0070C0"/>
                </a:solidFill>
              </a:rPr>
              <a:t>শি</a:t>
            </a:r>
            <a:r>
              <a:rPr lang="en-US" sz="9600" dirty="0" err="1" smtClean="0">
                <a:solidFill>
                  <a:srgbClr val="0070C0"/>
                </a:solidFill>
              </a:rPr>
              <a:t>ক্ষার্থী</a:t>
            </a:r>
            <a:endParaRPr lang="en-U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5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054" y="274638"/>
            <a:ext cx="7529945" cy="1143000"/>
          </a:xfrm>
          <a:solidFill>
            <a:schemeClr val="tx2">
              <a:lumMod val="75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8000" dirty="0" err="1" smtClean="0">
                <a:solidFill>
                  <a:srgbClr val="FFC000"/>
                </a:solidFill>
              </a:rPr>
              <a:t>শিক্ষক</a:t>
            </a:r>
            <a:r>
              <a:rPr lang="en-US" dirty="0" smtClean="0"/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পরিচিতি</a:t>
            </a:r>
            <a:endParaRPr lang="en-US" sz="6000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55" y="1724890"/>
            <a:ext cx="7391400" cy="36782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5" y="1724891"/>
            <a:ext cx="1129145" cy="124691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0310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20782"/>
            <a:ext cx="8534400" cy="665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47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609600" y="1905000"/>
            <a:ext cx="8153400" cy="350520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447800"/>
          </a:xfrm>
          <a:solidFill>
            <a:srgbClr val="00B050"/>
          </a:solidFill>
          <a:ln w="57150">
            <a:solidFill>
              <a:srgbClr val="002060"/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</a:rPr>
              <a:t>শিখন</a:t>
            </a:r>
            <a:r>
              <a:rPr lang="en-US" sz="9600" dirty="0" smtClean="0">
                <a:solidFill>
                  <a:srgbClr val="C00000"/>
                </a:solidFill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</a:rPr>
              <a:t>ফল</a:t>
            </a:r>
            <a:endParaRPr lang="en-US" sz="9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819400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১.ব্যবসায় </a:t>
            </a:r>
            <a:r>
              <a:rPr lang="en-US" sz="3200" dirty="0" err="1" smtClean="0"/>
              <a:t>কাকে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</a:t>
            </a:r>
            <a:r>
              <a:rPr lang="en-US" sz="3200" dirty="0" smtClean="0"/>
              <a:t> 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smtClean="0"/>
              <a:t>২.ব্যবসায়ের </a:t>
            </a:r>
            <a:r>
              <a:rPr lang="en-US" sz="3200" dirty="0" err="1" smtClean="0"/>
              <a:t>মৌলিক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উপাদান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 </a:t>
            </a:r>
            <a:r>
              <a:rPr lang="en-US" sz="3200" dirty="0" err="1" smtClean="0"/>
              <a:t>পারবে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9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304800" y="1981200"/>
            <a:ext cx="8915400" cy="2971800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Callout 3"/>
          <p:cNvSpPr/>
          <p:nvPr/>
        </p:nvSpPr>
        <p:spPr>
          <a:xfrm>
            <a:off x="1905000" y="381000"/>
            <a:ext cx="5867400" cy="14478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কাহাকে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7724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কোন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ভোক্তা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গ্রাহকের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অভাব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মোচনের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লক্ষ্যে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মুনাফা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অর্জনের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উদ্দেশ্যে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পণ্যদ্রব্য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সেবাকর্ম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উৎপাদন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থেকে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শুরু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প্রকৃত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ভোক্তার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নিকট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পৌছানো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পর্যন্ত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যাবতীয়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অর্থনৈতিক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মানবীয়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কান্ডকে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ব্যবসায়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বলে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3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914400" y="381000"/>
            <a:ext cx="7696200" cy="9906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ব্যবসায়ের</a:t>
            </a:r>
            <a:r>
              <a:rPr lang="en-US" dirty="0" smtClean="0"/>
              <a:t> </a:t>
            </a:r>
            <a:r>
              <a:rPr lang="en-US" dirty="0" err="1" smtClean="0"/>
              <a:t>মৌলিক</a:t>
            </a:r>
            <a:r>
              <a:rPr lang="en-US" dirty="0" smtClean="0"/>
              <a:t> </a:t>
            </a:r>
            <a:r>
              <a:rPr lang="en-US" dirty="0" err="1" smtClean="0"/>
              <a:t>উপাদানসমূহ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760333"/>
            <a:ext cx="7696200" cy="5029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286000"/>
            <a:ext cx="495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১.</a:t>
            </a:r>
            <a:r>
              <a:rPr lang="en-US" sz="3200" dirty="0" smtClean="0">
                <a:solidFill>
                  <a:srgbClr val="FF0000"/>
                </a:solidFill>
              </a:rPr>
              <a:t>ভূমি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২.জনশক্তি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৩.মূলধন</a:t>
            </a:r>
          </a:p>
          <a:p>
            <a:r>
              <a:rPr lang="en-US" sz="3200" dirty="0" smtClean="0"/>
              <a:t>৪.</a:t>
            </a:r>
            <a:r>
              <a:rPr lang="en-US" sz="3200" dirty="0" smtClean="0">
                <a:solidFill>
                  <a:srgbClr val="FF0000"/>
                </a:solidFill>
              </a:rPr>
              <a:t>সংগঠন</a:t>
            </a:r>
          </a:p>
          <a:p>
            <a:r>
              <a:rPr lang="en-US" sz="3200" dirty="0" smtClean="0"/>
              <a:t>৫.সহায়ক </a:t>
            </a:r>
            <a:r>
              <a:rPr lang="en-US" sz="3200" dirty="0" err="1" smtClean="0"/>
              <a:t>উপকরণ</a:t>
            </a:r>
            <a:r>
              <a:rPr lang="en-US" sz="3200" dirty="0"/>
              <a:t> </a:t>
            </a:r>
            <a:r>
              <a:rPr lang="en-US" sz="3200" dirty="0" smtClean="0"/>
              <a:t>‍ </a:t>
            </a:r>
            <a:r>
              <a:rPr lang="en-US" sz="3200" dirty="0" err="1" smtClean="0"/>
              <a:t>সমূহ</a:t>
            </a:r>
            <a:endParaRPr lang="en-US" sz="3200" dirty="0" smtClean="0"/>
          </a:p>
          <a:p>
            <a:r>
              <a:rPr lang="en-US" sz="3200" dirty="0" smtClean="0">
                <a:solidFill>
                  <a:schemeClr val="accent2"/>
                </a:solidFill>
              </a:rPr>
              <a:t>৬.আইনগত </a:t>
            </a:r>
            <a:r>
              <a:rPr lang="en-US" sz="3200" dirty="0" err="1" smtClean="0">
                <a:solidFill>
                  <a:schemeClr val="accent2"/>
                </a:solidFill>
              </a:rPr>
              <a:t>বৈধতা</a:t>
            </a: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n-US" sz="3200" dirty="0" smtClean="0"/>
              <a:t>৭.লেনদেনের </a:t>
            </a:r>
            <a:r>
              <a:rPr lang="en-US" sz="3200" dirty="0" err="1" smtClean="0"/>
              <a:t>পৌন:পুনিকতা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৮.আর্থিক  </a:t>
            </a:r>
            <a:r>
              <a:rPr lang="en-US" sz="3200" dirty="0" err="1" smtClean="0">
                <a:solidFill>
                  <a:srgbClr val="FF0000"/>
                </a:solidFill>
              </a:rPr>
              <a:t>মূল্যে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লেনদেন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৯.ঝুঁকি</a:t>
            </a:r>
            <a:endParaRPr lang="en-US" sz="3200" dirty="0"/>
          </a:p>
        </p:txBody>
      </p:sp>
      <p:sp>
        <p:nvSpPr>
          <p:cNvPr id="7" name="Down Arrow 6"/>
          <p:cNvSpPr/>
          <p:nvPr/>
        </p:nvSpPr>
        <p:spPr>
          <a:xfrm>
            <a:off x="3962400" y="1371600"/>
            <a:ext cx="228600" cy="304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1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equential Access Storage 3"/>
          <p:cNvSpPr/>
          <p:nvPr/>
        </p:nvSpPr>
        <p:spPr>
          <a:xfrm rot="5400000">
            <a:off x="4374400" y="-1582083"/>
            <a:ext cx="1371599" cy="4840572"/>
          </a:xfrm>
          <a:prstGeom prst="flowChartMagnetic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9436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বাড়ীর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কাজ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5" name="Plaque 4"/>
          <p:cNvSpPr/>
          <p:nvPr/>
        </p:nvSpPr>
        <p:spPr>
          <a:xfrm>
            <a:off x="1676400" y="2514600"/>
            <a:ext cx="6781800" cy="3505200"/>
          </a:xfrm>
          <a:prstGeom prst="plaque">
            <a:avLst/>
          </a:prstGeom>
          <a:solidFill>
            <a:srgbClr val="C000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প্রত্যেক</a:t>
            </a:r>
            <a:r>
              <a:rPr lang="en-US" sz="4800" dirty="0" smtClean="0"/>
              <a:t> </a:t>
            </a:r>
            <a:r>
              <a:rPr lang="en-US" sz="4800" dirty="0" err="1" smtClean="0"/>
              <a:t>শিক্ষার্থী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ব্যবসায়ের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মৌলিক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উপাদানের</a:t>
            </a:r>
            <a:r>
              <a:rPr lang="en-US" sz="4800" dirty="0" smtClean="0"/>
              <a:t>  ৭টি </a:t>
            </a:r>
            <a:r>
              <a:rPr lang="en-US" sz="4800" dirty="0" err="1" smtClean="0"/>
              <a:t>করে</a:t>
            </a:r>
            <a:r>
              <a:rPr lang="en-US" sz="4800" dirty="0" smtClean="0"/>
              <a:t> </a:t>
            </a:r>
            <a:r>
              <a:rPr lang="en-US" sz="4800" dirty="0" err="1" smtClean="0"/>
              <a:t>উপাদান</a:t>
            </a:r>
            <a:r>
              <a:rPr lang="en-US" sz="4800" dirty="0" smtClean="0"/>
              <a:t> </a:t>
            </a:r>
            <a:r>
              <a:rPr lang="en-US" sz="4800" dirty="0" err="1" smtClean="0"/>
              <a:t>খাতায়</a:t>
            </a:r>
            <a:r>
              <a:rPr lang="en-US" sz="4800" dirty="0" smtClean="0"/>
              <a:t> </a:t>
            </a:r>
            <a:r>
              <a:rPr lang="en-US" sz="4800" dirty="0" err="1" smtClean="0"/>
              <a:t>লিখে</a:t>
            </a:r>
            <a:r>
              <a:rPr lang="en-US" sz="4800" dirty="0" smtClean="0"/>
              <a:t> </a:t>
            </a:r>
            <a:r>
              <a:rPr lang="en-US" sz="4800" dirty="0" err="1" smtClean="0"/>
              <a:t>আনবে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4657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236220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err="1" smtClean="0">
                <a:solidFill>
                  <a:schemeClr val="bg1"/>
                </a:solidFill>
              </a:rPr>
              <a:t>ধন্যবাদ</a:t>
            </a:r>
            <a:r>
              <a:rPr lang="en-US" sz="20000" dirty="0" smtClean="0"/>
              <a:t> 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7596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88</Words>
  <Application>Microsoft Office PowerPoint</Application>
  <PresentationFormat>On-screen Show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শিক্ষক পরিচিতি</vt:lpstr>
      <vt:lpstr>PowerPoint Presentation</vt:lpstr>
      <vt:lpstr>শিখন ফল</vt:lpstr>
      <vt:lpstr>ব্যবসায় কাহাকে বলে ? </vt:lpstr>
      <vt:lpstr>ব্যবসায়ের মৌলিক উপাদানসমূহ</vt:lpstr>
      <vt:lpstr>বাড়ীর কাজ</vt:lpstr>
      <vt:lpstr>PowerPoint Presentation</vt:lpstr>
    </vt:vector>
  </TitlesOfParts>
  <Company>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RUSTOM</dc:creator>
  <cp:lastModifiedBy>RUSTOM</cp:lastModifiedBy>
  <cp:revision>14</cp:revision>
  <dcterms:created xsi:type="dcterms:W3CDTF">2020-09-26T10:28:59Z</dcterms:created>
  <dcterms:modified xsi:type="dcterms:W3CDTF">2020-09-26T14:30:29Z</dcterms:modified>
</cp:coreProperties>
</file>