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4" r:id="rId1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9900"/>
    <a:srgbClr val="00FF00"/>
    <a:srgbClr val="00CC00"/>
    <a:srgbClr val="66FF33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7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7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7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6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7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gif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4"/>
          <p:cNvSpPr/>
          <p:nvPr/>
        </p:nvSpPr>
        <p:spPr>
          <a:xfrm>
            <a:off x="0" y="0"/>
            <a:ext cx="9144000" cy="6858000"/>
          </a:xfrm>
          <a:prstGeom prst="rect"/>
          <a:blipFill>
            <a:blip xmlns:r="http://schemas.openxmlformats.org/officeDocument/2006/relationships" r:embed="rId1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270"/>
          <a:p>
            <a:pPr algn="r"/>
            <a:endParaRPr b="1" dirty="0" sz="4800" lang="en-US" smtClean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048585" name="Rectangle 3"/>
          <p:cNvSpPr/>
          <p:nvPr/>
        </p:nvSpPr>
        <p:spPr>
          <a:xfrm rot="18606191">
            <a:off x="14714" y="1556849"/>
            <a:ext cx="3812522" cy="1114631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7200" lang="en-US" err="1" smtClean="0">
                <a:solidFill>
                  <a:srgbClr val="FFFF00"/>
                </a:solidFill>
              </a:rPr>
              <a:t>সবাইকে</a:t>
            </a:r>
            <a:endParaRPr b="1" dirty="0" sz="4400" lang="en-US">
              <a:solidFill>
                <a:srgbClr val="FFFF00"/>
              </a:solidFill>
            </a:endParaRPr>
          </a:p>
        </p:txBody>
      </p:sp>
      <p:sp>
        <p:nvSpPr>
          <p:cNvPr id="1048586" name="Rectangle 5"/>
          <p:cNvSpPr/>
          <p:nvPr/>
        </p:nvSpPr>
        <p:spPr>
          <a:xfrm rot="2526653">
            <a:off x="5371698" y="1626113"/>
            <a:ext cx="3670618" cy="1221264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7200" lang="en-US" err="1" smtClean="0">
                <a:solidFill>
                  <a:srgbClr val="FFFF00"/>
                </a:solidFill>
              </a:rPr>
              <a:t>স্বাগতম</a:t>
            </a:r>
            <a:endParaRPr b="1" dirty="0" sz="4400" lang="en-US">
              <a:solidFill>
                <a:srgbClr val="FFFF00"/>
              </a:solidFill>
            </a:endParaRPr>
          </a:p>
        </p:txBody>
      </p:sp>
      <p:pic>
        <p:nvPicPr>
          <p:cNvPr id="2097152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r="50000"/>
          <a:stretch>
            <a:fillRect/>
          </a:stretch>
        </p:blipFill>
        <p:spPr>
          <a:xfrm>
            <a:off x="1" y="1"/>
            <a:ext cx="4971668" cy="6858000"/>
          </a:xfrm>
          <a:prstGeom prst="rect"/>
        </p:spPr>
      </p:pic>
      <p:pic>
        <p:nvPicPr>
          <p:cNvPr id="2097153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48603"/>
          <a:stretch>
            <a:fillRect/>
          </a:stretch>
        </p:blipFill>
        <p:spPr>
          <a:xfrm>
            <a:off x="4953000" y="0"/>
            <a:ext cx="4612943" cy="68580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66892 0.00555 " pathEditMode="relative" rAng="0" ptsTypes="AA">
                                      <p:cBhvr>
                                        <p:cTn dur="5000" fill="hold" id="18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6666 0.00555 " pathEditMode="relative" rAng="0" ptsTypes="AA">
                                      <p:cBhvr>
                                        <p:cTn dur="5000" fill="hold" id="20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un 1"/>
          <p:cNvSpPr/>
          <p:nvPr/>
        </p:nvSpPr>
        <p:spPr>
          <a:xfrm>
            <a:off x="304800" y="304800"/>
            <a:ext cx="3124200" cy="236220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3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4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5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Rounded Rectangle 6"/>
          <p:cNvSpPr/>
          <p:nvPr/>
        </p:nvSpPr>
        <p:spPr>
          <a:xfrm>
            <a:off x="609600" y="5562600"/>
            <a:ext cx="4648200" cy="1143000"/>
          </a:xfrm>
          <a:prstGeom prst="roundRect"/>
          <a:solidFill>
            <a:srgbClr val="0099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মেঘ থেকে বৃষ্টি হয়ে ভূ-পৃষ্ঠে পতিত হচ্ছে।</a:t>
            </a:r>
            <a:endParaRPr dirty="0" sz="3600" lang="en-US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48" name="Straight Arrow Connector 8"/>
          <p:cNvCxnSpPr>
            <a:cxnSpLocks/>
          </p:cNvCxnSpPr>
          <p:nvPr/>
        </p:nvCxnSpPr>
        <p:spPr>
          <a:xfrm rot="16200000" flipH="1">
            <a:off x="1714500" y="2552700"/>
            <a:ext cx="2438400" cy="17526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7" name="Freeform 9"/>
          <p:cNvSpPr/>
          <p:nvPr/>
        </p:nvSpPr>
        <p:spPr>
          <a:xfrm>
            <a:off x="304801" y="3269005"/>
            <a:ext cx="8839200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49" name="Straight Arrow Connector 10"/>
          <p:cNvCxnSpPr>
            <a:cxnSpLocks/>
          </p:cNvCxnSpPr>
          <p:nvPr/>
        </p:nvCxnSpPr>
        <p:spPr>
          <a:xfrm rot="16200000" flipH="1">
            <a:off x="2124705" y="2277104"/>
            <a:ext cx="2113291" cy="15621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Straight Arrow Connector 11"/>
          <p:cNvCxnSpPr>
            <a:cxnSpLocks/>
          </p:cNvCxnSpPr>
          <p:nvPr/>
        </p:nvCxnSpPr>
        <p:spPr>
          <a:xfrm>
            <a:off x="2687910" y="1828800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Straight Arrow Connector 12"/>
          <p:cNvCxnSpPr>
            <a:cxnSpLocks/>
          </p:cNvCxnSpPr>
          <p:nvPr/>
        </p:nvCxnSpPr>
        <p:spPr>
          <a:xfrm rot="16200000" flipH="1">
            <a:off x="1319053" y="2919252"/>
            <a:ext cx="2695895" cy="18288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2" name="Straight Arrow Connector 14"/>
          <p:cNvCxnSpPr>
            <a:cxnSpLocks/>
            <a:stCxn id="1048627" idx="35"/>
            <a:endCxn id="1048629" idx="4"/>
          </p:cNvCxnSpPr>
          <p:nvPr/>
        </p:nvCxnSpPr>
        <p:spPr>
          <a:xfrm flipV="1">
            <a:off x="3892084" y="1471467"/>
            <a:ext cx="1438420" cy="1964963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Straight Arrow Connector 19"/>
          <p:cNvCxnSpPr>
            <a:cxnSpLocks/>
          </p:cNvCxnSpPr>
          <p:nvPr/>
        </p:nvCxnSpPr>
        <p:spPr>
          <a:xfrm rot="5400000" flipH="1" flipV="1">
            <a:off x="3695700" y="1943100"/>
            <a:ext cx="2438400" cy="17526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Straight Arrow Connector 21"/>
          <p:cNvCxnSpPr>
            <a:cxnSpLocks/>
          </p:cNvCxnSpPr>
          <p:nvPr/>
        </p:nvCxnSpPr>
        <p:spPr>
          <a:xfrm rot="5400000" flipH="1" flipV="1">
            <a:off x="3467100" y="1866900"/>
            <a:ext cx="3124200" cy="24384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Straight Arrow Connector 23"/>
          <p:cNvCxnSpPr>
            <a:cxnSpLocks/>
          </p:cNvCxnSpPr>
          <p:nvPr/>
        </p:nvCxnSpPr>
        <p:spPr>
          <a:xfrm rot="5400000" flipH="1" flipV="1">
            <a:off x="3314700" y="1333500"/>
            <a:ext cx="4114800" cy="35814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8" name="Cloud Callout 15"/>
          <p:cNvSpPr/>
          <p:nvPr/>
        </p:nvSpPr>
        <p:spPr>
          <a:xfrm>
            <a:off x="5523167" y="381000"/>
            <a:ext cx="3087433" cy="609600"/>
          </a:xfrm>
          <a:prstGeom prst="cloudCallout">
            <a:avLst>
              <a:gd name="adj1" fmla="val -25968"/>
              <a:gd name="adj2" fmla="val 4077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9" name="Cloud Callout 16"/>
          <p:cNvSpPr/>
          <p:nvPr/>
        </p:nvSpPr>
        <p:spPr>
          <a:xfrm>
            <a:off x="4953000" y="990600"/>
            <a:ext cx="1844543" cy="528489"/>
          </a:xfrm>
          <a:prstGeom prst="cloudCallout">
            <a:avLst>
              <a:gd name="adj1" fmla="val -29534"/>
              <a:gd name="adj2" fmla="val 409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0" name="Freeform 17"/>
          <p:cNvSpPr/>
          <p:nvPr/>
        </p:nvSpPr>
        <p:spPr>
          <a:xfrm>
            <a:off x="7391400" y="1905000"/>
            <a:ext cx="1816994" cy="4959439"/>
          </a:xfrm>
          <a:custGeom>
            <a:avLst/>
            <a:gdLst>
              <a:gd name="connsiteX0" fmla="*/ 2395945 w 2473218"/>
              <a:gd name="connsiteY0" fmla="*/ 1210614 h 5718219"/>
              <a:gd name="connsiteX1" fmla="*/ 2370187 w 2473218"/>
              <a:gd name="connsiteY1" fmla="*/ 888642 h 5718219"/>
              <a:gd name="connsiteX2" fmla="*/ 2344430 w 2473218"/>
              <a:gd name="connsiteY2" fmla="*/ 837126 h 5718219"/>
              <a:gd name="connsiteX3" fmla="*/ 2305793 w 2473218"/>
              <a:gd name="connsiteY3" fmla="*/ 811369 h 5718219"/>
              <a:gd name="connsiteX4" fmla="*/ 2228520 w 2473218"/>
              <a:gd name="connsiteY4" fmla="*/ 746974 h 5718219"/>
              <a:gd name="connsiteX5" fmla="*/ 2164125 w 2473218"/>
              <a:gd name="connsiteY5" fmla="*/ 734095 h 5718219"/>
              <a:gd name="connsiteX6" fmla="*/ 2048216 w 2473218"/>
              <a:gd name="connsiteY6" fmla="*/ 669701 h 5718219"/>
              <a:gd name="connsiteX7" fmla="*/ 2009579 w 2473218"/>
              <a:gd name="connsiteY7" fmla="*/ 656822 h 5718219"/>
              <a:gd name="connsiteX8" fmla="*/ 1958063 w 2473218"/>
              <a:gd name="connsiteY8" fmla="*/ 605307 h 5718219"/>
              <a:gd name="connsiteX9" fmla="*/ 1919427 w 2473218"/>
              <a:gd name="connsiteY9" fmla="*/ 579549 h 5718219"/>
              <a:gd name="connsiteX10" fmla="*/ 1893669 w 2473218"/>
              <a:gd name="connsiteY10" fmla="*/ 540912 h 5718219"/>
              <a:gd name="connsiteX11" fmla="*/ 1816396 w 2473218"/>
              <a:gd name="connsiteY11" fmla="*/ 463639 h 5718219"/>
              <a:gd name="connsiteX12" fmla="*/ 1726244 w 2473218"/>
              <a:gd name="connsiteY12" fmla="*/ 347729 h 5718219"/>
              <a:gd name="connsiteX13" fmla="*/ 1700486 w 2473218"/>
              <a:gd name="connsiteY13" fmla="*/ 309093 h 5718219"/>
              <a:gd name="connsiteX14" fmla="*/ 1610334 w 2473218"/>
              <a:gd name="connsiteY14" fmla="*/ 257577 h 5718219"/>
              <a:gd name="connsiteX15" fmla="*/ 1533061 w 2473218"/>
              <a:gd name="connsiteY15" fmla="*/ 206062 h 5718219"/>
              <a:gd name="connsiteX16" fmla="*/ 1417151 w 2473218"/>
              <a:gd name="connsiteY16" fmla="*/ 77273 h 5718219"/>
              <a:gd name="connsiteX17" fmla="*/ 1339878 w 2473218"/>
              <a:gd name="connsiteY17" fmla="*/ 38636 h 5718219"/>
              <a:gd name="connsiteX18" fmla="*/ 1275483 w 2473218"/>
              <a:gd name="connsiteY18" fmla="*/ 0 h 5718219"/>
              <a:gd name="connsiteX19" fmla="*/ 1030785 w 2473218"/>
              <a:gd name="connsiteY19" fmla="*/ 12879 h 5718219"/>
              <a:gd name="connsiteX20" fmla="*/ 1005027 w 2473218"/>
              <a:gd name="connsiteY20" fmla="*/ 51515 h 5718219"/>
              <a:gd name="connsiteX21" fmla="*/ 992148 w 2473218"/>
              <a:gd name="connsiteY21" fmla="*/ 218941 h 5718219"/>
              <a:gd name="connsiteX22" fmla="*/ 966390 w 2473218"/>
              <a:gd name="connsiteY22" fmla="*/ 386366 h 5718219"/>
              <a:gd name="connsiteX23" fmla="*/ 927754 w 2473218"/>
              <a:gd name="connsiteY23" fmla="*/ 425003 h 5718219"/>
              <a:gd name="connsiteX24" fmla="*/ 914875 w 2473218"/>
              <a:gd name="connsiteY24" fmla="*/ 463639 h 5718219"/>
              <a:gd name="connsiteX25" fmla="*/ 837601 w 2473218"/>
              <a:gd name="connsiteY25" fmla="*/ 515155 h 5718219"/>
              <a:gd name="connsiteX26" fmla="*/ 824723 w 2473218"/>
              <a:gd name="connsiteY26" fmla="*/ 553791 h 5718219"/>
              <a:gd name="connsiteX27" fmla="*/ 811844 w 2473218"/>
              <a:gd name="connsiteY27" fmla="*/ 605307 h 5718219"/>
              <a:gd name="connsiteX28" fmla="*/ 773207 w 2473218"/>
              <a:gd name="connsiteY28" fmla="*/ 643943 h 5718219"/>
              <a:gd name="connsiteX29" fmla="*/ 734570 w 2473218"/>
              <a:gd name="connsiteY29" fmla="*/ 734095 h 5718219"/>
              <a:gd name="connsiteX30" fmla="*/ 695934 w 2473218"/>
              <a:gd name="connsiteY30" fmla="*/ 824248 h 5718219"/>
              <a:gd name="connsiteX31" fmla="*/ 657297 w 2473218"/>
              <a:gd name="connsiteY31" fmla="*/ 850005 h 5718219"/>
              <a:gd name="connsiteX32" fmla="*/ 592903 w 2473218"/>
              <a:gd name="connsiteY32" fmla="*/ 914400 h 5718219"/>
              <a:gd name="connsiteX33" fmla="*/ 554266 w 2473218"/>
              <a:gd name="connsiteY33" fmla="*/ 965915 h 5718219"/>
              <a:gd name="connsiteX34" fmla="*/ 515630 w 2473218"/>
              <a:gd name="connsiteY34" fmla="*/ 991673 h 5718219"/>
              <a:gd name="connsiteX35" fmla="*/ 476993 w 2473218"/>
              <a:gd name="connsiteY35" fmla="*/ 1043188 h 5718219"/>
              <a:gd name="connsiteX36" fmla="*/ 438356 w 2473218"/>
              <a:gd name="connsiteY36" fmla="*/ 1081825 h 5718219"/>
              <a:gd name="connsiteX37" fmla="*/ 425478 w 2473218"/>
              <a:gd name="connsiteY37" fmla="*/ 1120462 h 5718219"/>
              <a:gd name="connsiteX38" fmla="*/ 412599 w 2473218"/>
              <a:gd name="connsiteY38" fmla="*/ 1236372 h 5718219"/>
              <a:gd name="connsiteX39" fmla="*/ 386841 w 2473218"/>
              <a:gd name="connsiteY39" fmla="*/ 1275008 h 5718219"/>
              <a:gd name="connsiteX40" fmla="*/ 361083 w 2473218"/>
              <a:gd name="connsiteY40" fmla="*/ 1455312 h 5718219"/>
              <a:gd name="connsiteX41" fmla="*/ 373962 w 2473218"/>
              <a:gd name="connsiteY41" fmla="*/ 1661374 h 5718219"/>
              <a:gd name="connsiteX42" fmla="*/ 348204 w 2473218"/>
              <a:gd name="connsiteY42" fmla="*/ 1751526 h 5718219"/>
              <a:gd name="connsiteX43" fmla="*/ 296689 w 2473218"/>
              <a:gd name="connsiteY43" fmla="*/ 1803042 h 5718219"/>
              <a:gd name="connsiteX44" fmla="*/ 270931 w 2473218"/>
              <a:gd name="connsiteY44" fmla="*/ 1893194 h 5718219"/>
              <a:gd name="connsiteX45" fmla="*/ 258052 w 2473218"/>
              <a:gd name="connsiteY45" fmla="*/ 2099256 h 5718219"/>
              <a:gd name="connsiteX46" fmla="*/ 232294 w 2473218"/>
              <a:gd name="connsiteY46" fmla="*/ 2137893 h 5718219"/>
              <a:gd name="connsiteX47" fmla="*/ 206537 w 2473218"/>
              <a:gd name="connsiteY47" fmla="*/ 2202287 h 5718219"/>
              <a:gd name="connsiteX48" fmla="*/ 193658 w 2473218"/>
              <a:gd name="connsiteY48" fmla="*/ 2240924 h 5718219"/>
              <a:gd name="connsiteX49" fmla="*/ 167900 w 2473218"/>
              <a:gd name="connsiteY49" fmla="*/ 2279560 h 5718219"/>
              <a:gd name="connsiteX50" fmla="*/ 142142 w 2473218"/>
              <a:gd name="connsiteY50" fmla="*/ 2331076 h 5718219"/>
              <a:gd name="connsiteX51" fmla="*/ 129263 w 2473218"/>
              <a:gd name="connsiteY51" fmla="*/ 2395470 h 5718219"/>
              <a:gd name="connsiteX52" fmla="*/ 155021 w 2473218"/>
              <a:gd name="connsiteY52" fmla="*/ 2485622 h 5718219"/>
              <a:gd name="connsiteX53" fmla="*/ 180779 w 2473218"/>
              <a:gd name="connsiteY53" fmla="*/ 2627290 h 5718219"/>
              <a:gd name="connsiteX54" fmla="*/ 167900 w 2473218"/>
              <a:gd name="connsiteY54" fmla="*/ 2756079 h 5718219"/>
              <a:gd name="connsiteX55" fmla="*/ 129263 w 2473218"/>
              <a:gd name="connsiteY55" fmla="*/ 2794715 h 5718219"/>
              <a:gd name="connsiteX56" fmla="*/ 103506 w 2473218"/>
              <a:gd name="connsiteY56" fmla="*/ 2936383 h 5718219"/>
              <a:gd name="connsiteX57" fmla="*/ 51990 w 2473218"/>
              <a:gd name="connsiteY57" fmla="*/ 3013656 h 5718219"/>
              <a:gd name="connsiteX58" fmla="*/ 39111 w 2473218"/>
              <a:gd name="connsiteY58" fmla="*/ 3078050 h 5718219"/>
              <a:gd name="connsiteX59" fmla="*/ 475 w 2473218"/>
              <a:gd name="connsiteY59" fmla="*/ 3181081 h 5718219"/>
              <a:gd name="connsiteX60" fmla="*/ 39111 w 2473218"/>
              <a:gd name="connsiteY60" fmla="*/ 3709115 h 5718219"/>
              <a:gd name="connsiteX61" fmla="*/ 475 w 2473218"/>
              <a:gd name="connsiteY61" fmla="*/ 3902298 h 5718219"/>
              <a:gd name="connsiteX62" fmla="*/ 39111 w 2473218"/>
              <a:gd name="connsiteY62" fmla="*/ 4185634 h 5718219"/>
              <a:gd name="connsiteX63" fmla="*/ 64869 w 2473218"/>
              <a:gd name="connsiteY63" fmla="*/ 4224270 h 5718219"/>
              <a:gd name="connsiteX64" fmla="*/ 116385 w 2473218"/>
              <a:gd name="connsiteY64" fmla="*/ 4314422 h 5718219"/>
              <a:gd name="connsiteX65" fmla="*/ 129263 w 2473218"/>
              <a:gd name="connsiteY65" fmla="*/ 4365938 h 5718219"/>
              <a:gd name="connsiteX66" fmla="*/ 232294 w 2473218"/>
              <a:gd name="connsiteY66" fmla="*/ 4456090 h 5718219"/>
              <a:gd name="connsiteX67" fmla="*/ 283810 w 2473218"/>
              <a:gd name="connsiteY67" fmla="*/ 4468969 h 5718219"/>
              <a:gd name="connsiteX68" fmla="*/ 309568 w 2473218"/>
              <a:gd name="connsiteY68" fmla="*/ 4507605 h 5718219"/>
              <a:gd name="connsiteX69" fmla="*/ 361083 w 2473218"/>
              <a:gd name="connsiteY69" fmla="*/ 4520484 h 5718219"/>
              <a:gd name="connsiteX70" fmla="*/ 451235 w 2473218"/>
              <a:gd name="connsiteY70" fmla="*/ 4546242 h 5718219"/>
              <a:gd name="connsiteX71" fmla="*/ 1056542 w 2473218"/>
              <a:gd name="connsiteY71" fmla="*/ 4584879 h 5718219"/>
              <a:gd name="connsiteX72" fmla="*/ 1095179 w 2473218"/>
              <a:gd name="connsiteY72" fmla="*/ 4610636 h 5718219"/>
              <a:gd name="connsiteX73" fmla="*/ 1108058 w 2473218"/>
              <a:gd name="connsiteY73" fmla="*/ 4662152 h 5718219"/>
              <a:gd name="connsiteX74" fmla="*/ 1133816 w 2473218"/>
              <a:gd name="connsiteY74" fmla="*/ 4726546 h 5718219"/>
              <a:gd name="connsiteX75" fmla="*/ 1146694 w 2473218"/>
              <a:gd name="connsiteY75" fmla="*/ 4765183 h 5718219"/>
              <a:gd name="connsiteX76" fmla="*/ 1198210 w 2473218"/>
              <a:gd name="connsiteY76" fmla="*/ 4842456 h 5718219"/>
              <a:gd name="connsiteX77" fmla="*/ 1275483 w 2473218"/>
              <a:gd name="connsiteY77" fmla="*/ 4997003 h 5718219"/>
              <a:gd name="connsiteX78" fmla="*/ 1391393 w 2473218"/>
              <a:gd name="connsiteY78" fmla="*/ 5087155 h 5718219"/>
              <a:gd name="connsiteX79" fmla="*/ 1752001 w 2473218"/>
              <a:gd name="connsiteY79" fmla="*/ 5100034 h 5718219"/>
              <a:gd name="connsiteX80" fmla="*/ 1842154 w 2473218"/>
              <a:gd name="connsiteY80" fmla="*/ 5112912 h 5718219"/>
              <a:gd name="connsiteX81" fmla="*/ 1906548 w 2473218"/>
              <a:gd name="connsiteY81" fmla="*/ 5190186 h 5718219"/>
              <a:gd name="connsiteX82" fmla="*/ 1945185 w 2473218"/>
              <a:gd name="connsiteY82" fmla="*/ 5228822 h 5718219"/>
              <a:gd name="connsiteX83" fmla="*/ 2009579 w 2473218"/>
              <a:gd name="connsiteY83" fmla="*/ 5370490 h 5718219"/>
              <a:gd name="connsiteX84" fmla="*/ 2022458 w 2473218"/>
              <a:gd name="connsiteY84" fmla="*/ 5434884 h 5718219"/>
              <a:gd name="connsiteX85" fmla="*/ 2138368 w 2473218"/>
              <a:gd name="connsiteY85" fmla="*/ 5576552 h 5718219"/>
              <a:gd name="connsiteX86" fmla="*/ 2189883 w 2473218"/>
              <a:gd name="connsiteY86" fmla="*/ 5615188 h 5718219"/>
              <a:gd name="connsiteX87" fmla="*/ 2318672 w 2473218"/>
              <a:gd name="connsiteY87" fmla="*/ 5640946 h 5718219"/>
              <a:gd name="connsiteX88" fmla="*/ 2370187 w 2473218"/>
              <a:gd name="connsiteY88" fmla="*/ 5679583 h 5718219"/>
              <a:gd name="connsiteX89" fmla="*/ 2460339 w 2473218"/>
              <a:gd name="connsiteY89" fmla="*/ 5705341 h 5718219"/>
              <a:gd name="connsiteX90" fmla="*/ 2473218 w 2473218"/>
              <a:gd name="connsiteY90" fmla="*/ 5718219 h 57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473218" h="5718219">
                <a:moveTo>
                  <a:pt x="2395945" y="1210614"/>
                </a:moveTo>
                <a:cubicBezTo>
                  <a:pt x="2392547" y="1135859"/>
                  <a:pt x="2411513" y="985072"/>
                  <a:pt x="2370187" y="888642"/>
                </a:cubicBezTo>
                <a:cubicBezTo>
                  <a:pt x="2362624" y="870996"/>
                  <a:pt x="2356721" y="851875"/>
                  <a:pt x="2344430" y="837126"/>
                </a:cubicBezTo>
                <a:cubicBezTo>
                  <a:pt x="2334521" y="825235"/>
                  <a:pt x="2317684" y="821278"/>
                  <a:pt x="2305793" y="811369"/>
                </a:cubicBezTo>
                <a:cubicBezTo>
                  <a:pt x="2278462" y="788594"/>
                  <a:pt x="2263401" y="760055"/>
                  <a:pt x="2228520" y="746974"/>
                </a:cubicBezTo>
                <a:cubicBezTo>
                  <a:pt x="2208024" y="739288"/>
                  <a:pt x="2185590" y="738388"/>
                  <a:pt x="2164125" y="734095"/>
                </a:cubicBezTo>
                <a:cubicBezTo>
                  <a:pt x="2123423" y="709674"/>
                  <a:pt x="2091323" y="688175"/>
                  <a:pt x="2048216" y="669701"/>
                </a:cubicBezTo>
                <a:cubicBezTo>
                  <a:pt x="2035738" y="664353"/>
                  <a:pt x="2022458" y="661115"/>
                  <a:pt x="2009579" y="656822"/>
                </a:cubicBezTo>
                <a:cubicBezTo>
                  <a:pt x="1992407" y="639650"/>
                  <a:pt x="1976501" y="621111"/>
                  <a:pt x="1958063" y="605307"/>
                </a:cubicBezTo>
                <a:cubicBezTo>
                  <a:pt x="1946311" y="595234"/>
                  <a:pt x="1930372" y="590494"/>
                  <a:pt x="1919427" y="579549"/>
                </a:cubicBezTo>
                <a:cubicBezTo>
                  <a:pt x="1908482" y="568604"/>
                  <a:pt x="1903952" y="552481"/>
                  <a:pt x="1893669" y="540912"/>
                </a:cubicBezTo>
                <a:cubicBezTo>
                  <a:pt x="1869468" y="513686"/>
                  <a:pt x="1836602" y="493948"/>
                  <a:pt x="1816396" y="463639"/>
                </a:cubicBezTo>
                <a:cubicBezTo>
                  <a:pt x="1686197" y="268343"/>
                  <a:pt x="1827118" y="468779"/>
                  <a:pt x="1726244" y="347729"/>
                </a:cubicBezTo>
                <a:cubicBezTo>
                  <a:pt x="1716335" y="335838"/>
                  <a:pt x="1711431" y="320038"/>
                  <a:pt x="1700486" y="309093"/>
                </a:cubicBezTo>
                <a:cubicBezTo>
                  <a:pt x="1678211" y="286818"/>
                  <a:pt x="1635586" y="272728"/>
                  <a:pt x="1610334" y="257577"/>
                </a:cubicBezTo>
                <a:cubicBezTo>
                  <a:pt x="1583789" y="241650"/>
                  <a:pt x="1533061" y="206062"/>
                  <a:pt x="1533061" y="206062"/>
                </a:cubicBezTo>
                <a:cubicBezTo>
                  <a:pt x="1499807" y="161723"/>
                  <a:pt x="1463377" y="108090"/>
                  <a:pt x="1417151" y="77273"/>
                </a:cubicBezTo>
                <a:cubicBezTo>
                  <a:pt x="1306429" y="3459"/>
                  <a:pt x="1446513" y="91953"/>
                  <a:pt x="1339878" y="38636"/>
                </a:cubicBezTo>
                <a:cubicBezTo>
                  <a:pt x="1317489" y="27441"/>
                  <a:pt x="1296948" y="12879"/>
                  <a:pt x="1275483" y="0"/>
                </a:cubicBezTo>
                <a:cubicBezTo>
                  <a:pt x="1193917" y="4293"/>
                  <a:pt x="1111021" y="-2404"/>
                  <a:pt x="1030785" y="12879"/>
                </a:cubicBezTo>
                <a:cubicBezTo>
                  <a:pt x="1015580" y="15775"/>
                  <a:pt x="1007880" y="36302"/>
                  <a:pt x="1005027" y="51515"/>
                </a:cubicBezTo>
                <a:cubicBezTo>
                  <a:pt x="994712" y="106530"/>
                  <a:pt x="997718" y="163245"/>
                  <a:pt x="992148" y="218941"/>
                </a:cubicBezTo>
                <a:cubicBezTo>
                  <a:pt x="992042" y="219998"/>
                  <a:pt x="970095" y="378030"/>
                  <a:pt x="966390" y="386366"/>
                </a:cubicBezTo>
                <a:cubicBezTo>
                  <a:pt x="958993" y="403010"/>
                  <a:pt x="940633" y="412124"/>
                  <a:pt x="927754" y="425003"/>
                </a:cubicBezTo>
                <a:cubicBezTo>
                  <a:pt x="923461" y="437882"/>
                  <a:pt x="924474" y="454040"/>
                  <a:pt x="914875" y="463639"/>
                </a:cubicBezTo>
                <a:cubicBezTo>
                  <a:pt x="892985" y="485529"/>
                  <a:pt x="837601" y="515155"/>
                  <a:pt x="837601" y="515155"/>
                </a:cubicBezTo>
                <a:cubicBezTo>
                  <a:pt x="833308" y="528034"/>
                  <a:pt x="828452" y="540738"/>
                  <a:pt x="824723" y="553791"/>
                </a:cubicBezTo>
                <a:cubicBezTo>
                  <a:pt x="819860" y="570810"/>
                  <a:pt x="820626" y="589939"/>
                  <a:pt x="811844" y="605307"/>
                </a:cubicBezTo>
                <a:cubicBezTo>
                  <a:pt x="802808" y="621121"/>
                  <a:pt x="786086" y="631064"/>
                  <a:pt x="773207" y="643943"/>
                </a:cubicBezTo>
                <a:cubicBezTo>
                  <a:pt x="750314" y="689729"/>
                  <a:pt x="747202" y="689883"/>
                  <a:pt x="734570" y="734095"/>
                </a:cubicBezTo>
                <a:cubicBezTo>
                  <a:pt x="722747" y="775477"/>
                  <a:pt x="727305" y="792877"/>
                  <a:pt x="695934" y="824248"/>
                </a:cubicBezTo>
                <a:cubicBezTo>
                  <a:pt x="684989" y="835193"/>
                  <a:pt x="670176" y="841419"/>
                  <a:pt x="657297" y="850005"/>
                </a:cubicBezTo>
                <a:cubicBezTo>
                  <a:pt x="588611" y="953034"/>
                  <a:pt x="678759" y="828544"/>
                  <a:pt x="592903" y="914400"/>
                </a:cubicBezTo>
                <a:cubicBezTo>
                  <a:pt x="577725" y="929578"/>
                  <a:pt x="569444" y="950737"/>
                  <a:pt x="554266" y="965915"/>
                </a:cubicBezTo>
                <a:cubicBezTo>
                  <a:pt x="543321" y="976860"/>
                  <a:pt x="526575" y="980728"/>
                  <a:pt x="515630" y="991673"/>
                </a:cubicBezTo>
                <a:cubicBezTo>
                  <a:pt x="500452" y="1006851"/>
                  <a:pt x="490962" y="1026891"/>
                  <a:pt x="476993" y="1043188"/>
                </a:cubicBezTo>
                <a:cubicBezTo>
                  <a:pt x="465140" y="1057017"/>
                  <a:pt x="451235" y="1068946"/>
                  <a:pt x="438356" y="1081825"/>
                </a:cubicBezTo>
                <a:cubicBezTo>
                  <a:pt x="434063" y="1094704"/>
                  <a:pt x="427710" y="1107071"/>
                  <a:pt x="425478" y="1120462"/>
                </a:cubicBezTo>
                <a:cubicBezTo>
                  <a:pt x="419087" y="1158808"/>
                  <a:pt x="422028" y="1198658"/>
                  <a:pt x="412599" y="1236372"/>
                </a:cubicBezTo>
                <a:cubicBezTo>
                  <a:pt x="408845" y="1251388"/>
                  <a:pt x="395427" y="1262129"/>
                  <a:pt x="386841" y="1275008"/>
                </a:cubicBezTo>
                <a:cubicBezTo>
                  <a:pt x="369505" y="1344353"/>
                  <a:pt x="361083" y="1367473"/>
                  <a:pt x="361083" y="1455312"/>
                </a:cubicBezTo>
                <a:cubicBezTo>
                  <a:pt x="361083" y="1524133"/>
                  <a:pt x="369669" y="1592687"/>
                  <a:pt x="373962" y="1661374"/>
                </a:cubicBezTo>
                <a:cubicBezTo>
                  <a:pt x="372615" y="1666762"/>
                  <a:pt x="355311" y="1741576"/>
                  <a:pt x="348204" y="1751526"/>
                </a:cubicBezTo>
                <a:cubicBezTo>
                  <a:pt x="334089" y="1771287"/>
                  <a:pt x="313861" y="1785870"/>
                  <a:pt x="296689" y="1803042"/>
                </a:cubicBezTo>
                <a:cubicBezTo>
                  <a:pt x="288844" y="1826576"/>
                  <a:pt x="273241" y="1870093"/>
                  <a:pt x="270931" y="1893194"/>
                </a:cubicBezTo>
                <a:cubicBezTo>
                  <a:pt x="264083" y="1961674"/>
                  <a:pt x="268786" y="2031277"/>
                  <a:pt x="258052" y="2099256"/>
                </a:cubicBezTo>
                <a:cubicBezTo>
                  <a:pt x="255638" y="2114545"/>
                  <a:pt x="239216" y="2124048"/>
                  <a:pt x="232294" y="2137893"/>
                </a:cubicBezTo>
                <a:cubicBezTo>
                  <a:pt x="221955" y="2158570"/>
                  <a:pt x="214654" y="2180641"/>
                  <a:pt x="206537" y="2202287"/>
                </a:cubicBezTo>
                <a:cubicBezTo>
                  <a:pt x="201770" y="2214998"/>
                  <a:pt x="199729" y="2228782"/>
                  <a:pt x="193658" y="2240924"/>
                </a:cubicBezTo>
                <a:cubicBezTo>
                  <a:pt x="186736" y="2254768"/>
                  <a:pt x="175579" y="2266121"/>
                  <a:pt x="167900" y="2279560"/>
                </a:cubicBezTo>
                <a:cubicBezTo>
                  <a:pt x="158375" y="2296229"/>
                  <a:pt x="150728" y="2313904"/>
                  <a:pt x="142142" y="2331076"/>
                </a:cubicBezTo>
                <a:cubicBezTo>
                  <a:pt x="137849" y="2352541"/>
                  <a:pt x="127445" y="2373656"/>
                  <a:pt x="129263" y="2395470"/>
                </a:cubicBezTo>
                <a:cubicBezTo>
                  <a:pt x="131858" y="2426615"/>
                  <a:pt x="146798" y="2455470"/>
                  <a:pt x="155021" y="2485622"/>
                </a:cubicBezTo>
                <a:cubicBezTo>
                  <a:pt x="173238" y="2552417"/>
                  <a:pt x="168868" y="2543917"/>
                  <a:pt x="180779" y="2627290"/>
                </a:cubicBezTo>
                <a:cubicBezTo>
                  <a:pt x="176486" y="2670220"/>
                  <a:pt x="180588" y="2714843"/>
                  <a:pt x="167900" y="2756079"/>
                </a:cubicBezTo>
                <a:cubicBezTo>
                  <a:pt x="162544" y="2773487"/>
                  <a:pt x="138299" y="2778901"/>
                  <a:pt x="129263" y="2794715"/>
                </a:cubicBezTo>
                <a:cubicBezTo>
                  <a:pt x="116177" y="2817615"/>
                  <a:pt x="106619" y="2928290"/>
                  <a:pt x="103506" y="2936383"/>
                </a:cubicBezTo>
                <a:cubicBezTo>
                  <a:pt x="92393" y="2965277"/>
                  <a:pt x="51990" y="3013656"/>
                  <a:pt x="51990" y="3013656"/>
                </a:cubicBezTo>
                <a:cubicBezTo>
                  <a:pt x="47697" y="3035121"/>
                  <a:pt x="45548" y="3057128"/>
                  <a:pt x="39111" y="3078050"/>
                </a:cubicBezTo>
                <a:cubicBezTo>
                  <a:pt x="28324" y="3113107"/>
                  <a:pt x="1440" y="3144415"/>
                  <a:pt x="475" y="3181081"/>
                </a:cubicBezTo>
                <a:cubicBezTo>
                  <a:pt x="-1885" y="3270778"/>
                  <a:pt x="26034" y="3565269"/>
                  <a:pt x="39111" y="3709115"/>
                </a:cubicBezTo>
                <a:cubicBezTo>
                  <a:pt x="26232" y="3773509"/>
                  <a:pt x="5326" y="3836808"/>
                  <a:pt x="475" y="3902298"/>
                </a:cubicBezTo>
                <a:cubicBezTo>
                  <a:pt x="-3723" y="3958978"/>
                  <a:pt x="20758" y="4125987"/>
                  <a:pt x="39111" y="4185634"/>
                </a:cubicBezTo>
                <a:cubicBezTo>
                  <a:pt x="43663" y="4200428"/>
                  <a:pt x="57190" y="4210831"/>
                  <a:pt x="64869" y="4224270"/>
                </a:cubicBezTo>
                <a:cubicBezTo>
                  <a:pt x="130229" y="4338649"/>
                  <a:pt x="53630" y="4220292"/>
                  <a:pt x="116385" y="4314422"/>
                </a:cubicBezTo>
                <a:cubicBezTo>
                  <a:pt x="120678" y="4331594"/>
                  <a:pt x="119445" y="4351210"/>
                  <a:pt x="129263" y="4365938"/>
                </a:cubicBezTo>
                <a:cubicBezTo>
                  <a:pt x="141595" y="4384437"/>
                  <a:pt x="200528" y="4442476"/>
                  <a:pt x="232294" y="4456090"/>
                </a:cubicBezTo>
                <a:cubicBezTo>
                  <a:pt x="248563" y="4463063"/>
                  <a:pt x="266638" y="4464676"/>
                  <a:pt x="283810" y="4468969"/>
                </a:cubicBezTo>
                <a:cubicBezTo>
                  <a:pt x="292396" y="4481848"/>
                  <a:pt x="296689" y="4499019"/>
                  <a:pt x="309568" y="4507605"/>
                </a:cubicBezTo>
                <a:cubicBezTo>
                  <a:pt x="324295" y="4517423"/>
                  <a:pt x="344064" y="4515621"/>
                  <a:pt x="361083" y="4520484"/>
                </a:cubicBezTo>
                <a:cubicBezTo>
                  <a:pt x="388180" y="4528226"/>
                  <a:pt x="423489" y="4544066"/>
                  <a:pt x="451235" y="4546242"/>
                </a:cubicBezTo>
                <a:cubicBezTo>
                  <a:pt x="652796" y="4562051"/>
                  <a:pt x="854773" y="4572000"/>
                  <a:pt x="1056542" y="4584879"/>
                </a:cubicBezTo>
                <a:cubicBezTo>
                  <a:pt x="1069421" y="4593465"/>
                  <a:pt x="1086593" y="4597757"/>
                  <a:pt x="1095179" y="4610636"/>
                </a:cubicBezTo>
                <a:cubicBezTo>
                  <a:pt x="1104998" y="4625364"/>
                  <a:pt x="1102461" y="4645360"/>
                  <a:pt x="1108058" y="4662152"/>
                </a:cubicBezTo>
                <a:cubicBezTo>
                  <a:pt x="1115369" y="4684084"/>
                  <a:pt x="1125699" y="4704900"/>
                  <a:pt x="1133816" y="4726546"/>
                </a:cubicBezTo>
                <a:cubicBezTo>
                  <a:pt x="1138583" y="4739257"/>
                  <a:pt x="1140101" y="4753316"/>
                  <a:pt x="1146694" y="4765183"/>
                </a:cubicBezTo>
                <a:cubicBezTo>
                  <a:pt x="1161728" y="4792244"/>
                  <a:pt x="1188420" y="4813088"/>
                  <a:pt x="1198210" y="4842456"/>
                </a:cubicBezTo>
                <a:cubicBezTo>
                  <a:pt x="1219158" y="4905301"/>
                  <a:pt x="1225553" y="4947074"/>
                  <a:pt x="1275483" y="4997003"/>
                </a:cubicBezTo>
                <a:cubicBezTo>
                  <a:pt x="1299655" y="5021174"/>
                  <a:pt x="1352606" y="5082453"/>
                  <a:pt x="1391393" y="5087155"/>
                </a:cubicBezTo>
                <a:cubicBezTo>
                  <a:pt x="1510798" y="5101629"/>
                  <a:pt x="1631798" y="5095741"/>
                  <a:pt x="1752001" y="5100034"/>
                </a:cubicBezTo>
                <a:cubicBezTo>
                  <a:pt x="1782052" y="5104327"/>
                  <a:pt x="1813969" y="5101638"/>
                  <a:pt x="1842154" y="5112912"/>
                </a:cubicBezTo>
                <a:cubicBezTo>
                  <a:pt x="1870372" y="5124199"/>
                  <a:pt x="1888842" y="5168940"/>
                  <a:pt x="1906548" y="5190186"/>
                </a:cubicBezTo>
                <a:cubicBezTo>
                  <a:pt x="1918208" y="5204178"/>
                  <a:pt x="1932306" y="5215943"/>
                  <a:pt x="1945185" y="5228822"/>
                </a:cubicBezTo>
                <a:cubicBezTo>
                  <a:pt x="1978858" y="5329843"/>
                  <a:pt x="1956973" y="5282813"/>
                  <a:pt x="2009579" y="5370490"/>
                </a:cubicBezTo>
                <a:cubicBezTo>
                  <a:pt x="2013872" y="5391955"/>
                  <a:pt x="2015536" y="5414118"/>
                  <a:pt x="2022458" y="5434884"/>
                </a:cubicBezTo>
                <a:cubicBezTo>
                  <a:pt x="2042120" y="5493870"/>
                  <a:pt x="2090204" y="5540429"/>
                  <a:pt x="2138368" y="5576552"/>
                </a:cubicBezTo>
                <a:cubicBezTo>
                  <a:pt x="2155540" y="5589431"/>
                  <a:pt x="2171247" y="5604539"/>
                  <a:pt x="2189883" y="5615188"/>
                </a:cubicBezTo>
                <a:cubicBezTo>
                  <a:pt x="2219854" y="5632314"/>
                  <a:pt x="2298851" y="5638114"/>
                  <a:pt x="2318672" y="5640946"/>
                </a:cubicBezTo>
                <a:cubicBezTo>
                  <a:pt x="2335844" y="5653825"/>
                  <a:pt x="2351550" y="5668933"/>
                  <a:pt x="2370187" y="5679583"/>
                </a:cubicBezTo>
                <a:cubicBezTo>
                  <a:pt x="2392039" y="5692070"/>
                  <a:pt x="2439432" y="5696978"/>
                  <a:pt x="2460339" y="5705341"/>
                </a:cubicBezTo>
                <a:cubicBezTo>
                  <a:pt x="2465976" y="5707596"/>
                  <a:pt x="2468925" y="5713926"/>
                  <a:pt x="2473218" y="5718219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1" name="Freeform 18"/>
          <p:cNvSpPr/>
          <p:nvPr/>
        </p:nvSpPr>
        <p:spPr>
          <a:xfrm>
            <a:off x="5486400" y="2590800"/>
            <a:ext cx="2209800" cy="3604792"/>
          </a:xfrm>
          <a:custGeom>
            <a:avLst/>
            <a:gdLst>
              <a:gd name="connsiteX0" fmla="*/ 3335628 w 3362250"/>
              <a:gd name="connsiteY0" fmla="*/ 798490 h 4894826"/>
              <a:gd name="connsiteX1" fmla="*/ 3271234 w 3362250"/>
              <a:gd name="connsiteY1" fmla="*/ 746975 h 4894826"/>
              <a:gd name="connsiteX2" fmla="*/ 3193961 w 3362250"/>
              <a:gd name="connsiteY2" fmla="*/ 682580 h 4894826"/>
              <a:gd name="connsiteX3" fmla="*/ 3142445 w 3362250"/>
              <a:gd name="connsiteY3" fmla="*/ 669702 h 4894826"/>
              <a:gd name="connsiteX4" fmla="*/ 3103809 w 3362250"/>
              <a:gd name="connsiteY4" fmla="*/ 618186 h 4894826"/>
              <a:gd name="connsiteX5" fmla="*/ 3052293 w 3362250"/>
              <a:gd name="connsiteY5" fmla="*/ 605307 h 4894826"/>
              <a:gd name="connsiteX6" fmla="*/ 2962141 w 3362250"/>
              <a:gd name="connsiteY6" fmla="*/ 489397 h 4894826"/>
              <a:gd name="connsiteX7" fmla="*/ 2923504 w 3362250"/>
              <a:gd name="connsiteY7" fmla="*/ 373488 h 4894826"/>
              <a:gd name="connsiteX8" fmla="*/ 2910626 w 3362250"/>
              <a:gd name="connsiteY8" fmla="*/ 334851 h 4894826"/>
              <a:gd name="connsiteX9" fmla="*/ 2871989 w 3362250"/>
              <a:gd name="connsiteY9" fmla="*/ 296214 h 4894826"/>
              <a:gd name="connsiteX10" fmla="*/ 2859110 w 3362250"/>
              <a:gd name="connsiteY10" fmla="*/ 257578 h 4894826"/>
              <a:gd name="connsiteX11" fmla="*/ 2820473 w 3362250"/>
              <a:gd name="connsiteY11" fmla="*/ 244699 h 4894826"/>
              <a:gd name="connsiteX12" fmla="*/ 2743200 w 3362250"/>
              <a:gd name="connsiteY12" fmla="*/ 193183 h 4894826"/>
              <a:gd name="connsiteX13" fmla="*/ 2691685 w 3362250"/>
              <a:gd name="connsiteY13" fmla="*/ 167426 h 4894826"/>
              <a:gd name="connsiteX14" fmla="*/ 2665927 w 3362250"/>
              <a:gd name="connsiteY14" fmla="*/ 128789 h 4894826"/>
              <a:gd name="connsiteX15" fmla="*/ 2550017 w 3362250"/>
              <a:gd name="connsiteY15" fmla="*/ 38637 h 4894826"/>
              <a:gd name="connsiteX16" fmla="*/ 2472744 w 3362250"/>
              <a:gd name="connsiteY16" fmla="*/ 0 h 4894826"/>
              <a:gd name="connsiteX17" fmla="*/ 2369713 w 3362250"/>
              <a:gd name="connsiteY17" fmla="*/ 12879 h 4894826"/>
              <a:gd name="connsiteX18" fmla="*/ 2331076 w 3362250"/>
              <a:gd name="connsiteY18" fmla="*/ 64395 h 4894826"/>
              <a:gd name="connsiteX19" fmla="*/ 2266682 w 3362250"/>
              <a:gd name="connsiteY19" fmla="*/ 128789 h 4894826"/>
              <a:gd name="connsiteX20" fmla="*/ 2202288 w 3362250"/>
              <a:gd name="connsiteY20" fmla="*/ 218941 h 4894826"/>
              <a:gd name="connsiteX21" fmla="*/ 2112135 w 3362250"/>
              <a:gd name="connsiteY21" fmla="*/ 321972 h 4894826"/>
              <a:gd name="connsiteX22" fmla="*/ 2086378 w 3362250"/>
              <a:gd name="connsiteY22" fmla="*/ 360609 h 4894826"/>
              <a:gd name="connsiteX23" fmla="*/ 2047741 w 3362250"/>
              <a:gd name="connsiteY23" fmla="*/ 399245 h 4894826"/>
              <a:gd name="connsiteX24" fmla="*/ 1983347 w 3362250"/>
              <a:gd name="connsiteY24" fmla="*/ 476519 h 4894826"/>
              <a:gd name="connsiteX25" fmla="*/ 1931831 w 3362250"/>
              <a:gd name="connsiteY25" fmla="*/ 618186 h 4894826"/>
              <a:gd name="connsiteX26" fmla="*/ 1918952 w 3362250"/>
              <a:gd name="connsiteY26" fmla="*/ 669702 h 4894826"/>
              <a:gd name="connsiteX27" fmla="*/ 1880316 w 3362250"/>
              <a:gd name="connsiteY27" fmla="*/ 721217 h 4894826"/>
              <a:gd name="connsiteX28" fmla="*/ 1815921 w 3362250"/>
              <a:gd name="connsiteY28" fmla="*/ 785611 h 4894826"/>
              <a:gd name="connsiteX29" fmla="*/ 1777285 w 3362250"/>
              <a:gd name="connsiteY29" fmla="*/ 837127 h 4894826"/>
              <a:gd name="connsiteX30" fmla="*/ 1764406 w 3362250"/>
              <a:gd name="connsiteY30" fmla="*/ 875764 h 4894826"/>
              <a:gd name="connsiteX31" fmla="*/ 1725769 w 3362250"/>
              <a:gd name="connsiteY31" fmla="*/ 901521 h 4894826"/>
              <a:gd name="connsiteX32" fmla="*/ 1674254 w 3362250"/>
              <a:gd name="connsiteY32" fmla="*/ 1017431 h 4894826"/>
              <a:gd name="connsiteX33" fmla="*/ 1635617 w 3362250"/>
              <a:gd name="connsiteY33" fmla="*/ 1043189 h 4894826"/>
              <a:gd name="connsiteX34" fmla="*/ 1493950 w 3362250"/>
              <a:gd name="connsiteY34" fmla="*/ 1171978 h 4894826"/>
              <a:gd name="connsiteX35" fmla="*/ 1429555 w 3362250"/>
              <a:gd name="connsiteY35" fmla="*/ 1210614 h 4894826"/>
              <a:gd name="connsiteX36" fmla="*/ 1378040 w 3362250"/>
              <a:gd name="connsiteY36" fmla="*/ 1223493 h 4894826"/>
              <a:gd name="connsiteX37" fmla="*/ 1339403 w 3362250"/>
              <a:gd name="connsiteY37" fmla="*/ 1236372 h 4894826"/>
              <a:gd name="connsiteX38" fmla="*/ 1287888 w 3362250"/>
              <a:gd name="connsiteY38" fmla="*/ 1326524 h 4894826"/>
              <a:gd name="connsiteX39" fmla="*/ 1262130 w 3362250"/>
              <a:gd name="connsiteY39" fmla="*/ 1365161 h 4894826"/>
              <a:gd name="connsiteX40" fmla="*/ 1210614 w 3362250"/>
              <a:gd name="connsiteY40" fmla="*/ 1455313 h 4894826"/>
              <a:gd name="connsiteX41" fmla="*/ 1184857 w 3362250"/>
              <a:gd name="connsiteY41" fmla="*/ 1545465 h 4894826"/>
              <a:gd name="connsiteX42" fmla="*/ 1146220 w 3362250"/>
              <a:gd name="connsiteY42" fmla="*/ 1635617 h 4894826"/>
              <a:gd name="connsiteX43" fmla="*/ 1133341 w 3362250"/>
              <a:gd name="connsiteY43" fmla="*/ 1738648 h 4894826"/>
              <a:gd name="connsiteX44" fmla="*/ 1120462 w 3362250"/>
              <a:gd name="connsiteY44" fmla="*/ 1815921 h 4894826"/>
              <a:gd name="connsiteX45" fmla="*/ 1081826 w 3362250"/>
              <a:gd name="connsiteY45" fmla="*/ 2575775 h 4894826"/>
              <a:gd name="connsiteX46" fmla="*/ 1043189 w 3362250"/>
              <a:gd name="connsiteY46" fmla="*/ 2704564 h 4894826"/>
              <a:gd name="connsiteX47" fmla="*/ 1030310 w 3362250"/>
              <a:gd name="connsiteY47" fmla="*/ 2768958 h 4894826"/>
              <a:gd name="connsiteX48" fmla="*/ 965916 w 3362250"/>
              <a:gd name="connsiteY48" fmla="*/ 2910626 h 4894826"/>
              <a:gd name="connsiteX49" fmla="*/ 953037 w 3362250"/>
              <a:gd name="connsiteY49" fmla="*/ 2962141 h 4894826"/>
              <a:gd name="connsiteX50" fmla="*/ 927279 w 3362250"/>
              <a:gd name="connsiteY50" fmla="*/ 3052293 h 4894826"/>
              <a:gd name="connsiteX51" fmla="*/ 914400 w 3362250"/>
              <a:gd name="connsiteY51" fmla="*/ 3103809 h 4894826"/>
              <a:gd name="connsiteX52" fmla="*/ 888642 w 3362250"/>
              <a:gd name="connsiteY52" fmla="*/ 3155324 h 4894826"/>
              <a:gd name="connsiteX53" fmla="*/ 850006 w 3362250"/>
              <a:gd name="connsiteY53" fmla="*/ 3245476 h 4894826"/>
              <a:gd name="connsiteX54" fmla="*/ 811369 w 3362250"/>
              <a:gd name="connsiteY54" fmla="*/ 3309871 h 4894826"/>
              <a:gd name="connsiteX55" fmla="*/ 759854 w 3362250"/>
              <a:gd name="connsiteY55" fmla="*/ 3335628 h 4894826"/>
              <a:gd name="connsiteX56" fmla="*/ 631065 w 3362250"/>
              <a:gd name="connsiteY56" fmla="*/ 3425780 h 4894826"/>
              <a:gd name="connsiteX57" fmla="*/ 566671 w 3362250"/>
              <a:gd name="connsiteY57" fmla="*/ 3477296 h 4894826"/>
              <a:gd name="connsiteX58" fmla="*/ 489397 w 3362250"/>
              <a:gd name="connsiteY58" fmla="*/ 3567448 h 4894826"/>
              <a:gd name="connsiteX59" fmla="*/ 437882 w 3362250"/>
              <a:gd name="connsiteY59" fmla="*/ 3618964 h 4894826"/>
              <a:gd name="connsiteX60" fmla="*/ 399245 w 3362250"/>
              <a:gd name="connsiteY60" fmla="*/ 3760631 h 4894826"/>
              <a:gd name="connsiteX61" fmla="*/ 360609 w 3362250"/>
              <a:gd name="connsiteY61" fmla="*/ 3850783 h 4894826"/>
              <a:gd name="connsiteX62" fmla="*/ 321972 w 3362250"/>
              <a:gd name="connsiteY62" fmla="*/ 3992451 h 4894826"/>
              <a:gd name="connsiteX63" fmla="*/ 309093 w 3362250"/>
              <a:gd name="connsiteY63" fmla="*/ 4043966 h 4894826"/>
              <a:gd name="connsiteX64" fmla="*/ 270457 w 3362250"/>
              <a:gd name="connsiteY64" fmla="*/ 4172755 h 4894826"/>
              <a:gd name="connsiteX65" fmla="*/ 218941 w 3362250"/>
              <a:gd name="connsiteY65" fmla="*/ 4327302 h 4894826"/>
              <a:gd name="connsiteX66" fmla="*/ 51516 w 3362250"/>
              <a:gd name="connsiteY66" fmla="*/ 4468969 h 4894826"/>
              <a:gd name="connsiteX67" fmla="*/ 0 w 3362250"/>
              <a:gd name="connsiteY67" fmla="*/ 4546242 h 4894826"/>
              <a:gd name="connsiteX68" fmla="*/ 12879 w 3362250"/>
              <a:gd name="connsiteY68" fmla="*/ 4700789 h 4894826"/>
              <a:gd name="connsiteX69" fmla="*/ 115910 w 3362250"/>
              <a:gd name="connsiteY69" fmla="*/ 4752304 h 4894826"/>
              <a:gd name="connsiteX70" fmla="*/ 334851 w 3362250"/>
              <a:gd name="connsiteY70" fmla="*/ 4790941 h 4894826"/>
              <a:gd name="connsiteX71" fmla="*/ 746975 w 3362250"/>
              <a:gd name="connsiteY71" fmla="*/ 4868214 h 4894826"/>
              <a:gd name="connsiteX72" fmla="*/ 1120462 w 3362250"/>
              <a:gd name="connsiteY72" fmla="*/ 4881093 h 4894826"/>
              <a:gd name="connsiteX73" fmla="*/ 1249251 w 3362250"/>
              <a:gd name="connsiteY73" fmla="*/ 4816699 h 4894826"/>
              <a:gd name="connsiteX74" fmla="*/ 1365161 w 3362250"/>
              <a:gd name="connsiteY74" fmla="*/ 4778062 h 4894826"/>
              <a:gd name="connsiteX75" fmla="*/ 1468192 w 3362250"/>
              <a:gd name="connsiteY75" fmla="*/ 4765183 h 4894826"/>
              <a:gd name="connsiteX76" fmla="*/ 1712890 w 3362250"/>
              <a:gd name="connsiteY76" fmla="*/ 4739426 h 4894826"/>
              <a:gd name="connsiteX77" fmla="*/ 1815921 w 3362250"/>
              <a:gd name="connsiteY77" fmla="*/ 4713668 h 4894826"/>
              <a:gd name="connsiteX78" fmla="*/ 1893195 w 3362250"/>
              <a:gd name="connsiteY78" fmla="*/ 4687910 h 4894826"/>
              <a:gd name="connsiteX79" fmla="*/ 1931831 w 3362250"/>
              <a:gd name="connsiteY79" fmla="*/ 4675031 h 4894826"/>
              <a:gd name="connsiteX80" fmla="*/ 2073499 w 3362250"/>
              <a:gd name="connsiteY80" fmla="*/ 4649273 h 4894826"/>
              <a:gd name="connsiteX81" fmla="*/ 2150772 w 3362250"/>
              <a:gd name="connsiteY81" fmla="*/ 4597758 h 4894826"/>
              <a:gd name="connsiteX82" fmla="*/ 2176530 w 3362250"/>
              <a:gd name="connsiteY82" fmla="*/ 4546242 h 4894826"/>
              <a:gd name="connsiteX83" fmla="*/ 2163651 w 3362250"/>
              <a:gd name="connsiteY83" fmla="*/ 4327302 h 4894826"/>
              <a:gd name="connsiteX84" fmla="*/ 2137893 w 3362250"/>
              <a:gd name="connsiteY84" fmla="*/ 4288665 h 4894826"/>
              <a:gd name="connsiteX85" fmla="*/ 2125014 w 3362250"/>
              <a:gd name="connsiteY85" fmla="*/ 4211392 h 4894826"/>
              <a:gd name="connsiteX86" fmla="*/ 2112135 w 3362250"/>
              <a:gd name="connsiteY86" fmla="*/ 4159876 h 4894826"/>
              <a:gd name="connsiteX87" fmla="*/ 2099257 w 3362250"/>
              <a:gd name="connsiteY87" fmla="*/ 3979572 h 4894826"/>
              <a:gd name="connsiteX88" fmla="*/ 2150772 w 3362250"/>
              <a:gd name="connsiteY88" fmla="*/ 3515933 h 4894826"/>
              <a:gd name="connsiteX89" fmla="*/ 2189409 w 3362250"/>
              <a:gd name="connsiteY89" fmla="*/ 3425780 h 4894826"/>
              <a:gd name="connsiteX90" fmla="*/ 2228045 w 3362250"/>
              <a:gd name="connsiteY90" fmla="*/ 3361386 h 4894826"/>
              <a:gd name="connsiteX91" fmla="*/ 2266682 w 3362250"/>
              <a:gd name="connsiteY91" fmla="*/ 3219719 h 4894826"/>
              <a:gd name="connsiteX92" fmla="*/ 2279561 w 3362250"/>
              <a:gd name="connsiteY92" fmla="*/ 2897747 h 4894826"/>
              <a:gd name="connsiteX93" fmla="*/ 2292440 w 3362250"/>
              <a:gd name="connsiteY93" fmla="*/ 2846231 h 4894826"/>
              <a:gd name="connsiteX94" fmla="*/ 2318197 w 3362250"/>
              <a:gd name="connsiteY94" fmla="*/ 2807595 h 4894826"/>
              <a:gd name="connsiteX95" fmla="*/ 2343955 w 3362250"/>
              <a:gd name="connsiteY95" fmla="*/ 2691685 h 4894826"/>
              <a:gd name="connsiteX96" fmla="*/ 2395471 w 3362250"/>
              <a:gd name="connsiteY96" fmla="*/ 2614411 h 4894826"/>
              <a:gd name="connsiteX97" fmla="*/ 2408350 w 3362250"/>
              <a:gd name="connsiteY97" fmla="*/ 2550017 h 4894826"/>
              <a:gd name="connsiteX98" fmla="*/ 2459865 w 3362250"/>
              <a:gd name="connsiteY98" fmla="*/ 2498502 h 4894826"/>
              <a:gd name="connsiteX99" fmla="*/ 2485623 w 3362250"/>
              <a:gd name="connsiteY99" fmla="*/ 2459865 h 4894826"/>
              <a:gd name="connsiteX100" fmla="*/ 2537138 w 3362250"/>
              <a:gd name="connsiteY100" fmla="*/ 2408349 h 4894826"/>
              <a:gd name="connsiteX101" fmla="*/ 2601533 w 3362250"/>
              <a:gd name="connsiteY101" fmla="*/ 2331076 h 4894826"/>
              <a:gd name="connsiteX102" fmla="*/ 2614411 w 3362250"/>
              <a:gd name="connsiteY102" fmla="*/ 2292440 h 4894826"/>
              <a:gd name="connsiteX103" fmla="*/ 2665927 w 3362250"/>
              <a:gd name="connsiteY103" fmla="*/ 2215166 h 4894826"/>
              <a:gd name="connsiteX104" fmla="*/ 2678806 w 3362250"/>
              <a:gd name="connsiteY104" fmla="*/ 2176530 h 4894826"/>
              <a:gd name="connsiteX105" fmla="*/ 2730321 w 3362250"/>
              <a:gd name="connsiteY105" fmla="*/ 2086378 h 4894826"/>
              <a:gd name="connsiteX106" fmla="*/ 2743200 w 3362250"/>
              <a:gd name="connsiteY106" fmla="*/ 2047741 h 4894826"/>
              <a:gd name="connsiteX107" fmla="*/ 2794716 w 3362250"/>
              <a:gd name="connsiteY107" fmla="*/ 1944710 h 4894826"/>
              <a:gd name="connsiteX108" fmla="*/ 2859110 w 3362250"/>
              <a:gd name="connsiteY108" fmla="*/ 1751527 h 4894826"/>
              <a:gd name="connsiteX109" fmla="*/ 2897747 w 3362250"/>
              <a:gd name="connsiteY109" fmla="*/ 1661375 h 4894826"/>
              <a:gd name="connsiteX110" fmla="*/ 2923504 w 3362250"/>
              <a:gd name="connsiteY110" fmla="*/ 1596980 h 4894826"/>
              <a:gd name="connsiteX111" fmla="*/ 2949262 w 3362250"/>
              <a:gd name="connsiteY111" fmla="*/ 1558344 h 4894826"/>
              <a:gd name="connsiteX112" fmla="*/ 3039414 w 3362250"/>
              <a:gd name="connsiteY112" fmla="*/ 1390919 h 4894826"/>
              <a:gd name="connsiteX113" fmla="*/ 3052293 w 3362250"/>
              <a:gd name="connsiteY113" fmla="*/ 1339403 h 4894826"/>
              <a:gd name="connsiteX114" fmla="*/ 3065172 w 3362250"/>
              <a:gd name="connsiteY114" fmla="*/ 1300766 h 4894826"/>
              <a:gd name="connsiteX115" fmla="*/ 3078051 w 3362250"/>
              <a:gd name="connsiteY115" fmla="*/ 1004552 h 4894826"/>
              <a:gd name="connsiteX116" fmla="*/ 3116688 w 3362250"/>
              <a:gd name="connsiteY116" fmla="*/ 991673 h 4894826"/>
              <a:gd name="connsiteX117" fmla="*/ 3206840 w 3362250"/>
              <a:gd name="connsiteY117" fmla="*/ 940158 h 4894826"/>
              <a:gd name="connsiteX118" fmla="*/ 3258355 w 3362250"/>
              <a:gd name="connsiteY118" fmla="*/ 927279 h 4894826"/>
              <a:gd name="connsiteX119" fmla="*/ 3322750 w 3362250"/>
              <a:gd name="connsiteY119" fmla="*/ 862885 h 4894826"/>
              <a:gd name="connsiteX120" fmla="*/ 3348507 w 3362250"/>
              <a:gd name="connsiteY120" fmla="*/ 824248 h 4894826"/>
              <a:gd name="connsiteX121" fmla="*/ 3361386 w 3362250"/>
              <a:gd name="connsiteY121" fmla="*/ 862885 h 4894826"/>
              <a:gd name="connsiteX122" fmla="*/ 3309871 w 3362250"/>
              <a:gd name="connsiteY122" fmla="*/ 940158 h 4894826"/>
              <a:gd name="connsiteX123" fmla="*/ 3296992 w 3362250"/>
              <a:gd name="connsiteY123" fmla="*/ 978795 h 4894826"/>
              <a:gd name="connsiteX124" fmla="*/ 3258355 w 3362250"/>
              <a:gd name="connsiteY124" fmla="*/ 1030310 h 48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62250" h="4894826">
                <a:moveTo>
                  <a:pt x="3335628" y="798490"/>
                </a:moveTo>
                <a:cubicBezTo>
                  <a:pt x="3314163" y="781318"/>
                  <a:pt x="3291921" y="765076"/>
                  <a:pt x="3271234" y="746975"/>
                </a:cubicBezTo>
                <a:cubicBezTo>
                  <a:pt x="3241530" y="720984"/>
                  <a:pt x="3230859" y="698393"/>
                  <a:pt x="3193961" y="682580"/>
                </a:cubicBezTo>
                <a:cubicBezTo>
                  <a:pt x="3177692" y="675608"/>
                  <a:pt x="3159617" y="673995"/>
                  <a:pt x="3142445" y="669702"/>
                </a:cubicBezTo>
                <a:cubicBezTo>
                  <a:pt x="3129566" y="652530"/>
                  <a:pt x="3121276" y="630662"/>
                  <a:pt x="3103809" y="618186"/>
                </a:cubicBezTo>
                <a:cubicBezTo>
                  <a:pt x="3089406" y="607898"/>
                  <a:pt x="3067661" y="614089"/>
                  <a:pt x="3052293" y="605307"/>
                </a:cubicBezTo>
                <a:cubicBezTo>
                  <a:pt x="3024839" y="589619"/>
                  <a:pt x="2967546" y="505613"/>
                  <a:pt x="2962141" y="489397"/>
                </a:cubicBezTo>
                <a:lnTo>
                  <a:pt x="2923504" y="373488"/>
                </a:lnTo>
                <a:cubicBezTo>
                  <a:pt x="2919211" y="360609"/>
                  <a:pt x="2920225" y="344450"/>
                  <a:pt x="2910626" y="334851"/>
                </a:cubicBezTo>
                <a:lnTo>
                  <a:pt x="2871989" y="296214"/>
                </a:lnTo>
                <a:cubicBezTo>
                  <a:pt x="2867696" y="283335"/>
                  <a:pt x="2868709" y="267177"/>
                  <a:pt x="2859110" y="257578"/>
                </a:cubicBezTo>
                <a:cubicBezTo>
                  <a:pt x="2849510" y="247979"/>
                  <a:pt x="2832340" y="251292"/>
                  <a:pt x="2820473" y="244699"/>
                </a:cubicBezTo>
                <a:cubicBezTo>
                  <a:pt x="2793412" y="229665"/>
                  <a:pt x="2768958" y="210355"/>
                  <a:pt x="2743200" y="193183"/>
                </a:cubicBezTo>
                <a:cubicBezTo>
                  <a:pt x="2727226" y="182534"/>
                  <a:pt x="2708857" y="176012"/>
                  <a:pt x="2691685" y="167426"/>
                </a:cubicBezTo>
                <a:cubicBezTo>
                  <a:pt x="2683099" y="154547"/>
                  <a:pt x="2675836" y="140680"/>
                  <a:pt x="2665927" y="128789"/>
                </a:cubicBezTo>
                <a:cubicBezTo>
                  <a:pt x="2628098" y="83394"/>
                  <a:pt x="2603867" y="74537"/>
                  <a:pt x="2550017" y="38637"/>
                </a:cubicBezTo>
                <a:cubicBezTo>
                  <a:pt x="2500084" y="5349"/>
                  <a:pt x="2526065" y="17774"/>
                  <a:pt x="2472744" y="0"/>
                </a:cubicBezTo>
                <a:cubicBezTo>
                  <a:pt x="2438400" y="4293"/>
                  <a:pt x="2401222" y="-1443"/>
                  <a:pt x="2369713" y="12879"/>
                </a:cubicBezTo>
                <a:cubicBezTo>
                  <a:pt x="2350172" y="21761"/>
                  <a:pt x="2343552" y="46928"/>
                  <a:pt x="2331076" y="64395"/>
                </a:cubicBezTo>
                <a:cubicBezTo>
                  <a:pt x="2292049" y="119033"/>
                  <a:pt x="2322881" y="91323"/>
                  <a:pt x="2266682" y="128789"/>
                </a:cubicBezTo>
                <a:cubicBezTo>
                  <a:pt x="2241243" y="205106"/>
                  <a:pt x="2272133" y="131636"/>
                  <a:pt x="2202288" y="218941"/>
                </a:cubicBezTo>
                <a:cubicBezTo>
                  <a:pt x="2116429" y="326264"/>
                  <a:pt x="2189408" y="270456"/>
                  <a:pt x="2112135" y="321972"/>
                </a:cubicBezTo>
                <a:cubicBezTo>
                  <a:pt x="2103549" y="334851"/>
                  <a:pt x="2096287" y="348718"/>
                  <a:pt x="2086378" y="360609"/>
                </a:cubicBezTo>
                <a:cubicBezTo>
                  <a:pt x="2074718" y="374601"/>
                  <a:pt x="2058327" y="384424"/>
                  <a:pt x="2047741" y="399245"/>
                </a:cubicBezTo>
                <a:cubicBezTo>
                  <a:pt x="1988321" y="482433"/>
                  <a:pt x="2059516" y="425739"/>
                  <a:pt x="1983347" y="476519"/>
                </a:cubicBezTo>
                <a:cubicBezTo>
                  <a:pt x="1953835" y="594565"/>
                  <a:pt x="1977226" y="550094"/>
                  <a:pt x="1931831" y="618186"/>
                </a:cubicBezTo>
                <a:cubicBezTo>
                  <a:pt x="1927538" y="635358"/>
                  <a:pt x="1926868" y="653870"/>
                  <a:pt x="1918952" y="669702"/>
                </a:cubicBezTo>
                <a:cubicBezTo>
                  <a:pt x="1909353" y="688900"/>
                  <a:pt x="1892792" y="703751"/>
                  <a:pt x="1880316" y="721217"/>
                </a:cubicBezTo>
                <a:cubicBezTo>
                  <a:pt x="1841289" y="775855"/>
                  <a:pt x="1872120" y="748147"/>
                  <a:pt x="1815921" y="785611"/>
                </a:cubicBezTo>
                <a:cubicBezTo>
                  <a:pt x="1803042" y="802783"/>
                  <a:pt x="1787934" y="818490"/>
                  <a:pt x="1777285" y="837127"/>
                </a:cubicBezTo>
                <a:cubicBezTo>
                  <a:pt x="1770550" y="848914"/>
                  <a:pt x="1772887" y="865163"/>
                  <a:pt x="1764406" y="875764"/>
                </a:cubicBezTo>
                <a:cubicBezTo>
                  <a:pt x="1754737" y="887851"/>
                  <a:pt x="1738648" y="892935"/>
                  <a:pt x="1725769" y="901521"/>
                </a:cubicBezTo>
                <a:cubicBezTo>
                  <a:pt x="1712214" y="942187"/>
                  <a:pt x="1701078" y="981666"/>
                  <a:pt x="1674254" y="1017431"/>
                </a:cubicBezTo>
                <a:cubicBezTo>
                  <a:pt x="1664967" y="1029814"/>
                  <a:pt x="1648496" y="1034603"/>
                  <a:pt x="1635617" y="1043189"/>
                </a:cubicBezTo>
                <a:cubicBezTo>
                  <a:pt x="1590712" y="1110546"/>
                  <a:pt x="1596766" y="1110290"/>
                  <a:pt x="1493950" y="1171978"/>
                </a:cubicBezTo>
                <a:cubicBezTo>
                  <a:pt x="1472485" y="1184857"/>
                  <a:pt x="1452430" y="1200448"/>
                  <a:pt x="1429555" y="1210614"/>
                </a:cubicBezTo>
                <a:cubicBezTo>
                  <a:pt x="1413380" y="1217803"/>
                  <a:pt x="1395059" y="1218630"/>
                  <a:pt x="1378040" y="1223493"/>
                </a:cubicBezTo>
                <a:cubicBezTo>
                  <a:pt x="1364987" y="1227223"/>
                  <a:pt x="1352282" y="1232079"/>
                  <a:pt x="1339403" y="1236372"/>
                </a:cubicBezTo>
                <a:cubicBezTo>
                  <a:pt x="1276647" y="1330506"/>
                  <a:pt x="1353248" y="1212144"/>
                  <a:pt x="1287888" y="1326524"/>
                </a:cubicBezTo>
                <a:cubicBezTo>
                  <a:pt x="1280208" y="1339963"/>
                  <a:pt x="1269810" y="1351722"/>
                  <a:pt x="1262130" y="1365161"/>
                </a:cubicBezTo>
                <a:cubicBezTo>
                  <a:pt x="1196769" y="1479541"/>
                  <a:pt x="1273370" y="1361180"/>
                  <a:pt x="1210614" y="1455313"/>
                </a:cubicBezTo>
                <a:cubicBezTo>
                  <a:pt x="1204081" y="1481444"/>
                  <a:pt x="1195939" y="1519606"/>
                  <a:pt x="1184857" y="1545465"/>
                </a:cubicBezTo>
                <a:cubicBezTo>
                  <a:pt x="1137109" y="1656879"/>
                  <a:pt x="1176427" y="1544997"/>
                  <a:pt x="1146220" y="1635617"/>
                </a:cubicBezTo>
                <a:cubicBezTo>
                  <a:pt x="1141927" y="1669961"/>
                  <a:pt x="1138236" y="1704385"/>
                  <a:pt x="1133341" y="1738648"/>
                </a:cubicBezTo>
                <a:cubicBezTo>
                  <a:pt x="1129648" y="1764499"/>
                  <a:pt x="1121799" y="1789842"/>
                  <a:pt x="1120462" y="1815921"/>
                </a:cubicBezTo>
                <a:cubicBezTo>
                  <a:pt x="1093722" y="2337339"/>
                  <a:pt x="1126723" y="2111836"/>
                  <a:pt x="1081826" y="2575775"/>
                </a:cubicBezTo>
                <a:cubicBezTo>
                  <a:pt x="1073861" y="2658084"/>
                  <a:pt x="1067099" y="2624866"/>
                  <a:pt x="1043189" y="2704564"/>
                </a:cubicBezTo>
                <a:cubicBezTo>
                  <a:pt x="1036899" y="2725531"/>
                  <a:pt x="1038168" y="2748527"/>
                  <a:pt x="1030310" y="2768958"/>
                </a:cubicBezTo>
                <a:cubicBezTo>
                  <a:pt x="973647" y="2916281"/>
                  <a:pt x="990611" y="2824195"/>
                  <a:pt x="965916" y="2910626"/>
                </a:cubicBezTo>
                <a:cubicBezTo>
                  <a:pt x="961053" y="2927645"/>
                  <a:pt x="957694" y="2945065"/>
                  <a:pt x="953037" y="2962141"/>
                </a:cubicBezTo>
                <a:cubicBezTo>
                  <a:pt x="944814" y="2992293"/>
                  <a:pt x="935502" y="3022141"/>
                  <a:pt x="927279" y="3052293"/>
                </a:cubicBezTo>
                <a:cubicBezTo>
                  <a:pt x="922622" y="3069370"/>
                  <a:pt x="920615" y="3087236"/>
                  <a:pt x="914400" y="3103809"/>
                </a:cubicBezTo>
                <a:cubicBezTo>
                  <a:pt x="907659" y="3121785"/>
                  <a:pt x="896205" y="3137678"/>
                  <a:pt x="888642" y="3155324"/>
                </a:cubicBezTo>
                <a:cubicBezTo>
                  <a:pt x="854441" y="3235128"/>
                  <a:pt x="903405" y="3149358"/>
                  <a:pt x="850006" y="3245476"/>
                </a:cubicBezTo>
                <a:cubicBezTo>
                  <a:pt x="837849" y="3267358"/>
                  <a:pt x="829069" y="3292171"/>
                  <a:pt x="811369" y="3309871"/>
                </a:cubicBezTo>
                <a:cubicBezTo>
                  <a:pt x="797794" y="3323446"/>
                  <a:pt x="776317" y="3325751"/>
                  <a:pt x="759854" y="3335628"/>
                </a:cubicBezTo>
                <a:cubicBezTo>
                  <a:pt x="707004" y="3367338"/>
                  <a:pt x="678028" y="3390558"/>
                  <a:pt x="631065" y="3425780"/>
                </a:cubicBezTo>
                <a:cubicBezTo>
                  <a:pt x="568301" y="3519926"/>
                  <a:pt x="645843" y="3420745"/>
                  <a:pt x="566671" y="3477296"/>
                </a:cubicBezTo>
                <a:cubicBezTo>
                  <a:pt x="498309" y="3526126"/>
                  <a:pt x="532387" y="3517293"/>
                  <a:pt x="489397" y="3567448"/>
                </a:cubicBezTo>
                <a:cubicBezTo>
                  <a:pt x="473593" y="3585886"/>
                  <a:pt x="455054" y="3601792"/>
                  <a:pt x="437882" y="3618964"/>
                </a:cubicBezTo>
                <a:cubicBezTo>
                  <a:pt x="429754" y="3651474"/>
                  <a:pt x="415295" y="3720505"/>
                  <a:pt x="399245" y="3760631"/>
                </a:cubicBezTo>
                <a:cubicBezTo>
                  <a:pt x="387103" y="3790987"/>
                  <a:pt x="373488" y="3820732"/>
                  <a:pt x="360609" y="3850783"/>
                </a:cubicBezTo>
                <a:cubicBezTo>
                  <a:pt x="337136" y="3968148"/>
                  <a:pt x="361188" y="3861733"/>
                  <a:pt x="321972" y="3992451"/>
                </a:cubicBezTo>
                <a:cubicBezTo>
                  <a:pt x="316886" y="4009405"/>
                  <a:pt x="313956" y="4026947"/>
                  <a:pt x="309093" y="4043966"/>
                </a:cubicBezTo>
                <a:cubicBezTo>
                  <a:pt x="296780" y="4087061"/>
                  <a:pt x="282453" y="4129570"/>
                  <a:pt x="270457" y="4172755"/>
                </a:cubicBezTo>
                <a:cubicBezTo>
                  <a:pt x="264859" y="4192909"/>
                  <a:pt x="247072" y="4299171"/>
                  <a:pt x="218941" y="4327302"/>
                </a:cubicBezTo>
                <a:cubicBezTo>
                  <a:pt x="112829" y="4433414"/>
                  <a:pt x="154605" y="4314338"/>
                  <a:pt x="51516" y="4468969"/>
                </a:cubicBezTo>
                <a:lnTo>
                  <a:pt x="0" y="4546242"/>
                </a:lnTo>
                <a:cubicBezTo>
                  <a:pt x="4293" y="4597758"/>
                  <a:pt x="2741" y="4650099"/>
                  <a:pt x="12879" y="4700789"/>
                </a:cubicBezTo>
                <a:cubicBezTo>
                  <a:pt x="24236" y="4757576"/>
                  <a:pt x="72099" y="4742916"/>
                  <a:pt x="115910" y="4752304"/>
                </a:cubicBezTo>
                <a:cubicBezTo>
                  <a:pt x="305384" y="4792905"/>
                  <a:pt x="130246" y="4768207"/>
                  <a:pt x="334851" y="4790941"/>
                </a:cubicBezTo>
                <a:cubicBezTo>
                  <a:pt x="642579" y="4867873"/>
                  <a:pt x="504232" y="4847985"/>
                  <a:pt x="746975" y="4868214"/>
                </a:cubicBezTo>
                <a:cubicBezTo>
                  <a:pt x="973633" y="4905991"/>
                  <a:pt x="849385" y="4897039"/>
                  <a:pt x="1120462" y="4881093"/>
                </a:cubicBezTo>
                <a:cubicBezTo>
                  <a:pt x="1169544" y="4807472"/>
                  <a:pt x="1122772" y="4858859"/>
                  <a:pt x="1249251" y="4816699"/>
                </a:cubicBezTo>
                <a:cubicBezTo>
                  <a:pt x="1287888" y="4803820"/>
                  <a:pt x="1324749" y="4783114"/>
                  <a:pt x="1365161" y="4778062"/>
                </a:cubicBezTo>
                <a:lnTo>
                  <a:pt x="1468192" y="4765183"/>
                </a:lnTo>
                <a:cubicBezTo>
                  <a:pt x="1772490" y="4733151"/>
                  <a:pt x="1469259" y="4769878"/>
                  <a:pt x="1712890" y="4739426"/>
                </a:cubicBezTo>
                <a:cubicBezTo>
                  <a:pt x="1747234" y="4730840"/>
                  <a:pt x="1781882" y="4723393"/>
                  <a:pt x="1815921" y="4713668"/>
                </a:cubicBezTo>
                <a:cubicBezTo>
                  <a:pt x="1842028" y="4706209"/>
                  <a:pt x="1867437" y="4696496"/>
                  <a:pt x="1893195" y="4687910"/>
                </a:cubicBezTo>
                <a:cubicBezTo>
                  <a:pt x="1906074" y="4683617"/>
                  <a:pt x="1918440" y="4677263"/>
                  <a:pt x="1931831" y="4675031"/>
                </a:cubicBezTo>
                <a:cubicBezTo>
                  <a:pt x="2030696" y="4658553"/>
                  <a:pt x="1983498" y="4667273"/>
                  <a:pt x="2073499" y="4649273"/>
                </a:cubicBezTo>
                <a:cubicBezTo>
                  <a:pt x="2159987" y="4519544"/>
                  <a:pt x="2026021" y="4701718"/>
                  <a:pt x="2150772" y="4597758"/>
                </a:cubicBezTo>
                <a:cubicBezTo>
                  <a:pt x="2165521" y="4585467"/>
                  <a:pt x="2167944" y="4563414"/>
                  <a:pt x="2176530" y="4546242"/>
                </a:cubicBezTo>
                <a:cubicBezTo>
                  <a:pt x="2172237" y="4473262"/>
                  <a:pt x="2174496" y="4399599"/>
                  <a:pt x="2163651" y="4327302"/>
                </a:cubicBezTo>
                <a:cubicBezTo>
                  <a:pt x="2161355" y="4311995"/>
                  <a:pt x="2142788" y="4303349"/>
                  <a:pt x="2137893" y="4288665"/>
                </a:cubicBezTo>
                <a:cubicBezTo>
                  <a:pt x="2129635" y="4263892"/>
                  <a:pt x="2130135" y="4236998"/>
                  <a:pt x="2125014" y="4211392"/>
                </a:cubicBezTo>
                <a:cubicBezTo>
                  <a:pt x="2121543" y="4194035"/>
                  <a:pt x="2116428" y="4177048"/>
                  <a:pt x="2112135" y="4159876"/>
                </a:cubicBezTo>
                <a:cubicBezTo>
                  <a:pt x="2107842" y="4099775"/>
                  <a:pt x="2096640" y="4039770"/>
                  <a:pt x="2099257" y="3979572"/>
                </a:cubicBezTo>
                <a:cubicBezTo>
                  <a:pt x="2104802" y="3852042"/>
                  <a:pt x="2108885" y="3662536"/>
                  <a:pt x="2150772" y="3515933"/>
                </a:cubicBezTo>
                <a:cubicBezTo>
                  <a:pt x="2161501" y="3478381"/>
                  <a:pt x="2169206" y="3462145"/>
                  <a:pt x="2189409" y="3425780"/>
                </a:cubicBezTo>
                <a:cubicBezTo>
                  <a:pt x="2201565" y="3403898"/>
                  <a:pt x="2217687" y="3384174"/>
                  <a:pt x="2228045" y="3361386"/>
                </a:cubicBezTo>
                <a:cubicBezTo>
                  <a:pt x="2251388" y="3310031"/>
                  <a:pt x="2256006" y="3273099"/>
                  <a:pt x="2266682" y="3219719"/>
                </a:cubicBezTo>
                <a:cubicBezTo>
                  <a:pt x="2270975" y="3112395"/>
                  <a:pt x="2272171" y="3004902"/>
                  <a:pt x="2279561" y="2897747"/>
                </a:cubicBezTo>
                <a:cubicBezTo>
                  <a:pt x="2280779" y="2880088"/>
                  <a:pt x="2285468" y="2862500"/>
                  <a:pt x="2292440" y="2846231"/>
                </a:cubicBezTo>
                <a:cubicBezTo>
                  <a:pt x="2298537" y="2832004"/>
                  <a:pt x="2309611" y="2820474"/>
                  <a:pt x="2318197" y="2807595"/>
                </a:cubicBezTo>
                <a:cubicBezTo>
                  <a:pt x="2321692" y="2786627"/>
                  <a:pt x="2328857" y="2718861"/>
                  <a:pt x="2343955" y="2691685"/>
                </a:cubicBezTo>
                <a:cubicBezTo>
                  <a:pt x="2358989" y="2664624"/>
                  <a:pt x="2395471" y="2614411"/>
                  <a:pt x="2395471" y="2614411"/>
                </a:cubicBezTo>
                <a:cubicBezTo>
                  <a:pt x="2399764" y="2592946"/>
                  <a:pt x="2397719" y="2569152"/>
                  <a:pt x="2408350" y="2550017"/>
                </a:cubicBezTo>
                <a:cubicBezTo>
                  <a:pt x="2420144" y="2528789"/>
                  <a:pt x="2444061" y="2516940"/>
                  <a:pt x="2459865" y="2498502"/>
                </a:cubicBezTo>
                <a:cubicBezTo>
                  <a:pt x="2469938" y="2486750"/>
                  <a:pt x="2475550" y="2471617"/>
                  <a:pt x="2485623" y="2459865"/>
                </a:cubicBezTo>
                <a:cubicBezTo>
                  <a:pt x="2501427" y="2441427"/>
                  <a:pt x="2521334" y="2426787"/>
                  <a:pt x="2537138" y="2408349"/>
                </a:cubicBezTo>
                <a:cubicBezTo>
                  <a:pt x="2644712" y="2282846"/>
                  <a:pt x="2467565" y="2465044"/>
                  <a:pt x="2601533" y="2331076"/>
                </a:cubicBezTo>
                <a:cubicBezTo>
                  <a:pt x="2605826" y="2318197"/>
                  <a:pt x="2607818" y="2304307"/>
                  <a:pt x="2614411" y="2292440"/>
                </a:cubicBezTo>
                <a:cubicBezTo>
                  <a:pt x="2629445" y="2265378"/>
                  <a:pt x="2656137" y="2244535"/>
                  <a:pt x="2665927" y="2215166"/>
                </a:cubicBezTo>
                <a:cubicBezTo>
                  <a:pt x="2670220" y="2202287"/>
                  <a:pt x="2672735" y="2188672"/>
                  <a:pt x="2678806" y="2176530"/>
                </a:cubicBezTo>
                <a:cubicBezTo>
                  <a:pt x="2743469" y="2047205"/>
                  <a:pt x="2662595" y="2244407"/>
                  <a:pt x="2730321" y="2086378"/>
                </a:cubicBezTo>
                <a:cubicBezTo>
                  <a:pt x="2735669" y="2073900"/>
                  <a:pt x="2737582" y="2060100"/>
                  <a:pt x="2743200" y="2047741"/>
                </a:cubicBezTo>
                <a:cubicBezTo>
                  <a:pt x="2759089" y="2012785"/>
                  <a:pt x="2794716" y="1944710"/>
                  <a:pt x="2794716" y="1944710"/>
                </a:cubicBezTo>
                <a:cubicBezTo>
                  <a:pt x="2823467" y="1772198"/>
                  <a:pt x="2783544" y="1827093"/>
                  <a:pt x="2859110" y="1751527"/>
                </a:cubicBezTo>
                <a:cubicBezTo>
                  <a:pt x="2885915" y="1644305"/>
                  <a:pt x="2853275" y="1750320"/>
                  <a:pt x="2897747" y="1661375"/>
                </a:cubicBezTo>
                <a:cubicBezTo>
                  <a:pt x="2908086" y="1640697"/>
                  <a:pt x="2913165" y="1617658"/>
                  <a:pt x="2923504" y="1596980"/>
                </a:cubicBezTo>
                <a:cubicBezTo>
                  <a:pt x="2930426" y="1583136"/>
                  <a:pt x="2941924" y="1571972"/>
                  <a:pt x="2949262" y="1558344"/>
                </a:cubicBezTo>
                <a:cubicBezTo>
                  <a:pt x="3049111" y="1372913"/>
                  <a:pt x="2977832" y="1483293"/>
                  <a:pt x="3039414" y="1390919"/>
                </a:cubicBezTo>
                <a:cubicBezTo>
                  <a:pt x="3043707" y="1373747"/>
                  <a:pt x="3047430" y="1356422"/>
                  <a:pt x="3052293" y="1339403"/>
                </a:cubicBezTo>
                <a:cubicBezTo>
                  <a:pt x="3056023" y="1326350"/>
                  <a:pt x="3064131" y="1314302"/>
                  <a:pt x="3065172" y="1300766"/>
                </a:cubicBezTo>
                <a:cubicBezTo>
                  <a:pt x="3072752" y="1202226"/>
                  <a:pt x="3061803" y="1102039"/>
                  <a:pt x="3078051" y="1004552"/>
                </a:cubicBezTo>
                <a:cubicBezTo>
                  <a:pt x="3080283" y="991161"/>
                  <a:pt x="3104546" y="997744"/>
                  <a:pt x="3116688" y="991673"/>
                </a:cubicBezTo>
                <a:cubicBezTo>
                  <a:pt x="3191421" y="954307"/>
                  <a:pt x="3116520" y="974028"/>
                  <a:pt x="3206840" y="940158"/>
                </a:cubicBezTo>
                <a:cubicBezTo>
                  <a:pt x="3223413" y="933943"/>
                  <a:pt x="3241183" y="931572"/>
                  <a:pt x="3258355" y="927279"/>
                </a:cubicBezTo>
                <a:cubicBezTo>
                  <a:pt x="3327046" y="824242"/>
                  <a:pt x="3236887" y="948748"/>
                  <a:pt x="3322750" y="862885"/>
                </a:cubicBezTo>
                <a:cubicBezTo>
                  <a:pt x="3333695" y="851940"/>
                  <a:pt x="3339921" y="837127"/>
                  <a:pt x="3348507" y="824248"/>
                </a:cubicBezTo>
                <a:cubicBezTo>
                  <a:pt x="3352800" y="837127"/>
                  <a:pt x="3365679" y="850006"/>
                  <a:pt x="3361386" y="862885"/>
                </a:cubicBezTo>
                <a:cubicBezTo>
                  <a:pt x="3351597" y="892253"/>
                  <a:pt x="3319660" y="910790"/>
                  <a:pt x="3309871" y="940158"/>
                </a:cubicBezTo>
                <a:cubicBezTo>
                  <a:pt x="3305578" y="953037"/>
                  <a:pt x="3303727" y="967008"/>
                  <a:pt x="3296992" y="978795"/>
                </a:cubicBezTo>
                <a:cubicBezTo>
                  <a:pt x="3286342" y="997432"/>
                  <a:pt x="3258355" y="1030310"/>
                  <a:pt x="3258355" y="1030310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Freeform 20"/>
          <p:cNvSpPr/>
          <p:nvPr/>
        </p:nvSpPr>
        <p:spPr>
          <a:xfrm>
            <a:off x="7658637" y="1691913"/>
            <a:ext cx="1332963" cy="670287"/>
          </a:xfrm>
          <a:custGeom>
            <a:avLst/>
            <a:gdLst>
              <a:gd name="connsiteX0" fmla="*/ 12879 w 1674253"/>
              <a:gd name="connsiteY0" fmla="*/ 838182 h 975087"/>
              <a:gd name="connsiteX1" fmla="*/ 77273 w 1674253"/>
              <a:gd name="connsiteY1" fmla="*/ 889697 h 975087"/>
              <a:gd name="connsiteX2" fmla="*/ 515155 w 1674253"/>
              <a:gd name="connsiteY2" fmla="*/ 902576 h 975087"/>
              <a:gd name="connsiteX3" fmla="*/ 592428 w 1674253"/>
              <a:gd name="connsiteY3" fmla="*/ 876818 h 975087"/>
              <a:gd name="connsiteX4" fmla="*/ 631065 w 1674253"/>
              <a:gd name="connsiteY4" fmla="*/ 863939 h 975087"/>
              <a:gd name="connsiteX5" fmla="*/ 708338 w 1674253"/>
              <a:gd name="connsiteY5" fmla="*/ 851061 h 975087"/>
              <a:gd name="connsiteX6" fmla="*/ 746975 w 1674253"/>
              <a:gd name="connsiteY6" fmla="*/ 825303 h 975087"/>
              <a:gd name="connsiteX7" fmla="*/ 785611 w 1674253"/>
              <a:gd name="connsiteY7" fmla="*/ 838182 h 975087"/>
              <a:gd name="connsiteX8" fmla="*/ 875763 w 1674253"/>
              <a:gd name="connsiteY8" fmla="*/ 863939 h 975087"/>
              <a:gd name="connsiteX9" fmla="*/ 927279 w 1674253"/>
              <a:gd name="connsiteY9" fmla="*/ 902576 h 975087"/>
              <a:gd name="connsiteX10" fmla="*/ 991673 w 1674253"/>
              <a:gd name="connsiteY10" fmla="*/ 915455 h 975087"/>
              <a:gd name="connsiteX11" fmla="*/ 1133341 w 1674253"/>
              <a:gd name="connsiteY11" fmla="*/ 928334 h 975087"/>
              <a:gd name="connsiteX12" fmla="*/ 1648496 w 1674253"/>
              <a:gd name="connsiteY12" fmla="*/ 876818 h 975087"/>
              <a:gd name="connsiteX13" fmla="*/ 1674253 w 1674253"/>
              <a:gd name="connsiteY13" fmla="*/ 825303 h 975087"/>
              <a:gd name="connsiteX14" fmla="*/ 1661375 w 1674253"/>
              <a:gd name="connsiteY14" fmla="*/ 748030 h 975087"/>
              <a:gd name="connsiteX15" fmla="*/ 1648496 w 1674253"/>
              <a:gd name="connsiteY15" fmla="*/ 799545 h 975087"/>
              <a:gd name="connsiteX16" fmla="*/ 1596980 w 1674253"/>
              <a:gd name="connsiteY16" fmla="*/ 786666 h 975087"/>
              <a:gd name="connsiteX17" fmla="*/ 1403797 w 1674253"/>
              <a:gd name="connsiteY17" fmla="*/ 773787 h 975087"/>
              <a:gd name="connsiteX18" fmla="*/ 1339403 w 1674253"/>
              <a:gd name="connsiteY18" fmla="*/ 696514 h 975087"/>
              <a:gd name="connsiteX19" fmla="*/ 1300766 w 1674253"/>
              <a:gd name="connsiteY19" fmla="*/ 670756 h 975087"/>
              <a:gd name="connsiteX20" fmla="*/ 1210614 w 1674253"/>
              <a:gd name="connsiteY20" fmla="*/ 554847 h 975087"/>
              <a:gd name="connsiteX21" fmla="*/ 1184856 w 1674253"/>
              <a:gd name="connsiteY21" fmla="*/ 516210 h 975087"/>
              <a:gd name="connsiteX22" fmla="*/ 1133341 w 1674253"/>
              <a:gd name="connsiteY22" fmla="*/ 490452 h 975087"/>
              <a:gd name="connsiteX23" fmla="*/ 1056067 w 1674253"/>
              <a:gd name="connsiteY23" fmla="*/ 438937 h 975087"/>
              <a:gd name="connsiteX24" fmla="*/ 1017431 w 1674253"/>
              <a:gd name="connsiteY24" fmla="*/ 400300 h 975087"/>
              <a:gd name="connsiteX25" fmla="*/ 965915 w 1674253"/>
              <a:gd name="connsiteY25" fmla="*/ 323027 h 975087"/>
              <a:gd name="connsiteX26" fmla="*/ 927279 w 1674253"/>
              <a:gd name="connsiteY26" fmla="*/ 271511 h 975087"/>
              <a:gd name="connsiteX27" fmla="*/ 875763 w 1674253"/>
              <a:gd name="connsiteY27" fmla="*/ 245754 h 975087"/>
              <a:gd name="connsiteX28" fmla="*/ 837127 w 1674253"/>
              <a:gd name="connsiteY28" fmla="*/ 219996 h 975087"/>
              <a:gd name="connsiteX29" fmla="*/ 746975 w 1674253"/>
              <a:gd name="connsiteY29" fmla="*/ 142723 h 975087"/>
              <a:gd name="connsiteX30" fmla="*/ 631065 w 1674253"/>
              <a:gd name="connsiteY30" fmla="*/ 52570 h 975087"/>
              <a:gd name="connsiteX31" fmla="*/ 528034 w 1674253"/>
              <a:gd name="connsiteY31" fmla="*/ 26813 h 975087"/>
              <a:gd name="connsiteX32" fmla="*/ 489397 w 1674253"/>
              <a:gd name="connsiteY32" fmla="*/ 1055 h 975087"/>
              <a:gd name="connsiteX33" fmla="*/ 347729 w 1674253"/>
              <a:gd name="connsiteY33" fmla="*/ 26813 h 975087"/>
              <a:gd name="connsiteX34" fmla="*/ 321972 w 1674253"/>
              <a:gd name="connsiteY34" fmla="*/ 116965 h 975087"/>
              <a:gd name="connsiteX35" fmla="*/ 309093 w 1674253"/>
              <a:gd name="connsiteY35" fmla="*/ 232875 h 975087"/>
              <a:gd name="connsiteX36" fmla="*/ 257577 w 1674253"/>
              <a:gd name="connsiteY36" fmla="*/ 271511 h 975087"/>
              <a:gd name="connsiteX37" fmla="*/ 231820 w 1674253"/>
              <a:gd name="connsiteY37" fmla="*/ 348785 h 975087"/>
              <a:gd name="connsiteX38" fmla="*/ 218941 w 1674253"/>
              <a:gd name="connsiteY38" fmla="*/ 451816 h 975087"/>
              <a:gd name="connsiteX39" fmla="*/ 180304 w 1674253"/>
              <a:gd name="connsiteY39" fmla="*/ 477573 h 975087"/>
              <a:gd name="connsiteX40" fmla="*/ 141667 w 1674253"/>
              <a:gd name="connsiteY40" fmla="*/ 567725 h 975087"/>
              <a:gd name="connsiteX41" fmla="*/ 38636 w 1674253"/>
              <a:gd name="connsiteY41" fmla="*/ 670756 h 975087"/>
              <a:gd name="connsiteX42" fmla="*/ 25758 w 1674253"/>
              <a:gd name="connsiteY42" fmla="*/ 709393 h 975087"/>
              <a:gd name="connsiteX43" fmla="*/ 0 w 1674253"/>
              <a:gd name="connsiteY43" fmla="*/ 812424 h 975087"/>
              <a:gd name="connsiteX44" fmla="*/ 12879 w 1674253"/>
              <a:gd name="connsiteY44" fmla="*/ 915455 h 975087"/>
              <a:gd name="connsiteX45" fmla="*/ 64394 w 1674253"/>
              <a:gd name="connsiteY45" fmla="*/ 928334 h 975087"/>
              <a:gd name="connsiteX46" fmla="*/ 103031 w 1674253"/>
              <a:gd name="connsiteY46" fmla="*/ 863939 h 97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74253" h="975087">
                <a:moveTo>
                  <a:pt x="12879" y="838182"/>
                </a:moveTo>
                <a:cubicBezTo>
                  <a:pt x="34344" y="855354"/>
                  <a:pt x="52007" y="878869"/>
                  <a:pt x="77273" y="889697"/>
                </a:cubicBezTo>
                <a:cubicBezTo>
                  <a:pt x="200817" y="942644"/>
                  <a:pt x="417465" y="906484"/>
                  <a:pt x="515155" y="902576"/>
                </a:cubicBezTo>
                <a:lnTo>
                  <a:pt x="592428" y="876818"/>
                </a:lnTo>
                <a:cubicBezTo>
                  <a:pt x="605307" y="872525"/>
                  <a:pt x="617674" y="866171"/>
                  <a:pt x="631065" y="863939"/>
                </a:cubicBezTo>
                <a:lnTo>
                  <a:pt x="708338" y="851061"/>
                </a:lnTo>
                <a:cubicBezTo>
                  <a:pt x="721217" y="842475"/>
                  <a:pt x="731707" y="827848"/>
                  <a:pt x="746975" y="825303"/>
                </a:cubicBezTo>
                <a:cubicBezTo>
                  <a:pt x="760366" y="823071"/>
                  <a:pt x="772558" y="834453"/>
                  <a:pt x="785611" y="838182"/>
                </a:cubicBezTo>
                <a:cubicBezTo>
                  <a:pt x="898836" y="870532"/>
                  <a:pt x="783108" y="833056"/>
                  <a:pt x="875763" y="863939"/>
                </a:cubicBezTo>
                <a:cubicBezTo>
                  <a:pt x="892935" y="876818"/>
                  <a:pt x="907664" y="893858"/>
                  <a:pt x="927279" y="902576"/>
                </a:cubicBezTo>
                <a:cubicBezTo>
                  <a:pt x="947282" y="911466"/>
                  <a:pt x="969952" y="912740"/>
                  <a:pt x="991673" y="915455"/>
                </a:cubicBezTo>
                <a:cubicBezTo>
                  <a:pt x="1038724" y="921336"/>
                  <a:pt x="1086118" y="924041"/>
                  <a:pt x="1133341" y="928334"/>
                </a:cubicBezTo>
                <a:cubicBezTo>
                  <a:pt x="1883828" y="909091"/>
                  <a:pt x="1563636" y="1074829"/>
                  <a:pt x="1648496" y="876818"/>
                </a:cubicBezTo>
                <a:cubicBezTo>
                  <a:pt x="1656059" y="859172"/>
                  <a:pt x="1665667" y="842475"/>
                  <a:pt x="1674253" y="825303"/>
                </a:cubicBezTo>
                <a:cubicBezTo>
                  <a:pt x="1669960" y="799545"/>
                  <a:pt x="1679839" y="766495"/>
                  <a:pt x="1661375" y="748030"/>
                </a:cubicBezTo>
                <a:cubicBezTo>
                  <a:pt x="1648859" y="735514"/>
                  <a:pt x="1663674" y="790439"/>
                  <a:pt x="1648496" y="799545"/>
                </a:cubicBezTo>
                <a:cubicBezTo>
                  <a:pt x="1633318" y="808652"/>
                  <a:pt x="1614583" y="788519"/>
                  <a:pt x="1596980" y="786666"/>
                </a:cubicBezTo>
                <a:cubicBezTo>
                  <a:pt x="1532797" y="779910"/>
                  <a:pt x="1468191" y="778080"/>
                  <a:pt x="1403797" y="773787"/>
                </a:cubicBezTo>
                <a:cubicBezTo>
                  <a:pt x="1378471" y="735800"/>
                  <a:pt x="1376586" y="727501"/>
                  <a:pt x="1339403" y="696514"/>
                </a:cubicBezTo>
                <a:cubicBezTo>
                  <a:pt x="1327512" y="686605"/>
                  <a:pt x="1313645" y="679342"/>
                  <a:pt x="1300766" y="670756"/>
                </a:cubicBezTo>
                <a:cubicBezTo>
                  <a:pt x="1170566" y="475455"/>
                  <a:pt x="1311491" y="675898"/>
                  <a:pt x="1210614" y="554847"/>
                </a:cubicBezTo>
                <a:cubicBezTo>
                  <a:pt x="1200705" y="542956"/>
                  <a:pt x="1196747" y="526119"/>
                  <a:pt x="1184856" y="516210"/>
                </a:cubicBezTo>
                <a:cubicBezTo>
                  <a:pt x="1170107" y="503919"/>
                  <a:pt x="1150513" y="499038"/>
                  <a:pt x="1133341" y="490452"/>
                </a:cubicBezTo>
                <a:cubicBezTo>
                  <a:pt x="1077624" y="406878"/>
                  <a:pt x="1145631" y="490117"/>
                  <a:pt x="1056067" y="438937"/>
                </a:cubicBezTo>
                <a:cubicBezTo>
                  <a:pt x="1040253" y="429901"/>
                  <a:pt x="1030310" y="413179"/>
                  <a:pt x="1017431" y="400300"/>
                </a:cubicBezTo>
                <a:cubicBezTo>
                  <a:pt x="995523" y="334577"/>
                  <a:pt x="1018537" y="384420"/>
                  <a:pt x="965915" y="323027"/>
                </a:cubicBezTo>
                <a:cubicBezTo>
                  <a:pt x="951946" y="306730"/>
                  <a:pt x="943576" y="285480"/>
                  <a:pt x="927279" y="271511"/>
                </a:cubicBezTo>
                <a:cubicBezTo>
                  <a:pt x="912702" y="259017"/>
                  <a:pt x="892432" y="255279"/>
                  <a:pt x="875763" y="245754"/>
                </a:cubicBezTo>
                <a:cubicBezTo>
                  <a:pt x="862324" y="238075"/>
                  <a:pt x="849722" y="228993"/>
                  <a:pt x="837127" y="219996"/>
                </a:cubicBezTo>
                <a:cubicBezTo>
                  <a:pt x="702071" y="123527"/>
                  <a:pt x="859310" y="236336"/>
                  <a:pt x="746975" y="142723"/>
                </a:cubicBezTo>
                <a:cubicBezTo>
                  <a:pt x="709373" y="111387"/>
                  <a:pt x="678551" y="64441"/>
                  <a:pt x="631065" y="52570"/>
                </a:cubicBezTo>
                <a:lnTo>
                  <a:pt x="528034" y="26813"/>
                </a:lnTo>
                <a:cubicBezTo>
                  <a:pt x="515155" y="18227"/>
                  <a:pt x="504812" y="2456"/>
                  <a:pt x="489397" y="1055"/>
                </a:cubicBezTo>
                <a:cubicBezTo>
                  <a:pt x="432187" y="-4146"/>
                  <a:pt x="395945" y="10741"/>
                  <a:pt x="347729" y="26813"/>
                </a:cubicBezTo>
                <a:cubicBezTo>
                  <a:pt x="338113" y="55662"/>
                  <a:pt x="326592" y="86935"/>
                  <a:pt x="321972" y="116965"/>
                </a:cubicBezTo>
                <a:cubicBezTo>
                  <a:pt x="316061" y="155387"/>
                  <a:pt x="324045" y="196991"/>
                  <a:pt x="309093" y="232875"/>
                </a:cubicBezTo>
                <a:cubicBezTo>
                  <a:pt x="300837" y="252689"/>
                  <a:pt x="274749" y="258632"/>
                  <a:pt x="257577" y="271511"/>
                </a:cubicBezTo>
                <a:cubicBezTo>
                  <a:pt x="248991" y="297269"/>
                  <a:pt x="235188" y="321843"/>
                  <a:pt x="231820" y="348785"/>
                </a:cubicBezTo>
                <a:cubicBezTo>
                  <a:pt x="227527" y="383129"/>
                  <a:pt x="231795" y="419681"/>
                  <a:pt x="218941" y="451816"/>
                </a:cubicBezTo>
                <a:cubicBezTo>
                  <a:pt x="213192" y="466187"/>
                  <a:pt x="193183" y="468987"/>
                  <a:pt x="180304" y="477573"/>
                </a:cubicBezTo>
                <a:cubicBezTo>
                  <a:pt x="169282" y="521661"/>
                  <a:pt x="172337" y="533988"/>
                  <a:pt x="141667" y="567725"/>
                </a:cubicBezTo>
                <a:cubicBezTo>
                  <a:pt x="108996" y="603663"/>
                  <a:pt x="38636" y="670756"/>
                  <a:pt x="38636" y="670756"/>
                </a:cubicBezTo>
                <a:cubicBezTo>
                  <a:pt x="34343" y="683635"/>
                  <a:pt x="29330" y="696296"/>
                  <a:pt x="25758" y="709393"/>
                </a:cubicBezTo>
                <a:cubicBezTo>
                  <a:pt x="16444" y="743546"/>
                  <a:pt x="0" y="812424"/>
                  <a:pt x="0" y="812424"/>
                </a:cubicBezTo>
                <a:cubicBezTo>
                  <a:pt x="4293" y="846768"/>
                  <a:pt x="-3929" y="885200"/>
                  <a:pt x="12879" y="915455"/>
                </a:cubicBezTo>
                <a:cubicBezTo>
                  <a:pt x="21475" y="930928"/>
                  <a:pt x="48125" y="935307"/>
                  <a:pt x="64394" y="928334"/>
                </a:cubicBezTo>
                <a:cubicBezTo>
                  <a:pt x="105607" y="910671"/>
                  <a:pt x="103031" y="890825"/>
                  <a:pt x="103031" y="863939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3" name="Freeform 22"/>
          <p:cNvSpPr/>
          <p:nvPr/>
        </p:nvSpPr>
        <p:spPr>
          <a:xfrm>
            <a:off x="6397502" y="3659746"/>
            <a:ext cx="536698" cy="1217054"/>
          </a:xfrm>
          <a:custGeom>
            <a:avLst/>
            <a:gdLst>
              <a:gd name="connsiteX0" fmla="*/ 298443 w 981102"/>
              <a:gd name="connsiteY0" fmla="*/ 1313645 h 1532586"/>
              <a:gd name="connsiteX1" fmla="*/ 362838 w 981102"/>
              <a:gd name="connsiteY1" fmla="*/ 1287887 h 1532586"/>
              <a:gd name="connsiteX2" fmla="*/ 388596 w 981102"/>
              <a:gd name="connsiteY2" fmla="*/ 1249250 h 1532586"/>
              <a:gd name="connsiteX3" fmla="*/ 440111 w 981102"/>
              <a:gd name="connsiteY3" fmla="*/ 1210614 h 1532586"/>
              <a:gd name="connsiteX4" fmla="*/ 440111 w 981102"/>
              <a:gd name="connsiteY4" fmla="*/ 953036 h 1532586"/>
              <a:gd name="connsiteX5" fmla="*/ 427232 w 981102"/>
              <a:gd name="connsiteY5" fmla="*/ 901521 h 1532586"/>
              <a:gd name="connsiteX6" fmla="*/ 349959 w 981102"/>
              <a:gd name="connsiteY6" fmla="*/ 837126 h 1532586"/>
              <a:gd name="connsiteX7" fmla="*/ 324201 w 981102"/>
              <a:gd name="connsiteY7" fmla="*/ 785611 h 1532586"/>
              <a:gd name="connsiteX8" fmla="*/ 311322 w 981102"/>
              <a:gd name="connsiteY8" fmla="*/ 734095 h 1532586"/>
              <a:gd name="connsiteX9" fmla="*/ 195412 w 981102"/>
              <a:gd name="connsiteY9" fmla="*/ 682580 h 1532586"/>
              <a:gd name="connsiteX10" fmla="*/ 92381 w 981102"/>
              <a:gd name="connsiteY10" fmla="*/ 695459 h 1532586"/>
              <a:gd name="connsiteX11" fmla="*/ 27987 w 981102"/>
              <a:gd name="connsiteY11" fmla="*/ 605307 h 1532586"/>
              <a:gd name="connsiteX12" fmla="*/ 53745 w 981102"/>
              <a:gd name="connsiteY12" fmla="*/ 347729 h 1532586"/>
              <a:gd name="connsiteX13" fmla="*/ 156776 w 981102"/>
              <a:gd name="connsiteY13" fmla="*/ 360608 h 1532586"/>
              <a:gd name="connsiteX14" fmla="*/ 208291 w 981102"/>
              <a:gd name="connsiteY14" fmla="*/ 373487 h 1532586"/>
              <a:gd name="connsiteX15" fmla="*/ 221170 w 981102"/>
              <a:gd name="connsiteY15" fmla="*/ 231819 h 1532586"/>
              <a:gd name="connsiteX16" fmla="*/ 234049 w 981102"/>
              <a:gd name="connsiteY16" fmla="*/ 103031 h 1532586"/>
              <a:gd name="connsiteX17" fmla="*/ 414353 w 981102"/>
              <a:gd name="connsiteY17" fmla="*/ 115909 h 1532586"/>
              <a:gd name="connsiteX18" fmla="*/ 491627 w 981102"/>
              <a:gd name="connsiteY18" fmla="*/ 90152 h 1532586"/>
              <a:gd name="connsiteX19" fmla="*/ 568900 w 981102"/>
              <a:gd name="connsiteY19" fmla="*/ 25757 h 1532586"/>
              <a:gd name="connsiteX20" fmla="*/ 659052 w 981102"/>
              <a:gd name="connsiteY20" fmla="*/ 0 h 1532586"/>
              <a:gd name="connsiteX21" fmla="*/ 749204 w 981102"/>
              <a:gd name="connsiteY21" fmla="*/ 12878 h 1532586"/>
              <a:gd name="connsiteX22" fmla="*/ 762083 w 981102"/>
              <a:gd name="connsiteY22" fmla="*/ 51515 h 1532586"/>
              <a:gd name="connsiteX23" fmla="*/ 774962 w 981102"/>
              <a:gd name="connsiteY23" fmla="*/ 154546 h 1532586"/>
              <a:gd name="connsiteX24" fmla="*/ 903750 w 981102"/>
              <a:gd name="connsiteY24" fmla="*/ 180304 h 1532586"/>
              <a:gd name="connsiteX25" fmla="*/ 968145 w 981102"/>
              <a:gd name="connsiteY25" fmla="*/ 206062 h 1532586"/>
              <a:gd name="connsiteX26" fmla="*/ 981024 w 981102"/>
              <a:gd name="connsiteY26" fmla="*/ 244698 h 1532586"/>
              <a:gd name="connsiteX27" fmla="*/ 955266 w 981102"/>
              <a:gd name="connsiteY27" fmla="*/ 373487 h 1532586"/>
              <a:gd name="connsiteX28" fmla="*/ 916629 w 981102"/>
              <a:gd name="connsiteY28" fmla="*/ 425002 h 1532586"/>
              <a:gd name="connsiteX29" fmla="*/ 877993 w 981102"/>
              <a:gd name="connsiteY29" fmla="*/ 437881 h 1532586"/>
              <a:gd name="connsiteX30" fmla="*/ 736325 w 981102"/>
              <a:gd name="connsiteY30" fmla="*/ 463639 h 1532586"/>
              <a:gd name="connsiteX31" fmla="*/ 736325 w 981102"/>
              <a:gd name="connsiteY31" fmla="*/ 875763 h 1532586"/>
              <a:gd name="connsiteX32" fmla="*/ 774962 w 981102"/>
              <a:gd name="connsiteY32" fmla="*/ 965915 h 1532586"/>
              <a:gd name="connsiteX33" fmla="*/ 787841 w 981102"/>
              <a:gd name="connsiteY33" fmla="*/ 1030309 h 1532586"/>
              <a:gd name="connsiteX34" fmla="*/ 826477 w 981102"/>
              <a:gd name="connsiteY34" fmla="*/ 1068946 h 1532586"/>
              <a:gd name="connsiteX35" fmla="*/ 890872 w 981102"/>
              <a:gd name="connsiteY35" fmla="*/ 1159098 h 1532586"/>
              <a:gd name="connsiteX36" fmla="*/ 929508 w 981102"/>
              <a:gd name="connsiteY36" fmla="*/ 1249250 h 1532586"/>
              <a:gd name="connsiteX37" fmla="*/ 968145 w 981102"/>
              <a:gd name="connsiteY37" fmla="*/ 1287887 h 1532586"/>
              <a:gd name="connsiteX38" fmla="*/ 839356 w 981102"/>
              <a:gd name="connsiteY38" fmla="*/ 1275008 h 1532586"/>
              <a:gd name="connsiteX39" fmla="*/ 774962 w 981102"/>
              <a:gd name="connsiteY39" fmla="*/ 1262129 h 1532586"/>
              <a:gd name="connsiteX40" fmla="*/ 736325 w 981102"/>
              <a:gd name="connsiteY40" fmla="*/ 1249250 h 1532586"/>
              <a:gd name="connsiteX41" fmla="*/ 684810 w 981102"/>
              <a:gd name="connsiteY41" fmla="*/ 1287887 h 1532586"/>
              <a:gd name="connsiteX42" fmla="*/ 659052 w 981102"/>
              <a:gd name="connsiteY42" fmla="*/ 1403797 h 1532586"/>
              <a:gd name="connsiteX43" fmla="*/ 646173 w 981102"/>
              <a:gd name="connsiteY43" fmla="*/ 1519707 h 1532586"/>
              <a:gd name="connsiteX44" fmla="*/ 607536 w 981102"/>
              <a:gd name="connsiteY44" fmla="*/ 1532586 h 1532586"/>
              <a:gd name="connsiteX45" fmla="*/ 568900 w 981102"/>
              <a:gd name="connsiteY45" fmla="*/ 1506828 h 1532586"/>
              <a:gd name="connsiteX46" fmla="*/ 543142 w 981102"/>
              <a:gd name="connsiteY46" fmla="*/ 1455312 h 1532586"/>
              <a:gd name="connsiteX47" fmla="*/ 517384 w 981102"/>
              <a:gd name="connsiteY47" fmla="*/ 1416676 h 1532586"/>
              <a:gd name="connsiteX48" fmla="*/ 478748 w 981102"/>
              <a:gd name="connsiteY48" fmla="*/ 1326524 h 1532586"/>
              <a:gd name="connsiteX49" fmla="*/ 465869 w 981102"/>
              <a:gd name="connsiteY49" fmla="*/ 1416676 h 1532586"/>
              <a:gd name="connsiteX50" fmla="*/ 427232 w 981102"/>
              <a:gd name="connsiteY50" fmla="*/ 1429555 h 1532586"/>
              <a:gd name="connsiteX51" fmla="*/ 234049 w 981102"/>
              <a:gd name="connsiteY51" fmla="*/ 1416676 h 1532586"/>
              <a:gd name="connsiteX52" fmla="*/ 208291 w 981102"/>
              <a:gd name="connsiteY52" fmla="*/ 1339402 h 1532586"/>
              <a:gd name="connsiteX53" fmla="*/ 285565 w 981102"/>
              <a:gd name="connsiteY53" fmla="*/ 1313645 h 1532586"/>
              <a:gd name="connsiteX54" fmla="*/ 375717 w 981102"/>
              <a:gd name="connsiteY54" fmla="*/ 1262129 h 1532586"/>
              <a:gd name="connsiteX55" fmla="*/ 414353 w 981102"/>
              <a:gd name="connsiteY55" fmla="*/ 1287887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81102" h="1532586">
                <a:moveTo>
                  <a:pt x="298443" y="1313645"/>
                </a:moveTo>
                <a:cubicBezTo>
                  <a:pt x="319908" y="1305059"/>
                  <a:pt x="344026" y="1301324"/>
                  <a:pt x="362838" y="1287887"/>
                </a:cubicBezTo>
                <a:cubicBezTo>
                  <a:pt x="375433" y="1278890"/>
                  <a:pt x="377651" y="1260195"/>
                  <a:pt x="388596" y="1249250"/>
                </a:cubicBezTo>
                <a:cubicBezTo>
                  <a:pt x="403774" y="1234072"/>
                  <a:pt x="422939" y="1223493"/>
                  <a:pt x="440111" y="1210614"/>
                </a:cubicBezTo>
                <a:cubicBezTo>
                  <a:pt x="477007" y="1063032"/>
                  <a:pt x="473944" y="1133480"/>
                  <a:pt x="440111" y="953036"/>
                </a:cubicBezTo>
                <a:cubicBezTo>
                  <a:pt x="436849" y="935639"/>
                  <a:pt x="436014" y="916889"/>
                  <a:pt x="427232" y="901521"/>
                </a:cubicBezTo>
                <a:cubicBezTo>
                  <a:pt x="411975" y="874822"/>
                  <a:pt x="374580" y="853540"/>
                  <a:pt x="349959" y="837126"/>
                </a:cubicBezTo>
                <a:cubicBezTo>
                  <a:pt x="341373" y="819954"/>
                  <a:pt x="330942" y="803587"/>
                  <a:pt x="324201" y="785611"/>
                </a:cubicBezTo>
                <a:cubicBezTo>
                  <a:pt x="317986" y="769038"/>
                  <a:pt x="322841" y="747534"/>
                  <a:pt x="311322" y="734095"/>
                </a:cubicBezTo>
                <a:cubicBezTo>
                  <a:pt x="280941" y="698650"/>
                  <a:pt x="236429" y="692834"/>
                  <a:pt x="195412" y="682580"/>
                </a:cubicBezTo>
                <a:cubicBezTo>
                  <a:pt x="161068" y="686873"/>
                  <a:pt x="125772" y="704566"/>
                  <a:pt x="92381" y="695459"/>
                </a:cubicBezTo>
                <a:cubicBezTo>
                  <a:pt x="85876" y="693685"/>
                  <a:pt x="35785" y="617004"/>
                  <a:pt x="27987" y="605307"/>
                </a:cubicBezTo>
                <a:cubicBezTo>
                  <a:pt x="-1226" y="517669"/>
                  <a:pt x="-26016" y="463745"/>
                  <a:pt x="53745" y="347729"/>
                </a:cubicBezTo>
                <a:cubicBezTo>
                  <a:pt x="73353" y="319208"/>
                  <a:pt x="122432" y="356315"/>
                  <a:pt x="156776" y="360608"/>
                </a:cubicBezTo>
                <a:cubicBezTo>
                  <a:pt x="173948" y="364901"/>
                  <a:pt x="192022" y="366514"/>
                  <a:pt x="208291" y="373487"/>
                </a:cubicBezTo>
                <a:cubicBezTo>
                  <a:pt x="290552" y="408742"/>
                  <a:pt x="261530" y="494157"/>
                  <a:pt x="221170" y="231819"/>
                </a:cubicBezTo>
                <a:cubicBezTo>
                  <a:pt x="225463" y="188890"/>
                  <a:pt x="197054" y="125228"/>
                  <a:pt x="234049" y="103031"/>
                </a:cubicBezTo>
                <a:cubicBezTo>
                  <a:pt x="285717" y="72030"/>
                  <a:pt x="354174" y="118918"/>
                  <a:pt x="414353" y="115909"/>
                </a:cubicBezTo>
                <a:cubicBezTo>
                  <a:pt x="441470" y="114553"/>
                  <a:pt x="465869" y="98738"/>
                  <a:pt x="491627" y="90152"/>
                </a:cubicBezTo>
                <a:cubicBezTo>
                  <a:pt x="513078" y="68701"/>
                  <a:pt x="539015" y="37711"/>
                  <a:pt x="568900" y="25757"/>
                </a:cubicBezTo>
                <a:cubicBezTo>
                  <a:pt x="597918" y="14150"/>
                  <a:pt x="629001" y="8586"/>
                  <a:pt x="659052" y="0"/>
                </a:cubicBezTo>
                <a:cubicBezTo>
                  <a:pt x="689103" y="4293"/>
                  <a:pt x="722053" y="-697"/>
                  <a:pt x="749204" y="12878"/>
                </a:cubicBezTo>
                <a:cubicBezTo>
                  <a:pt x="761346" y="18949"/>
                  <a:pt x="759654" y="38158"/>
                  <a:pt x="762083" y="51515"/>
                </a:cubicBezTo>
                <a:cubicBezTo>
                  <a:pt x="768274" y="85568"/>
                  <a:pt x="749352" y="131264"/>
                  <a:pt x="774962" y="154546"/>
                </a:cubicBezTo>
                <a:cubicBezTo>
                  <a:pt x="807356" y="183995"/>
                  <a:pt x="861449" y="169024"/>
                  <a:pt x="903750" y="180304"/>
                </a:cubicBezTo>
                <a:cubicBezTo>
                  <a:pt x="926088" y="186261"/>
                  <a:pt x="946680" y="197476"/>
                  <a:pt x="968145" y="206062"/>
                </a:cubicBezTo>
                <a:cubicBezTo>
                  <a:pt x="972438" y="218941"/>
                  <a:pt x="982065" y="231163"/>
                  <a:pt x="981024" y="244698"/>
                </a:cubicBezTo>
                <a:cubicBezTo>
                  <a:pt x="977666" y="288349"/>
                  <a:pt x="969991" y="332258"/>
                  <a:pt x="955266" y="373487"/>
                </a:cubicBezTo>
                <a:cubicBezTo>
                  <a:pt x="948047" y="393701"/>
                  <a:pt x="933119" y="411261"/>
                  <a:pt x="916629" y="425002"/>
                </a:cubicBezTo>
                <a:cubicBezTo>
                  <a:pt x="906200" y="433693"/>
                  <a:pt x="891267" y="435037"/>
                  <a:pt x="877993" y="437881"/>
                </a:cubicBezTo>
                <a:cubicBezTo>
                  <a:pt x="831062" y="447938"/>
                  <a:pt x="783548" y="455053"/>
                  <a:pt x="736325" y="463639"/>
                </a:cubicBezTo>
                <a:cubicBezTo>
                  <a:pt x="684986" y="617656"/>
                  <a:pt x="714422" y="514375"/>
                  <a:pt x="736325" y="875763"/>
                </a:cubicBezTo>
                <a:cubicBezTo>
                  <a:pt x="739097" y="921503"/>
                  <a:pt x="751507" y="930733"/>
                  <a:pt x="774962" y="965915"/>
                </a:cubicBezTo>
                <a:cubicBezTo>
                  <a:pt x="779255" y="987380"/>
                  <a:pt x="778052" y="1010730"/>
                  <a:pt x="787841" y="1030309"/>
                </a:cubicBezTo>
                <a:cubicBezTo>
                  <a:pt x="795986" y="1046600"/>
                  <a:pt x="815891" y="1054125"/>
                  <a:pt x="826477" y="1068946"/>
                </a:cubicBezTo>
                <a:cubicBezTo>
                  <a:pt x="911227" y="1187598"/>
                  <a:pt x="790422" y="1058651"/>
                  <a:pt x="890872" y="1159098"/>
                </a:cubicBezTo>
                <a:cubicBezTo>
                  <a:pt x="903146" y="1208196"/>
                  <a:pt x="897742" y="1211132"/>
                  <a:pt x="929508" y="1249250"/>
                </a:cubicBezTo>
                <a:cubicBezTo>
                  <a:pt x="941168" y="1263242"/>
                  <a:pt x="985658" y="1282883"/>
                  <a:pt x="968145" y="1287887"/>
                </a:cubicBezTo>
                <a:cubicBezTo>
                  <a:pt x="926661" y="1299740"/>
                  <a:pt x="882286" y="1279301"/>
                  <a:pt x="839356" y="1275008"/>
                </a:cubicBezTo>
                <a:cubicBezTo>
                  <a:pt x="817891" y="1270715"/>
                  <a:pt x="796198" y="1267438"/>
                  <a:pt x="774962" y="1262129"/>
                </a:cubicBezTo>
                <a:cubicBezTo>
                  <a:pt x="761792" y="1258836"/>
                  <a:pt x="749378" y="1245520"/>
                  <a:pt x="736325" y="1249250"/>
                </a:cubicBezTo>
                <a:cubicBezTo>
                  <a:pt x="715686" y="1255147"/>
                  <a:pt x="701982" y="1275008"/>
                  <a:pt x="684810" y="1287887"/>
                </a:cubicBezTo>
                <a:cubicBezTo>
                  <a:pt x="666292" y="1343441"/>
                  <a:pt x="669126" y="1328244"/>
                  <a:pt x="659052" y="1403797"/>
                </a:cubicBezTo>
                <a:cubicBezTo>
                  <a:pt x="653914" y="1442330"/>
                  <a:pt x="660611" y="1483613"/>
                  <a:pt x="646173" y="1519707"/>
                </a:cubicBezTo>
                <a:cubicBezTo>
                  <a:pt x="641131" y="1532312"/>
                  <a:pt x="620415" y="1528293"/>
                  <a:pt x="607536" y="1532586"/>
                </a:cubicBezTo>
                <a:cubicBezTo>
                  <a:pt x="594657" y="1524000"/>
                  <a:pt x="578809" y="1518719"/>
                  <a:pt x="568900" y="1506828"/>
                </a:cubicBezTo>
                <a:cubicBezTo>
                  <a:pt x="556609" y="1492079"/>
                  <a:pt x="552667" y="1471981"/>
                  <a:pt x="543142" y="1455312"/>
                </a:cubicBezTo>
                <a:cubicBezTo>
                  <a:pt x="535463" y="1441873"/>
                  <a:pt x="525063" y="1430115"/>
                  <a:pt x="517384" y="1416676"/>
                </a:cubicBezTo>
                <a:cubicBezTo>
                  <a:pt x="491924" y="1372120"/>
                  <a:pt x="493196" y="1369866"/>
                  <a:pt x="478748" y="1326524"/>
                </a:cubicBezTo>
                <a:cubicBezTo>
                  <a:pt x="474455" y="1356575"/>
                  <a:pt x="479445" y="1389525"/>
                  <a:pt x="465869" y="1416676"/>
                </a:cubicBezTo>
                <a:cubicBezTo>
                  <a:pt x="459798" y="1428818"/>
                  <a:pt x="440808" y="1429555"/>
                  <a:pt x="427232" y="1429555"/>
                </a:cubicBezTo>
                <a:cubicBezTo>
                  <a:pt x="362695" y="1429555"/>
                  <a:pt x="298443" y="1420969"/>
                  <a:pt x="234049" y="1416676"/>
                </a:cubicBezTo>
                <a:cubicBezTo>
                  <a:pt x="210684" y="1401099"/>
                  <a:pt x="157352" y="1383064"/>
                  <a:pt x="208291" y="1339402"/>
                </a:cubicBezTo>
                <a:cubicBezTo>
                  <a:pt x="228906" y="1321732"/>
                  <a:pt x="285565" y="1313645"/>
                  <a:pt x="285565" y="1313645"/>
                </a:cubicBezTo>
                <a:cubicBezTo>
                  <a:pt x="300656" y="1303584"/>
                  <a:pt x="359376" y="1262129"/>
                  <a:pt x="375717" y="1262129"/>
                </a:cubicBezTo>
                <a:cubicBezTo>
                  <a:pt x="391195" y="1262129"/>
                  <a:pt x="414353" y="1287887"/>
                  <a:pt x="414353" y="1287887"/>
                </a:cubicBezTo>
              </a:path>
            </a:pathLst>
          </a:custGeom>
          <a:solidFill>
            <a:srgbClr val="00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Freeform 24"/>
          <p:cNvSpPr/>
          <p:nvPr/>
        </p:nvSpPr>
        <p:spPr>
          <a:xfrm>
            <a:off x="5589336" y="4402780"/>
            <a:ext cx="618281" cy="1044983"/>
          </a:xfrm>
          <a:custGeom>
            <a:avLst/>
            <a:gdLst>
              <a:gd name="connsiteX0" fmla="*/ 373582 w 618281"/>
              <a:gd name="connsiteY0" fmla="*/ 954831 h 1044983"/>
              <a:gd name="connsiteX1" fmla="*/ 322067 w 618281"/>
              <a:gd name="connsiteY1" fmla="*/ 877558 h 1044983"/>
              <a:gd name="connsiteX2" fmla="*/ 283430 w 618281"/>
              <a:gd name="connsiteY2" fmla="*/ 748769 h 1044983"/>
              <a:gd name="connsiteX3" fmla="*/ 167520 w 618281"/>
              <a:gd name="connsiteY3" fmla="*/ 645738 h 1044983"/>
              <a:gd name="connsiteX4" fmla="*/ 116005 w 618281"/>
              <a:gd name="connsiteY4" fmla="*/ 632859 h 1044983"/>
              <a:gd name="connsiteX5" fmla="*/ 77368 w 618281"/>
              <a:gd name="connsiteY5" fmla="*/ 594223 h 1044983"/>
              <a:gd name="connsiteX6" fmla="*/ 64489 w 618281"/>
              <a:gd name="connsiteY6" fmla="*/ 555586 h 1044983"/>
              <a:gd name="connsiteX7" fmla="*/ 25853 w 618281"/>
              <a:gd name="connsiteY7" fmla="*/ 529828 h 1044983"/>
              <a:gd name="connsiteX8" fmla="*/ 95 w 618281"/>
              <a:gd name="connsiteY8" fmla="*/ 452555 h 1044983"/>
              <a:gd name="connsiteX9" fmla="*/ 12974 w 618281"/>
              <a:gd name="connsiteY9" fmla="*/ 233614 h 1044983"/>
              <a:gd name="connsiteX10" fmla="*/ 103126 w 618281"/>
              <a:gd name="connsiteY10" fmla="*/ 182099 h 1044983"/>
              <a:gd name="connsiteX11" fmla="*/ 373582 w 618281"/>
              <a:gd name="connsiteY11" fmla="*/ 143462 h 1044983"/>
              <a:gd name="connsiteX12" fmla="*/ 425098 w 618281"/>
              <a:gd name="connsiteY12" fmla="*/ 91947 h 1044983"/>
              <a:gd name="connsiteX13" fmla="*/ 437977 w 618281"/>
              <a:gd name="connsiteY13" fmla="*/ 1795 h 1044983"/>
              <a:gd name="connsiteX14" fmla="*/ 579644 w 618281"/>
              <a:gd name="connsiteY14" fmla="*/ 79068 h 1044983"/>
              <a:gd name="connsiteX15" fmla="*/ 592523 w 618281"/>
              <a:gd name="connsiteY15" fmla="*/ 117705 h 1044983"/>
              <a:gd name="connsiteX16" fmla="*/ 618281 w 618281"/>
              <a:gd name="connsiteY16" fmla="*/ 439676 h 1044983"/>
              <a:gd name="connsiteX17" fmla="*/ 605402 w 618281"/>
              <a:gd name="connsiteY17" fmla="*/ 529828 h 1044983"/>
              <a:gd name="connsiteX18" fmla="*/ 541008 w 618281"/>
              <a:gd name="connsiteY18" fmla="*/ 607102 h 1044983"/>
              <a:gd name="connsiteX19" fmla="*/ 528129 w 618281"/>
              <a:gd name="connsiteY19" fmla="*/ 658617 h 1044983"/>
              <a:gd name="connsiteX20" fmla="*/ 515250 w 618281"/>
              <a:gd name="connsiteY20" fmla="*/ 697254 h 1044983"/>
              <a:gd name="connsiteX21" fmla="*/ 502371 w 618281"/>
              <a:gd name="connsiteY21" fmla="*/ 851800 h 1044983"/>
              <a:gd name="connsiteX22" fmla="*/ 489492 w 618281"/>
              <a:gd name="connsiteY22" fmla="*/ 954831 h 1044983"/>
              <a:gd name="connsiteX23" fmla="*/ 437977 w 618281"/>
              <a:gd name="connsiteY23" fmla="*/ 1044983 h 10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8281" h="1044983">
                <a:moveTo>
                  <a:pt x="373582" y="954831"/>
                </a:moveTo>
                <a:cubicBezTo>
                  <a:pt x="356410" y="929073"/>
                  <a:pt x="335911" y="905247"/>
                  <a:pt x="322067" y="877558"/>
                </a:cubicBezTo>
                <a:cubicBezTo>
                  <a:pt x="286071" y="805565"/>
                  <a:pt x="340145" y="833842"/>
                  <a:pt x="283430" y="748769"/>
                </a:cubicBezTo>
                <a:cubicBezTo>
                  <a:pt x="272437" y="732279"/>
                  <a:pt x="203651" y="661223"/>
                  <a:pt x="167520" y="645738"/>
                </a:cubicBezTo>
                <a:cubicBezTo>
                  <a:pt x="151251" y="638765"/>
                  <a:pt x="133177" y="637152"/>
                  <a:pt x="116005" y="632859"/>
                </a:cubicBezTo>
                <a:cubicBezTo>
                  <a:pt x="103126" y="619980"/>
                  <a:pt x="87471" y="609377"/>
                  <a:pt x="77368" y="594223"/>
                </a:cubicBezTo>
                <a:cubicBezTo>
                  <a:pt x="69838" y="582927"/>
                  <a:pt x="72970" y="566187"/>
                  <a:pt x="64489" y="555586"/>
                </a:cubicBezTo>
                <a:cubicBezTo>
                  <a:pt x="54820" y="543499"/>
                  <a:pt x="38732" y="538414"/>
                  <a:pt x="25853" y="529828"/>
                </a:cubicBezTo>
                <a:cubicBezTo>
                  <a:pt x="17267" y="504070"/>
                  <a:pt x="-1499" y="479659"/>
                  <a:pt x="95" y="452555"/>
                </a:cubicBezTo>
                <a:cubicBezTo>
                  <a:pt x="4388" y="379575"/>
                  <a:pt x="-1363" y="305301"/>
                  <a:pt x="12974" y="233614"/>
                </a:cubicBezTo>
                <a:cubicBezTo>
                  <a:pt x="20622" y="195374"/>
                  <a:pt x="76220" y="186847"/>
                  <a:pt x="103126" y="182099"/>
                </a:cubicBezTo>
                <a:cubicBezTo>
                  <a:pt x="216131" y="162157"/>
                  <a:pt x="268848" y="156554"/>
                  <a:pt x="373582" y="143462"/>
                </a:cubicBezTo>
                <a:cubicBezTo>
                  <a:pt x="390754" y="126290"/>
                  <a:pt x="415049" y="114055"/>
                  <a:pt x="425098" y="91947"/>
                </a:cubicBezTo>
                <a:cubicBezTo>
                  <a:pt x="437659" y="64312"/>
                  <a:pt x="410826" y="15371"/>
                  <a:pt x="437977" y="1795"/>
                </a:cubicBezTo>
                <a:cubicBezTo>
                  <a:pt x="466234" y="-12333"/>
                  <a:pt x="555563" y="61007"/>
                  <a:pt x="579644" y="79068"/>
                </a:cubicBezTo>
                <a:cubicBezTo>
                  <a:pt x="583937" y="91947"/>
                  <a:pt x="589578" y="104453"/>
                  <a:pt x="592523" y="117705"/>
                </a:cubicBezTo>
                <a:cubicBezTo>
                  <a:pt x="616109" y="223840"/>
                  <a:pt x="612542" y="330632"/>
                  <a:pt x="618281" y="439676"/>
                </a:cubicBezTo>
                <a:cubicBezTo>
                  <a:pt x="613988" y="469727"/>
                  <a:pt x="614125" y="500752"/>
                  <a:pt x="605402" y="529828"/>
                </a:cubicBezTo>
                <a:cubicBezTo>
                  <a:pt x="597718" y="555442"/>
                  <a:pt x="557434" y="590676"/>
                  <a:pt x="541008" y="607102"/>
                </a:cubicBezTo>
                <a:cubicBezTo>
                  <a:pt x="536715" y="624274"/>
                  <a:pt x="532992" y="641598"/>
                  <a:pt x="528129" y="658617"/>
                </a:cubicBezTo>
                <a:cubicBezTo>
                  <a:pt x="524399" y="671670"/>
                  <a:pt x="517044" y="683797"/>
                  <a:pt x="515250" y="697254"/>
                </a:cubicBezTo>
                <a:cubicBezTo>
                  <a:pt x="508418" y="748494"/>
                  <a:pt x="507515" y="800363"/>
                  <a:pt x="502371" y="851800"/>
                </a:cubicBezTo>
                <a:cubicBezTo>
                  <a:pt x="498927" y="886239"/>
                  <a:pt x="501133" y="922236"/>
                  <a:pt x="489492" y="954831"/>
                </a:cubicBezTo>
                <a:cubicBezTo>
                  <a:pt x="435596" y="1105742"/>
                  <a:pt x="437977" y="991432"/>
                  <a:pt x="437977" y="1044983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Freeform 25"/>
          <p:cNvSpPr/>
          <p:nvPr/>
        </p:nvSpPr>
        <p:spPr>
          <a:xfrm>
            <a:off x="6452315" y="3124200"/>
            <a:ext cx="1929685" cy="2791496"/>
          </a:xfrm>
          <a:custGeom>
            <a:avLst/>
            <a:gdLst>
              <a:gd name="connsiteX0" fmla="*/ 257578 w 2730322"/>
              <a:gd name="connsiteY0" fmla="*/ 3760631 h 3966693"/>
              <a:gd name="connsiteX1" fmla="*/ 334851 w 2730322"/>
              <a:gd name="connsiteY1" fmla="*/ 3747752 h 3966693"/>
              <a:gd name="connsiteX2" fmla="*/ 373488 w 2730322"/>
              <a:gd name="connsiteY2" fmla="*/ 3799267 h 3966693"/>
              <a:gd name="connsiteX3" fmla="*/ 476519 w 2730322"/>
              <a:gd name="connsiteY3" fmla="*/ 3850783 h 3966693"/>
              <a:gd name="connsiteX4" fmla="*/ 553792 w 2730322"/>
              <a:gd name="connsiteY4" fmla="*/ 3889420 h 3966693"/>
              <a:gd name="connsiteX5" fmla="*/ 1094705 w 2730322"/>
              <a:gd name="connsiteY5" fmla="*/ 3863662 h 3966693"/>
              <a:gd name="connsiteX6" fmla="*/ 1236372 w 2730322"/>
              <a:gd name="connsiteY6" fmla="*/ 3850783 h 3966693"/>
              <a:gd name="connsiteX7" fmla="*/ 1378040 w 2730322"/>
              <a:gd name="connsiteY7" fmla="*/ 3825025 h 3966693"/>
              <a:gd name="connsiteX8" fmla="*/ 1725769 w 2730322"/>
              <a:gd name="connsiteY8" fmla="*/ 3850783 h 3966693"/>
              <a:gd name="connsiteX9" fmla="*/ 1828800 w 2730322"/>
              <a:gd name="connsiteY9" fmla="*/ 3876541 h 3966693"/>
              <a:gd name="connsiteX10" fmla="*/ 1931831 w 2730322"/>
              <a:gd name="connsiteY10" fmla="*/ 3889420 h 3966693"/>
              <a:gd name="connsiteX11" fmla="*/ 2034862 w 2730322"/>
              <a:gd name="connsiteY11" fmla="*/ 3928056 h 3966693"/>
              <a:gd name="connsiteX12" fmla="*/ 2125014 w 2730322"/>
              <a:gd name="connsiteY12" fmla="*/ 3940935 h 3966693"/>
              <a:gd name="connsiteX13" fmla="*/ 2318198 w 2730322"/>
              <a:gd name="connsiteY13" fmla="*/ 3966693 h 3966693"/>
              <a:gd name="connsiteX14" fmla="*/ 2678806 w 2730322"/>
              <a:gd name="connsiteY14" fmla="*/ 3953814 h 3966693"/>
              <a:gd name="connsiteX15" fmla="*/ 2717443 w 2730322"/>
              <a:gd name="connsiteY15" fmla="*/ 3940935 h 3966693"/>
              <a:gd name="connsiteX16" fmla="*/ 2730322 w 2730322"/>
              <a:gd name="connsiteY16" fmla="*/ 3889420 h 3966693"/>
              <a:gd name="connsiteX17" fmla="*/ 2678806 w 2730322"/>
              <a:gd name="connsiteY17" fmla="*/ 3863662 h 3966693"/>
              <a:gd name="connsiteX18" fmla="*/ 2550017 w 2730322"/>
              <a:gd name="connsiteY18" fmla="*/ 3541690 h 3966693"/>
              <a:gd name="connsiteX19" fmla="*/ 2537138 w 2730322"/>
              <a:gd name="connsiteY19" fmla="*/ 3490174 h 3966693"/>
              <a:gd name="connsiteX20" fmla="*/ 2459865 w 2730322"/>
              <a:gd name="connsiteY20" fmla="*/ 3464417 h 3966693"/>
              <a:gd name="connsiteX21" fmla="*/ 2009105 w 2730322"/>
              <a:gd name="connsiteY21" fmla="*/ 3451538 h 3966693"/>
              <a:gd name="connsiteX22" fmla="*/ 1867437 w 2730322"/>
              <a:gd name="connsiteY22" fmla="*/ 3425780 h 3966693"/>
              <a:gd name="connsiteX23" fmla="*/ 1751527 w 2730322"/>
              <a:gd name="connsiteY23" fmla="*/ 3412901 h 3966693"/>
              <a:gd name="connsiteX24" fmla="*/ 1661375 w 2730322"/>
              <a:gd name="connsiteY24" fmla="*/ 3361386 h 3966693"/>
              <a:gd name="connsiteX25" fmla="*/ 1622738 w 2730322"/>
              <a:gd name="connsiteY25" fmla="*/ 3348507 h 3966693"/>
              <a:gd name="connsiteX26" fmla="*/ 1493950 w 2730322"/>
              <a:gd name="connsiteY26" fmla="*/ 3309870 h 3966693"/>
              <a:gd name="connsiteX27" fmla="*/ 1455313 w 2730322"/>
              <a:gd name="connsiteY27" fmla="*/ 3271234 h 3966693"/>
              <a:gd name="connsiteX28" fmla="*/ 1429555 w 2730322"/>
              <a:gd name="connsiteY28" fmla="*/ 3193960 h 3966693"/>
              <a:gd name="connsiteX29" fmla="*/ 1403798 w 2730322"/>
              <a:gd name="connsiteY29" fmla="*/ 3155324 h 3966693"/>
              <a:gd name="connsiteX30" fmla="*/ 1378040 w 2730322"/>
              <a:gd name="connsiteY30" fmla="*/ 3026535 h 3966693"/>
              <a:gd name="connsiteX31" fmla="*/ 1365161 w 2730322"/>
              <a:gd name="connsiteY31" fmla="*/ 2897746 h 3966693"/>
              <a:gd name="connsiteX32" fmla="*/ 1326524 w 2730322"/>
              <a:gd name="connsiteY32" fmla="*/ 2768958 h 3966693"/>
              <a:gd name="connsiteX33" fmla="*/ 1339403 w 2730322"/>
              <a:gd name="connsiteY33" fmla="*/ 2446986 h 3966693"/>
              <a:gd name="connsiteX34" fmla="*/ 1378040 w 2730322"/>
              <a:gd name="connsiteY34" fmla="*/ 2266682 h 3966693"/>
              <a:gd name="connsiteX35" fmla="*/ 1390919 w 2730322"/>
              <a:gd name="connsiteY35" fmla="*/ 2228045 h 3966693"/>
              <a:gd name="connsiteX36" fmla="*/ 1429555 w 2730322"/>
              <a:gd name="connsiteY36" fmla="*/ 2034862 h 3966693"/>
              <a:gd name="connsiteX37" fmla="*/ 1442434 w 2730322"/>
              <a:gd name="connsiteY37" fmla="*/ 1944710 h 3966693"/>
              <a:gd name="connsiteX38" fmla="*/ 1455313 w 2730322"/>
              <a:gd name="connsiteY38" fmla="*/ 1841679 h 3966693"/>
              <a:gd name="connsiteX39" fmla="*/ 1493950 w 2730322"/>
              <a:gd name="connsiteY39" fmla="*/ 1790163 h 3966693"/>
              <a:gd name="connsiteX40" fmla="*/ 1506829 w 2730322"/>
              <a:gd name="connsiteY40" fmla="*/ 1751527 h 3966693"/>
              <a:gd name="connsiteX41" fmla="*/ 1532586 w 2730322"/>
              <a:gd name="connsiteY41" fmla="*/ 1661374 h 3966693"/>
              <a:gd name="connsiteX42" fmla="*/ 1571223 w 2730322"/>
              <a:gd name="connsiteY42" fmla="*/ 1584101 h 3966693"/>
              <a:gd name="connsiteX43" fmla="*/ 1596981 w 2730322"/>
              <a:gd name="connsiteY43" fmla="*/ 991673 h 3966693"/>
              <a:gd name="connsiteX44" fmla="*/ 1648496 w 2730322"/>
              <a:gd name="connsiteY44" fmla="*/ 901521 h 3966693"/>
              <a:gd name="connsiteX45" fmla="*/ 1661375 w 2730322"/>
              <a:gd name="connsiteY45" fmla="*/ 811369 h 3966693"/>
              <a:gd name="connsiteX46" fmla="*/ 1674254 w 2730322"/>
              <a:gd name="connsiteY46" fmla="*/ 746974 h 3966693"/>
              <a:gd name="connsiteX47" fmla="*/ 1687133 w 2730322"/>
              <a:gd name="connsiteY47" fmla="*/ 643943 h 3966693"/>
              <a:gd name="connsiteX48" fmla="*/ 1700012 w 2730322"/>
              <a:gd name="connsiteY48" fmla="*/ 605307 h 3966693"/>
              <a:gd name="connsiteX49" fmla="*/ 1738648 w 2730322"/>
              <a:gd name="connsiteY49" fmla="*/ 579549 h 3966693"/>
              <a:gd name="connsiteX50" fmla="*/ 1803043 w 2730322"/>
              <a:gd name="connsiteY50" fmla="*/ 450760 h 3966693"/>
              <a:gd name="connsiteX51" fmla="*/ 1815922 w 2730322"/>
              <a:gd name="connsiteY51" fmla="*/ 373487 h 3966693"/>
              <a:gd name="connsiteX52" fmla="*/ 1790164 w 2730322"/>
              <a:gd name="connsiteY52" fmla="*/ 257577 h 3966693"/>
              <a:gd name="connsiteX53" fmla="*/ 1751527 w 2730322"/>
              <a:gd name="connsiteY53" fmla="*/ 180304 h 3966693"/>
              <a:gd name="connsiteX54" fmla="*/ 1712891 w 2730322"/>
              <a:gd name="connsiteY54" fmla="*/ 0 h 3966693"/>
              <a:gd name="connsiteX55" fmla="*/ 1648496 w 2730322"/>
              <a:gd name="connsiteY55" fmla="*/ 103031 h 3966693"/>
              <a:gd name="connsiteX56" fmla="*/ 1622738 w 2730322"/>
              <a:gd name="connsiteY56" fmla="*/ 141667 h 3966693"/>
              <a:gd name="connsiteX57" fmla="*/ 1545465 w 2730322"/>
              <a:gd name="connsiteY57" fmla="*/ 167425 h 3966693"/>
              <a:gd name="connsiteX58" fmla="*/ 1519707 w 2730322"/>
              <a:gd name="connsiteY58" fmla="*/ 270456 h 3966693"/>
              <a:gd name="connsiteX59" fmla="*/ 1506829 w 2730322"/>
              <a:gd name="connsiteY59" fmla="*/ 321972 h 3966693"/>
              <a:gd name="connsiteX60" fmla="*/ 1493950 w 2730322"/>
              <a:gd name="connsiteY60" fmla="*/ 386366 h 3966693"/>
              <a:gd name="connsiteX61" fmla="*/ 1468192 w 2730322"/>
              <a:gd name="connsiteY61" fmla="*/ 437882 h 3966693"/>
              <a:gd name="connsiteX62" fmla="*/ 1442434 w 2730322"/>
              <a:gd name="connsiteY62" fmla="*/ 528034 h 3966693"/>
              <a:gd name="connsiteX63" fmla="*/ 1390919 w 2730322"/>
              <a:gd name="connsiteY63" fmla="*/ 669701 h 3966693"/>
              <a:gd name="connsiteX64" fmla="*/ 1378040 w 2730322"/>
              <a:gd name="connsiteY64" fmla="*/ 785611 h 3966693"/>
              <a:gd name="connsiteX65" fmla="*/ 1365161 w 2730322"/>
              <a:gd name="connsiteY65" fmla="*/ 824248 h 3966693"/>
              <a:gd name="connsiteX66" fmla="*/ 1313645 w 2730322"/>
              <a:gd name="connsiteY66" fmla="*/ 875763 h 3966693"/>
              <a:gd name="connsiteX67" fmla="*/ 1236372 w 2730322"/>
              <a:gd name="connsiteY67" fmla="*/ 965915 h 3966693"/>
              <a:gd name="connsiteX68" fmla="*/ 1184857 w 2730322"/>
              <a:gd name="connsiteY68" fmla="*/ 1030310 h 3966693"/>
              <a:gd name="connsiteX69" fmla="*/ 1133341 w 2730322"/>
              <a:gd name="connsiteY69" fmla="*/ 1120462 h 3966693"/>
              <a:gd name="connsiteX70" fmla="*/ 1081826 w 2730322"/>
              <a:gd name="connsiteY70" fmla="*/ 1210614 h 3966693"/>
              <a:gd name="connsiteX71" fmla="*/ 1043189 w 2730322"/>
              <a:gd name="connsiteY71" fmla="*/ 1352282 h 3966693"/>
              <a:gd name="connsiteX72" fmla="*/ 1017431 w 2730322"/>
              <a:gd name="connsiteY72" fmla="*/ 1403797 h 3966693"/>
              <a:gd name="connsiteX73" fmla="*/ 965916 w 2730322"/>
              <a:gd name="connsiteY73" fmla="*/ 1481070 h 3966693"/>
              <a:gd name="connsiteX74" fmla="*/ 901522 w 2730322"/>
              <a:gd name="connsiteY74" fmla="*/ 1584101 h 3966693"/>
              <a:gd name="connsiteX75" fmla="*/ 850006 w 2730322"/>
              <a:gd name="connsiteY75" fmla="*/ 1661374 h 3966693"/>
              <a:gd name="connsiteX76" fmla="*/ 837127 w 2730322"/>
              <a:gd name="connsiteY76" fmla="*/ 1700011 h 3966693"/>
              <a:gd name="connsiteX77" fmla="*/ 759854 w 2730322"/>
              <a:gd name="connsiteY77" fmla="*/ 1777284 h 3966693"/>
              <a:gd name="connsiteX78" fmla="*/ 746975 w 2730322"/>
              <a:gd name="connsiteY78" fmla="*/ 1841679 h 3966693"/>
              <a:gd name="connsiteX79" fmla="*/ 708338 w 2730322"/>
              <a:gd name="connsiteY79" fmla="*/ 1880315 h 3966693"/>
              <a:gd name="connsiteX80" fmla="*/ 669702 w 2730322"/>
              <a:gd name="connsiteY80" fmla="*/ 1970467 h 3966693"/>
              <a:gd name="connsiteX81" fmla="*/ 618186 w 2730322"/>
              <a:gd name="connsiteY81" fmla="*/ 2163651 h 3966693"/>
              <a:gd name="connsiteX82" fmla="*/ 643944 w 2730322"/>
              <a:gd name="connsiteY82" fmla="*/ 2292439 h 3966693"/>
              <a:gd name="connsiteX83" fmla="*/ 656823 w 2730322"/>
              <a:gd name="connsiteY83" fmla="*/ 2343955 h 3966693"/>
              <a:gd name="connsiteX84" fmla="*/ 708338 w 2730322"/>
              <a:gd name="connsiteY84" fmla="*/ 2421228 h 3966693"/>
              <a:gd name="connsiteX85" fmla="*/ 721217 w 2730322"/>
              <a:gd name="connsiteY85" fmla="*/ 2485622 h 3966693"/>
              <a:gd name="connsiteX86" fmla="*/ 734096 w 2730322"/>
              <a:gd name="connsiteY86" fmla="*/ 2524259 h 3966693"/>
              <a:gd name="connsiteX87" fmla="*/ 772733 w 2730322"/>
              <a:gd name="connsiteY87" fmla="*/ 2678805 h 3966693"/>
              <a:gd name="connsiteX88" fmla="*/ 746975 w 2730322"/>
              <a:gd name="connsiteY88" fmla="*/ 2730321 h 3966693"/>
              <a:gd name="connsiteX89" fmla="*/ 734096 w 2730322"/>
              <a:gd name="connsiteY89" fmla="*/ 2768958 h 3966693"/>
              <a:gd name="connsiteX90" fmla="*/ 656823 w 2730322"/>
              <a:gd name="connsiteY90" fmla="*/ 2833352 h 3966693"/>
              <a:gd name="connsiteX91" fmla="*/ 643944 w 2730322"/>
              <a:gd name="connsiteY91" fmla="*/ 2871989 h 3966693"/>
              <a:gd name="connsiteX92" fmla="*/ 618186 w 2730322"/>
              <a:gd name="connsiteY92" fmla="*/ 2910625 h 3966693"/>
              <a:gd name="connsiteX93" fmla="*/ 605307 w 2730322"/>
              <a:gd name="connsiteY93" fmla="*/ 2962141 h 3966693"/>
              <a:gd name="connsiteX94" fmla="*/ 579550 w 2730322"/>
              <a:gd name="connsiteY94" fmla="*/ 3181082 h 3966693"/>
              <a:gd name="connsiteX95" fmla="*/ 566671 w 2730322"/>
              <a:gd name="connsiteY95" fmla="*/ 3232597 h 3966693"/>
              <a:gd name="connsiteX96" fmla="*/ 553792 w 2730322"/>
              <a:gd name="connsiteY96" fmla="*/ 3296991 h 3966693"/>
              <a:gd name="connsiteX97" fmla="*/ 540913 w 2730322"/>
              <a:gd name="connsiteY97" fmla="*/ 3631842 h 3966693"/>
              <a:gd name="connsiteX98" fmla="*/ 489398 w 2730322"/>
              <a:gd name="connsiteY98" fmla="*/ 3709115 h 3966693"/>
              <a:gd name="connsiteX99" fmla="*/ 450761 w 2730322"/>
              <a:gd name="connsiteY99" fmla="*/ 3734873 h 3966693"/>
              <a:gd name="connsiteX100" fmla="*/ 360609 w 2730322"/>
              <a:gd name="connsiteY100" fmla="*/ 3812146 h 3966693"/>
              <a:gd name="connsiteX101" fmla="*/ 334851 w 2730322"/>
              <a:gd name="connsiteY101" fmla="*/ 3850783 h 3966693"/>
              <a:gd name="connsiteX102" fmla="*/ 218941 w 2730322"/>
              <a:gd name="connsiteY102" fmla="*/ 3915177 h 3966693"/>
              <a:gd name="connsiteX103" fmla="*/ 167426 w 2730322"/>
              <a:gd name="connsiteY103" fmla="*/ 3902298 h 3966693"/>
              <a:gd name="connsiteX104" fmla="*/ 103031 w 2730322"/>
              <a:gd name="connsiteY104" fmla="*/ 3889420 h 3966693"/>
              <a:gd name="connsiteX105" fmla="*/ 64395 w 2730322"/>
              <a:gd name="connsiteY105" fmla="*/ 3850783 h 3966693"/>
              <a:gd name="connsiteX106" fmla="*/ 0 w 2730322"/>
              <a:gd name="connsiteY106" fmla="*/ 3825025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30322" h="3966693">
                <a:moveTo>
                  <a:pt x="257578" y="3760631"/>
                </a:moveTo>
                <a:cubicBezTo>
                  <a:pt x="283336" y="3756338"/>
                  <a:pt x="310078" y="3739494"/>
                  <a:pt x="334851" y="3747752"/>
                </a:cubicBezTo>
                <a:cubicBezTo>
                  <a:pt x="355214" y="3754540"/>
                  <a:pt x="356129" y="3786642"/>
                  <a:pt x="373488" y="3799267"/>
                </a:cubicBezTo>
                <a:cubicBezTo>
                  <a:pt x="404541" y="3821851"/>
                  <a:pt x="444571" y="3829484"/>
                  <a:pt x="476519" y="3850783"/>
                </a:cubicBezTo>
                <a:cubicBezTo>
                  <a:pt x="526451" y="3884072"/>
                  <a:pt x="500471" y="3871646"/>
                  <a:pt x="553792" y="3889420"/>
                </a:cubicBezTo>
                <a:lnTo>
                  <a:pt x="1094705" y="3863662"/>
                </a:lnTo>
                <a:cubicBezTo>
                  <a:pt x="1142046" y="3860982"/>
                  <a:pt x="1189390" y="3857190"/>
                  <a:pt x="1236372" y="3850783"/>
                </a:cubicBezTo>
                <a:cubicBezTo>
                  <a:pt x="1283929" y="3844298"/>
                  <a:pt x="1330817" y="3833611"/>
                  <a:pt x="1378040" y="3825025"/>
                </a:cubicBezTo>
                <a:lnTo>
                  <a:pt x="1725769" y="3850783"/>
                </a:lnTo>
                <a:cubicBezTo>
                  <a:pt x="1874526" y="3864729"/>
                  <a:pt x="1725335" y="3857729"/>
                  <a:pt x="1828800" y="3876541"/>
                </a:cubicBezTo>
                <a:cubicBezTo>
                  <a:pt x="1862853" y="3882732"/>
                  <a:pt x="1897487" y="3885127"/>
                  <a:pt x="1931831" y="3889420"/>
                </a:cubicBezTo>
                <a:cubicBezTo>
                  <a:pt x="1966175" y="3902299"/>
                  <a:pt x="1999421" y="3918605"/>
                  <a:pt x="2034862" y="3928056"/>
                </a:cubicBezTo>
                <a:cubicBezTo>
                  <a:pt x="2064193" y="3935877"/>
                  <a:pt x="2095071" y="3935945"/>
                  <a:pt x="2125014" y="3940935"/>
                </a:cubicBezTo>
                <a:cubicBezTo>
                  <a:pt x="2285063" y="3967610"/>
                  <a:pt x="2062481" y="3941121"/>
                  <a:pt x="2318198" y="3966693"/>
                </a:cubicBezTo>
                <a:cubicBezTo>
                  <a:pt x="2438401" y="3962400"/>
                  <a:pt x="2558776" y="3961558"/>
                  <a:pt x="2678806" y="3953814"/>
                </a:cubicBezTo>
                <a:cubicBezTo>
                  <a:pt x="2692353" y="3952940"/>
                  <a:pt x="2708962" y="3951536"/>
                  <a:pt x="2717443" y="3940935"/>
                </a:cubicBezTo>
                <a:cubicBezTo>
                  <a:pt x="2728500" y="3927114"/>
                  <a:pt x="2726029" y="3906592"/>
                  <a:pt x="2730322" y="3889420"/>
                </a:cubicBezTo>
                <a:cubicBezTo>
                  <a:pt x="2713150" y="3880834"/>
                  <a:pt x="2697632" y="3867427"/>
                  <a:pt x="2678806" y="3863662"/>
                </a:cubicBezTo>
                <a:cubicBezTo>
                  <a:pt x="2435543" y="3815009"/>
                  <a:pt x="2532768" y="3955654"/>
                  <a:pt x="2550017" y="3541690"/>
                </a:cubicBezTo>
                <a:cubicBezTo>
                  <a:pt x="2545724" y="3524518"/>
                  <a:pt x="2550577" y="3501693"/>
                  <a:pt x="2537138" y="3490174"/>
                </a:cubicBezTo>
                <a:cubicBezTo>
                  <a:pt x="2516523" y="3472504"/>
                  <a:pt x="2487005" y="3465192"/>
                  <a:pt x="2459865" y="3464417"/>
                </a:cubicBezTo>
                <a:lnTo>
                  <a:pt x="2009105" y="3451538"/>
                </a:lnTo>
                <a:cubicBezTo>
                  <a:pt x="1961882" y="3442952"/>
                  <a:pt x="1914903" y="3432900"/>
                  <a:pt x="1867437" y="3425780"/>
                </a:cubicBezTo>
                <a:cubicBezTo>
                  <a:pt x="1828993" y="3420013"/>
                  <a:pt x="1789406" y="3421642"/>
                  <a:pt x="1751527" y="3412901"/>
                </a:cubicBezTo>
                <a:cubicBezTo>
                  <a:pt x="1709601" y="3403226"/>
                  <a:pt x="1697094" y="3379245"/>
                  <a:pt x="1661375" y="3361386"/>
                </a:cubicBezTo>
                <a:cubicBezTo>
                  <a:pt x="1649232" y="3355315"/>
                  <a:pt x="1635741" y="3352408"/>
                  <a:pt x="1622738" y="3348507"/>
                </a:cubicBezTo>
                <a:cubicBezTo>
                  <a:pt x="1475313" y="3304279"/>
                  <a:pt x="1581443" y="3339035"/>
                  <a:pt x="1493950" y="3309870"/>
                </a:cubicBezTo>
                <a:cubicBezTo>
                  <a:pt x="1481071" y="3296991"/>
                  <a:pt x="1464158" y="3287155"/>
                  <a:pt x="1455313" y="3271234"/>
                </a:cubicBezTo>
                <a:cubicBezTo>
                  <a:pt x="1442127" y="3247500"/>
                  <a:pt x="1444616" y="3216551"/>
                  <a:pt x="1429555" y="3193960"/>
                </a:cubicBezTo>
                <a:lnTo>
                  <a:pt x="1403798" y="3155324"/>
                </a:lnTo>
                <a:cubicBezTo>
                  <a:pt x="1395212" y="3112394"/>
                  <a:pt x="1382396" y="3070098"/>
                  <a:pt x="1378040" y="3026535"/>
                </a:cubicBezTo>
                <a:cubicBezTo>
                  <a:pt x="1373747" y="2983605"/>
                  <a:pt x="1373622" y="2940052"/>
                  <a:pt x="1365161" y="2897746"/>
                </a:cubicBezTo>
                <a:cubicBezTo>
                  <a:pt x="1356371" y="2853797"/>
                  <a:pt x="1339403" y="2811887"/>
                  <a:pt x="1326524" y="2768958"/>
                </a:cubicBezTo>
                <a:cubicBezTo>
                  <a:pt x="1330817" y="2661634"/>
                  <a:pt x="1330230" y="2554003"/>
                  <a:pt x="1339403" y="2446986"/>
                </a:cubicBezTo>
                <a:cubicBezTo>
                  <a:pt x="1341214" y="2425862"/>
                  <a:pt x="1365628" y="2310124"/>
                  <a:pt x="1378040" y="2266682"/>
                </a:cubicBezTo>
                <a:cubicBezTo>
                  <a:pt x="1381770" y="2253629"/>
                  <a:pt x="1387974" y="2241297"/>
                  <a:pt x="1390919" y="2228045"/>
                </a:cubicBezTo>
                <a:cubicBezTo>
                  <a:pt x="1405165" y="2163939"/>
                  <a:pt x="1420268" y="2099872"/>
                  <a:pt x="1429555" y="2034862"/>
                </a:cubicBezTo>
                <a:cubicBezTo>
                  <a:pt x="1433848" y="2004811"/>
                  <a:pt x="1438422" y="1974799"/>
                  <a:pt x="1442434" y="1944710"/>
                </a:cubicBezTo>
                <a:cubicBezTo>
                  <a:pt x="1447008" y="1910403"/>
                  <a:pt x="1444368" y="1874514"/>
                  <a:pt x="1455313" y="1841679"/>
                </a:cubicBezTo>
                <a:cubicBezTo>
                  <a:pt x="1462101" y="1821316"/>
                  <a:pt x="1481071" y="1807335"/>
                  <a:pt x="1493950" y="1790163"/>
                </a:cubicBezTo>
                <a:cubicBezTo>
                  <a:pt x="1498243" y="1777284"/>
                  <a:pt x="1503100" y="1764580"/>
                  <a:pt x="1506829" y="1751527"/>
                </a:cubicBezTo>
                <a:cubicBezTo>
                  <a:pt x="1515017" y="1722870"/>
                  <a:pt x="1520232" y="1689170"/>
                  <a:pt x="1532586" y="1661374"/>
                </a:cubicBezTo>
                <a:cubicBezTo>
                  <a:pt x="1544282" y="1635058"/>
                  <a:pt x="1558344" y="1609859"/>
                  <a:pt x="1571223" y="1584101"/>
                </a:cubicBezTo>
                <a:cubicBezTo>
                  <a:pt x="1610775" y="1307240"/>
                  <a:pt x="1566841" y="1639673"/>
                  <a:pt x="1596981" y="991673"/>
                </a:cubicBezTo>
                <a:cubicBezTo>
                  <a:pt x="1599512" y="937254"/>
                  <a:pt x="1612538" y="937480"/>
                  <a:pt x="1648496" y="901521"/>
                </a:cubicBezTo>
                <a:cubicBezTo>
                  <a:pt x="1652789" y="871470"/>
                  <a:pt x="1656385" y="841312"/>
                  <a:pt x="1661375" y="811369"/>
                </a:cubicBezTo>
                <a:cubicBezTo>
                  <a:pt x="1664974" y="789777"/>
                  <a:pt x="1670925" y="768610"/>
                  <a:pt x="1674254" y="746974"/>
                </a:cubicBezTo>
                <a:cubicBezTo>
                  <a:pt x="1679517" y="712766"/>
                  <a:pt x="1680942" y="677996"/>
                  <a:pt x="1687133" y="643943"/>
                </a:cubicBezTo>
                <a:cubicBezTo>
                  <a:pt x="1689561" y="630587"/>
                  <a:pt x="1691532" y="615908"/>
                  <a:pt x="1700012" y="605307"/>
                </a:cubicBezTo>
                <a:cubicBezTo>
                  <a:pt x="1709681" y="593220"/>
                  <a:pt x="1725769" y="588135"/>
                  <a:pt x="1738648" y="579549"/>
                </a:cubicBezTo>
                <a:cubicBezTo>
                  <a:pt x="1778762" y="419097"/>
                  <a:pt x="1707207" y="680764"/>
                  <a:pt x="1803043" y="450760"/>
                </a:cubicBezTo>
                <a:cubicBezTo>
                  <a:pt x="1813087" y="426656"/>
                  <a:pt x="1811629" y="399245"/>
                  <a:pt x="1815922" y="373487"/>
                </a:cubicBezTo>
                <a:cubicBezTo>
                  <a:pt x="1807336" y="334850"/>
                  <a:pt x="1802680" y="295125"/>
                  <a:pt x="1790164" y="257577"/>
                </a:cubicBezTo>
                <a:cubicBezTo>
                  <a:pt x="1737196" y="98675"/>
                  <a:pt x="1786561" y="329200"/>
                  <a:pt x="1751527" y="180304"/>
                </a:cubicBezTo>
                <a:cubicBezTo>
                  <a:pt x="1737449" y="120472"/>
                  <a:pt x="1725770" y="60101"/>
                  <a:pt x="1712891" y="0"/>
                </a:cubicBezTo>
                <a:cubicBezTo>
                  <a:pt x="1682238" y="91957"/>
                  <a:pt x="1709724" y="62212"/>
                  <a:pt x="1648496" y="103031"/>
                </a:cubicBezTo>
                <a:cubicBezTo>
                  <a:pt x="1639910" y="115910"/>
                  <a:pt x="1635864" y="133464"/>
                  <a:pt x="1622738" y="141667"/>
                </a:cubicBezTo>
                <a:cubicBezTo>
                  <a:pt x="1599714" y="156057"/>
                  <a:pt x="1562426" y="146224"/>
                  <a:pt x="1545465" y="167425"/>
                </a:cubicBezTo>
                <a:cubicBezTo>
                  <a:pt x="1523350" y="195068"/>
                  <a:pt x="1528293" y="236112"/>
                  <a:pt x="1519707" y="270456"/>
                </a:cubicBezTo>
                <a:cubicBezTo>
                  <a:pt x="1515414" y="287628"/>
                  <a:pt x="1510300" y="304615"/>
                  <a:pt x="1506829" y="321972"/>
                </a:cubicBezTo>
                <a:cubicBezTo>
                  <a:pt x="1502536" y="343437"/>
                  <a:pt x="1500872" y="365600"/>
                  <a:pt x="1493950" y="386366"/>
                </a:cubicBezTo>
                <a:cubicBezTo>
                  <a:pt x="1487879" y="404580"/>
                  <a:pt x="1475755" y="420235"/>
                  <a:pt x="1468192" y="437882"/>
                </a:cubicBezTo>
                <a:cubicBezTo>
                  <a:pt x="1453763" y="471548"/>
                  <a:pt x="1453328" y="491723"/>
                  <a:pt x="1442434" y="528034"/>
                </a:cubicBezTo>
                <a:cubicBezTo>
                  <a:pt x="1422595" y="594165"/>
                  <a:pt x="1415495" y="608259"/>
                  <a:pt x="1390919" y="669701"/>
                </a:cubicBezTo>
                <a:cubicBezTo>
                  <a:pt x="1386626" y="708338"/>
                  <a:pt x="1384431" y="747265"/>
                  <a:pt x="1378040" y="785611"/>
                </a:cubicBezTo>
                <a:cubicBezTo>
                  <a:pt x="1375808" y="799002"/>
                  <a:pt x="1373052" y="813201"/>
                  <a:pt x="1365161" y="824248"/>
                </a:cubicBezTo>
                <a:cubicBezTo>
                  <a:pt x="1351046" y="844009"/>
                  <a:pt x="1330817" y="858591"/>
                  <a:pt x="1313645" y="875763"/>
                </a:cubicBezTo>
                <a:cubicBezTo>
                  <a:pt x="1244647" y="1013765"/>
                  <a:pt x="1340860" y="840531"/>
                  <a:pt x="1236372" y="965915"/>
                </a:cubicBezTo>
                <a:cubicBezTo>
                  <a:pt x="1158608" y="1059231"/>
                  <a:pt x="1303187" y="951421"/>
                  <a:pt x="1184857" y="1030310"/>
                </a:cubicBezTo>
                <a:cubicBezTo>
                  <a:pt x="1150990" y="1165775"/>
                  <a:pt x="1201545" y="1001107"/>
                  <a:pt x="1133341" y="1120462"/>
                </a:cubicBezTo>
                <a:cubicBezTo>
                  <a:pt x="1064153" y="1241539"/>
                  <a:pt x="1186374" y="1106064"/>
                  <a:pt x="1081826" y="1210614"/>
                </a:cubicBezTo>
                <a:cubicBezTo>
                  <a:pt x="1077887" y="1226370"/>
                  <a:pt x="1057633" y="1318580"/>
                  <a:pt x="1043189" y="1352282"/>
                </a:cubicBezTo>
                <a:cubicBezTo>
                  <a:pt x="1035626" y="1369928"/>
                  <a:pt x="1027309" y="1387334"/>
                  <a:pt x="1017431" y="1403797"/>
                </a:cubicBezTo>
                <a:cubicBezTo>
                  <a:pt x="1001504" y="1430342"/>
                  <a:pt x="977413" y="1452327"/>
                  <a:pt x="965916" y="1481070"/>
                </a:cubicBezTo>
                <a:cubicBezTo>
                  <a:pt x="933394" y="1562376"/>
                  <a:pt x="956505" y="1529118"/>
                  <a:pt x="901522" y="1584101"/>
                </a:cubicBezTo>
                <a:cubicBezTo>
                  <a:pt x="870899" y="1675971"/>
                  <a:pt x="914321" y="1564902"/>
                  <a:pt x="850006" y="1661374"/>
                </a:cubicBezTo>
                <a:cubicBezTo>
                  <a:pt x="842476" y="1672670"/>
                  <a:pt x="845462" y="1689295"/>
                  <a:pt x="837127" y="1700011"/>
                </a:cubicBezTo>
                <a:cubicBezTo>
                  <a:pt x="814763" y="1728765"/>
                  <a:pt x="759854" y="1777284"/>
                  <a:pt x="759854" y="1777284"/>
                </a:cubicBezTo>
                <a:cubicBezTo>
                  <a:pt x="755561" y="1798749"/>
                  <a:pt x="756765" y="1822100"/>
                  <a:pt x="746975" y="1841679"/>
                </a:cubicBezTo>
                <a:cubicBezTo>
                  <a:pt x="738830" y="1857970"/>
                  <a:pt x="718924" y="1865494"/>
                  <a:pt x="708338" y="1880315"/>
                </a:cubicBezTo>
                <a:cubicBezTo>
                  <a:pt x="688448" y="1908162"/>
                  <a:pt x="680211" y="1938940"/>
                  <a:pt x="669702" y="1970467"/>
                </a:cubicBezTo>
                <a:cubicBezTo>
                  <a:pt x="641399" y="2140282"/>
                  <a:pt x="672914" y="2081559"/>
                  <a:pt x="618186" y="2163651"/>
                </a:cubicBezTo>
                <a:cubicBezTo>
                  <a:pt x="640166" y="2317510"/>
                  <a:pt x="618254" y="2202525"/>
                  <a:pt x="643944" y="2292439"/>
                </a:cubicBezTo>
                <a:cubicBezTo>
                  <a:pt x="648807" y="2309458"/>
                  <a:pt x="648907" y="2328123"/>
                  <a:pt x="656823" y="2343955"/>
                </a:cubicBezTo>
                <a:cubicBezTo>
                  <a:pt x="670667" y="2371644"/>
                  <a:pt x="708338" y="2421228"/>
                  <a:pt x="708338" y="2421228"/>
                </a:cubicBezTo>
                <a:cubicBezTo>
                  <a:pt x="712631" y="2442693"/>
                  <a:pt x="715908" y="2464386"/>
                  <a:pt x="721217" y="2485622"/>
                </a:cubicBezTo>
                <a:cubicBezTo>
                  <a:pt x="724510" y="2498792"/>
                  <a:pt x="730803" y="2511089"/>
                  <a:pt x="734096" y="2524259"/>
                </a:cubicBezTo>
                <a:cubicBezTo>
                  <a:pt x="777149" y="2696471"/>
                  <a:pt x="742416" y="2587855"/>
                  <a:pt x="772733" y="2678805"/>
                </a:cubicBezTo>
                <a:cubicBezTo>
                  <a:pt x="764147" y="2695977"/>
                  <a:pt x="754538" y="2712674"/>
                  <a:pt x="746975" y="2730321"/>
                </a:cubicBezTo>
                <a:cubicBezTo>
                  <a:pt x="741627" y="2742799"/>
                  <a:pt x="741626" y="2757662"/>
                  <a:pt x="734096" y="2768958"/>
                </a:cubicBezTo>
                <a:cubicBezTo>
                  <a:pt x="714264" y="2798706"/>
                  <a:pt x="685332" y="2814346"/>
                  <a:pt x="656823" y="2833352"/>
                </a:cubicBezTo>
                <a:cubicBezTo>
                  <a:pt x="652530" y="2846231"/>
                  <a:pt x="650015" y="2859847"/>
                  <a:pt x="643944" y="2871989"/>
                </a:cubicBezTo>
                <a:cubicBezTo>
                  <a:pt x="637022" y="2885833"/>
                  <a:pt x="624283" y="2896398"/>
                  <a:pt x="618186" y="2910625"/>
                </a:cubicBezTo>
                <a:cubicBezTo>
                  <a:pt x="611213" y="2926894"/>
                  <a:pt x="609600" y="2944969"/>
                  <a:pt x="605307" y="2962141"/>
                </a:cubicBezTo>
                <a:cubicBezTo>
                  <a:pt x="596721" y="3035121"/>
                  <a:pt x="589942" y="3108337"/>
                  <a:pt x="579550" y="3181082"/>
                </a:cubicBezTo>
                <a:cubicBezTo>
                  <a:pt x="577047" y="3198604"/>
                  <a:pt x="570511" y="3215318"/>
                  <a:pt x="566671" y="3232597"/>
                </a:cubicBezTo>
                <a:cubicBezTo>
                  <a:pt x="561922" y="3253965"/>
                  <a:pt x="558085" y="3275526"/>
                  <a:pt x="553792" y="3296991"/>
                </a:cubicBezTo>
                <a:cubicBezTo>
                  <a:pt x="549499" y="3408608"/>
                  <a:pt x="548598" y="3520407"/>
                  <a:pt x="540913" y="3631842"/>
                </a:cubicBezTo>
                <a:cubicBezTo>
                  <a:pt x="538397" y="3668330"/>
                  <a:pt x="516004" y="3686943"/>
                  <a:pt x="489398" y="3709115"/>
                </a:cubicBezTo>
                <a:cubicBezTo>
                  <a:pt x="477507" y="3719024"/>
                  <a:pt x="462513" y="3724800"/>
                  <a:pt x="450761" y="3734873"/>
                </a:cubicBezTo>
                <a:cubicBezTo>
                  <a:pt x="341457" y="3828562"/>
                  <a:pt x="449307" y="3753015"/>
                  <a:pt x="360609" y="3812146"/>
                </a:cubicBezTo>
                <a:cubicBezTo>
                  <a:pt x="352023" y="3825025"/>
                  <a:pt x="346500" y="3840590"/>
                  <a:pt x="334851" y="3850783"/>
                </a:cubicBezTo>
                <a:cubicBezTo>
                  <a:pt x="280348" y="3898473"/>
                  <a:pt x="272007" y="3897488"/>
                  <a:pt x="218941" y="3915177"/>
                </a:cubicBezTo>
                <a:cubicBezTo>
                  <a:pt x="201769" y="3910884"/>
                  <a:pt x="184705" y="3906138"/>
                  <a:pt x="167426" y="3902298"/>
                </a:cubicBezTo>
                <a:cubicBezTo>
                  <a:pt x="146057" y="3897550"/>
                  <a:pt x="122610" y="3899209"/>
                  <a:pt x="103031" y="3889420"/>
                </a:cubicBezTo>
                <a:cubicBezTo>
                  <a:pt x="86740" y="3881275"/>
                  <a:pt x="79216" y="3861369"/>
                  <a:pt x="64395" y="3850783"/>
                </a:cubicBezTo>
                <a:cubicBezTo>
                  <a:pt x="25646" y="3823105"/>
                  <a:pt x="28364" y="3825025"/>
                  <a:pt x="0" y="382502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56" name="Straight Connector 33"/>
          <p:cNvCxnSpPr>
            <a:cxnSpLocks/>
          </p:cNvCxnSpPr>
          <p:nvPr/>
        </p:nvCxnSpPr>
        <p:spPr>
          <a:xfrm rot="16200000" flipH="1">
            <a:off x="7467600" y="1676400"/>
            <a:ext cx="2286000" cy="6096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Straight Connector 35"/>
          <p:cNvCxnSpPr>
            <a:cxnSpLocks/>
          </p:cNvCxnSpPr>
          <p:nvPr/>
        </p:nvCxnSpPr>
        <p:spPr>
          <a:xfrm rot="16200000" flipH="1">
            <a:off x="6934200" y="1828800"/>
            <a:ext cx="2362200" cy="5334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8" name="Straight Connector 37"/>
          <p:cNvCxnSpPr>
            <a:cxnSpLocks/>
          </p:cNvCxnSpPr>
          <p:nvPr/>
        </p:nvCxnSpPr>
        <p:spPr>
          <a:xfrm rot="16200000" flipH="1">
            <a:off x="6515100" y="2019300"/>
            <a:ext cx="2590800" cy="3810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9" name="Straight Connector 39"/>
          <p:cNvCxnSpPr>
            <a:cxnSpLocks/>
          </p:cNvCxnSpPr>
          <p:nvPr/>
        </p:nvCxnSpPr>
        <p:spPr>
          <a:xfrm rot="16200000" flipH="1">
            <a:off x="7200900" y="1790700"/>
            <a:ext cx="2362200" cy="4572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0" name="Straight Connector 42"/>
          <p:cNvCxnSpPr>
            <a:cxnSpLocks/>
          </p:cNvCxnSpPr>
          <p:nvPr/>
        </p:nvCxnSpPr>
        <p:spPr>
          <a:xfrm rot="16200000" flipH="1">
            <a:off x="6206533" y="1794466"/>
            <a:ext cx="1933866" cy="1088133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1" name="Straight Connector 44"/>
          <p:cNvCxnSpPr>
            <a:cxnSpLocks/>
          </p:cNvCxnSpPr>
          <p:nvPr/>
        </p:nvCxnSpPr>
        <p:spPr>
          <a:xfrm rot="16200000" flipH="1">
            <a:off x="5867400" y="1905001"/>
            <a:ext cx="1828800" cy="9144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6" name="Oval 30"/>
          <p:cNvSpPr/>
          <p:nvPr/>
        </p:nvSpPr>
        <p:spPr>
          <a:xfrm>
            <a:off x="76200" y="76200"/>
            <a:ext cx="1143000" cy="838200"/>
          </a:xfrm>
          <a:prstGeom prst="ellipse"/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dirty="0" sz="6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1"/>
                                        <p:tgtEl>
                                          <p:spTgt spid="314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4"/>
                                        <p:tgtEl>
                                          <p:spTgt spid="314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7"/>
                                        <p:tgtEl>
                                          <p:spTgt spid="314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20"/>
                                        <p:tgtEl>
                                          <p:spTgt spid="314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5"/>
                                        <p:tgtEl>
                                          <p:spTgt spid="314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8"/>
                                        <p:tgtEl>
                                          <p:spTgt spid="314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31"/>
                                        <p:tgtEl>
                                          <p:spTgt spid="314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34"/>
                                        <p:tgtEl>
                                          <p:spTgt spid="314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9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2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47"/>
                                        <p:tgtEl>
                                          <p:spTgt spid="314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50"/>
                                        <p:tgtEl>
                                          <p:spTgt spid="314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53"/>
                                        <p:tgtEl>
                                          <p:spTgt spid="314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56"/>
                                        <p:tgtEl>
                                          <p:spTgt spid="314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59"/>
                                        <p:tgtEl>
                                          <p:spTgt spid="314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62"/>
                                        <p:tgtEl>
                                          <p:spTgt spid="314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6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2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6" grpId="0" animBg="1"/>
      <p:bldP spid="1048628" grpId="0" animBg="1"/>
      <p:bldP spid="1048629" grpId="0" animBg="1"/>
      <p:bldP spid="10486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un 1"/>
          <p:cNvSpPr/>
          <p:nvPr/>
        </p:nvSpPr>
        <p:spPr>
          <a:xfrm>
            <a:off x="304800" y="304800"/>
            <a:ext cx="3124200" cy="236220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8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9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1" name="Rounded Rectangle 6"/>
          <p:cNvSpPr/>
          <p:nvPr/>
        </p:nvSpPr>
        <p:spPr>
          <a:xfrm>
            <a:off x="609600" y="5562600"/>
            <a:ext cx="4648200" cy="1143000"/>
          </a:xfrm>
          <a:prstGeom prst="roundRect"/>
          <a:solidFill>
            <a:srgbClr val="0099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0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পানিচক্র</a:t>
            </a:r>
            <a:endParaRPr dirty="0" sz="8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62" name="Straight Arrow Connector 8"/>
          <p:cNvCxnSpPr>
            <a:cxnSpLocks/>
          </p:cNvCxnSpPr>
          <p:nvPr/>
        </p:nvCxnSpPr>
        <p:spPr>
          <a:xfrm rot="16200000" flipH="1">
            <a:off x="1714500" y="2552700"/>
            <a:ext cx="2438400" cy="17526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2" name="Freeform 9"/>
          <p:cNvSpPr/>
          <p:nvPr/>
        </p:nvSpPr>
        <p:spPr>
          <a:xfrm>
            <a:off x="304801" y="3269005"/>
            <a:ext cx="8839200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63" name="Straight Arrow Connector 10"/>
          <p:cNvCxnSpPr>
            <a:cxnSpLocks/>
          </p:cNvCxnSpPr>
          <p:nvPr/>
        </p:nvCxnSpPr>
        <p:spPr>
          <a:xfrm rot="16200000" flipH="1">
            <a:off x="2124705" y="2277104"/>
            <a:ext cx="2113291" cy="15621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4" name="Straight Arrow Connector 11"/>
          <p:cNvCxnSpPr>
            <a:cxnSpLocks/>
          </p:cNvCxnSpPr>
          <p:nvPr/>
        </p:nvCxnSpPr>
        <p:spPr>
          <a:xfrm>
            <a:off x="2687910" y="1828800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Straight Arrow Connector 12"/>
          <p:cNvCxnSpPr>
            <a:cxnSpLocks/>
          </p:cNvCxnSpPr>
          <p:nvPr/>
        </p:nvCxnSpPr>
        <p:spPr>
          <a:xfrm rot="16200000" flipH="1">
            <a:off x="1319053" y="2919252"/>
            <a:ext cx="2695895" cy="18288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6" name="Straight Arrow Connector 14"/>
          <p:cNvCxnSpPr>
            <a:cxnSpLocks/>
            <a:stCxn id="1048642" idx="35"/>
            <a:endCxn id="1048644" idx="4"/>
          </p:cNvCxnSpPr>
          <p:nvPr/>
        </p:nvCxnSpPr>
        <p:spPr>
          <a:xfrm flipV="1">
            <a:off x="3892084" y="1471467"/>
            <a:ext cx="1438420" cy="1964963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Straight Arrow Connector 19"/>
          <p:cNvCxnSpPr>
            <a:cxnSpLocks/>
          </p:cNvCxnSpPr>
          <p:nvPr/>
        </p:nvCxnSpPr>
        <p:spPr>
          <a:xfrm rot="5400000" flipH="1" flipV="1">
            <a:off x="3695700" y="1943100"/>
            <a:ext cx="2438400" cy="17526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8" name="Straight Arrow Connector 21"/>
          <p:cNvCxnSpPr>
            <a:cxnSpLocks/>
          </p:cNvCxnSpPr>
          <p:nvPr/>
        </p:nvCxnSpPr>
        <p:spPr>
          <a:xfrm rot="5400000" flipH="1" flipV="1">
            <a:off x="3467100" y="1866900"/>
            <a:ext cx="3124200" cy="24384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9" name="Straight Arrow Connector 23"/>
          <p:cNvCxnSpPr>
            <a:cxnSpLocks/>
          </p:cNvCxnSpPr>
          <p:nvPr/>
        </p:nvCxnSpPr>
        <p:spPr>
          <a:xfrm rot="5400000" flipH="1" flipV="1">
            <a:off x="3314700" y="1333500"/>
            <a:ext cx="4114800" cy="35814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3" name="Cloud Callout 15"/>
          <p:cNvSpPr/>
          <p:nvPr/>
        </p:nvSpPr>
        <p:spPr>
          <a:xfrm>
            <a:off x="5523167" y="381000"/>
            <a:ext cx="3087433" cy="609600"/>
          </a:xfrm>
          <a:prstGeom prst="cloudCallout">
            <a:avLst>
              <a:gd name="adj1" fmla="val -25968"/>
              <a:gd name="adj2" fmla="val 4077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4" name="Cloud Callout 16"/>
          <p:cNvSpPr/>
          <p:nvPr/>
        </p:nvSpPr>
        <p:spPr>
          <a:xfrm>
            <a:off x="4953000" y="990600"/>
            <a:ext cx="1844543" cy="528489"/>
          </a:xfrm>
          <a:prstGeom prst="cloudCallout">
            <a:avLst>
              <a:gd name="adj1" fmla="val -29534"/>
              <a:gd name="adj2" fmla="val 409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5" name="Freeform 17"/>
          <p:cNvSpPr/>
          <p:nvPr/>
        </p:nvSpPr>
        <p:spPr>
          <a:xfrm>
            <a:off x="7391400" y="1905000"/>
            <a:ext cx="1816994" cy="4959439"/>
          </a:xfrm>
          <a:custGeom>
            <a:avLst/>
            <a:gdLst>
              <a:gd name="connsiteX0" fmla="*/ 2395945 w 2473218"/>
              <a:gd name="connsiteY0" fmla="*/ 1210614 h 5718219"/>
              <a:gd name="connsiteX1" fmla="*/ 2370187 w 2473218"/>
              <a:gd name="connsiteY1" fmla="*/ 888642 h 5718219"/>
              <a:gd name="connsiteX2" fmla="*/ 2344430 w 2473218"/>
              <a:gd name="connsiteY2" fmla="*/ 837126 h 5718219"/>
              <a:gd name="connsiteX3" fmla="*/ 2305793 w 2473218"/>
              <a:gd name="connsiteY3" fmla="*/ 811369 h 5718219"/>
              <a:gd name="connsiteX4" fmla="*/ 2228520 w 2473218"/>
              <a:gd name="connsiteY4" fmla="*/ 746974 h 5718219"/>
              <a:gd name="connsiteX5" fmla="*/ 2164125 w 2473218"/>
              <a:gd name="connsiteY5" fmla="*/ 734095 h 5718219"/>
              <a:gd name="connsiteX6" fmla="*/ 2048216 w 2473218"/>
              <a:gd name="connsiteY6" fmla="*/ 669701 h 5718219"/>
              <a:gd name="connsiteX7" fmla="*/ 2009579 w 2473218"/>
              <a:gd name="connsiteY7" fmla="*/ 656822 h 5718219"/>
              <a:gd name="connsiteX8" fmla="*/ 1958063 w 2473218"/>
              <a:gd name="connsiteY8" fmla="*/ 605307 h 5718219"/>
              <a:gd name="connsiteX9" fmla="*/ 1919427 w 2473218"/>
              <a:gd name="connsiteY9" fmla="*/ 579549 h 5718219"/>
              <a:gd name="connsiteX10" fmla="*/ 1893669 w 2473218"/>
              <a:gd name="connsiteY10" fmla="*/ 540912 h 5718219"/>
              <a:gd name="connsiteX11" fmla="*/ 1816396 w 2473218"/>
              <a:gd name="connsiteY11" fmla="*/ 463639 h 5718219"/>
              <a:gd name="connsiteX12" fmla="*/ 1726244 w 2473218"/>
              <a:gd name="connsiteY12" fmla="*/ 347729 h 5718219"/>
              <a:gd name="connsiteX13" fmla="*/ 1700486 w 2473218"/>
              <a:gd name="connsiteY13" fmla="*/ 309093 h 5718219"/>
              <a:gd name="connsiteX14" fmla="*/ 1610334 w 2473218"/>
              <a:gd name="connsiteY14" fmla="*/ 257577 h 5718219"/>
              <a:gd name="connsiteX15" fmla="*/ 1533061 w 2473218"/>
              <a:gd name="connsiteY15" fmla="*/ 206062 h 5718219"/>
              <a:gd name="connsiteX16" fmla="*/ 1417151 w 2473218"/>
              <a:gd name="connsiteY16" fmla="*/ 77273 h 5718219"/>
              <a:gd name="connsiteX17" fmla="*/ 1339878 w 2473218"/>
              <a:gd name="connsiteY17" fmla="*/ 38636 h 5718219"/>
              <a:gd name="connsiteX18" fmla="*/ 1275483 w 2473218"/>
              <a:gd name="connsiteY18" fmla="*/ 0 h 5718219"/>
              <a:gd name="connsiteX19" fmla="*/ 1030785 w 2473218"/>
              <a:gd name="connsiteY19" fmla="*/ 12879 h 5718219"/>
              <a:gd name="connsiteX20" fmla="*/ 1005027 w 2473218"/>
              <a:gd name="connsiteY20" fmla="*/ 51515 h 5718219"/>
              <a:gd name="connsiteX21" fmla="*/ 992148 w 2473218"/>
              <a:gd name="connsiteY21" fmla="*/ 218941 h 5718219"/>
              <a:gd name="connsiteX22" fmla="*/ 966390 w 2473218"/>
              <a:gd name="connsiteY22" fmla="*/ 386366 h 5718219"/>
              <a:gd name="connsiteX23" fmla="*/ 927754 w 2473218"/>
              <a:gd name="connsiteY23" fmla="*/ 425003 h 5718219"/>
              <a:gd name="connsiteX24" fmla="*/ 914875 w 2473218"/>
              <a:gd name="connsiteY24" fmla="*/ 463639 h 5718219"/>
              <a:gd name="connsiteX25" fmla="*/ 837601 w 2473218"/>
              <a:gd name="connsiteY25" fmla="*/ 515155 h 5718219"/>
              <a:gd name="connsiteX26" fmla="*/ 824723 w 2473218"/>
              <a:gd name="connsiteY26" fmla="*/ 553791 h 5718219"/>
              <a:gd name="connsiteX27" fmla="*/ 811844 w 2473218"/>
              <a:gd name="connsiteY27" fmla="*/ 605307 h 5718219"/>
              <a:gd name="connsiteX28" fmla="*/ 773207 w 2473218"/>
              <a:gd name="connsiteY28" fmla="*/ 643943 h 5718219"/>
              <a:gd name="connsiteX29" fmla="*/ 734570 w 2473218"/>
              <a:gd name="connsiteY29" fmla="*/ 734095 h 5718219"/>
              <a:gd name="connsiteX30" fmla="*/ 695934 w 2473218"/>
              <a:gd name="connsiteY30" fmla="*/ 824248 h 5718219"/>
              <a:gd name="connsiteX31" fmla="*/ 657297 w 2473218"/>
              <a:gd name="connsiteY31" fmla="*/ 850005 h 5718219"/>
              <a:gd name="connsiteX32" fmla="*/ 592903 w 2473218"/>
              <a:gd name="connsiteY32" fmla="*/ 914400 h 5718219"/>
              <a:gd name="connsiteX33" fmla="*/ 554266 w 2473218"/>
              <a:gd name="connsiteY33" fmla="*/ 965915 h 5718219"/>
              <a:gd name="connsiteX34" fmla="*/ 515630 w 2473218"/>
              <a:gd name="connsiteY34" fmla="*/ 991673 h 5718219"/>
              <a:gd name="connsiteX35" fmla="*/ 476993 w 2473218"/>
              <a:gd name="connsiteY35" fmla="*/ 1043188 h 5718219"/>
              <a:gd name="connsiteX36" fmla="*/ 438356 w 2473218"/>
              <a:gd name="connsiteY36" fmla="*/ 1081825 h 5718219"/>
              <a:gd name="connsiteX37" fmla="*/ 425478 w 2473218"/>
              <a:gd name="connsiteY37" fmla="*/ 1120462 h 5718219"/>
              <a:gd name="connsiteX38" fmla="*/ 412599 w 2473218"/>
              <a:gd name="connsiteY38" fmla="*/ 1236372 h 5718219"/>
              <a:gd name="connsiteX39" fmla="*/ 386841 w 2473218"/>
              <a:gd name="connsiteY39" fmla="*/ 1275008 h 5718219"/>
              <a:gd name="connsiteX40" fmla="*/ 361083 w 2473218"/>
              <a:gd name="connsiteY40" fmla="*/ 1455312 h 5718219"/>
              <a:gd name="connsiteX41" fmla="*/ 373962 w 2473218"/>
              <a:gd name="connsiteY41" fmla="*/ 1661374 h 5718219"/>
              <a:gd name="connsiteX42" fmla="*/ 348204 w 2473218"/>
              <a:gd name="connsiteY42" fmla="*/ 1751526 h 5718219"/>
              <a:gd name="connsiteX43" fmla="*/ 296689 w 2473218"/>
              <a:gd name="connsiteY43" fmla="*/ 1803042 h 5718219"/>
              <a:gd name="connsiteX44" fmla="*/ 270931 w 2473218"/>
              <a:gd name="connsiteY44" fmla="*/ 1893194 h 5718219"/>
              <a:gd name="connsiteX45" fmla="*/ 258052 w 2473218"/>
              <a:gd name="connsiteY45" fmla="*/ 2099256 h 5718219"/>
              <a:gd name="connsiteX46" fmla="*/ 232294 w 2473218"/>
              <a:gd name="connsiteY46" fmla="*/ 2137893 h 5718219"/>
              <a:gd name="connsiteX47" fmla="*/ 206537 w 2473218"/>
              <a:gd name="connsiteY47" fmla="*/ 2202287 h 5718219"/>
              <a:gd name="connsiteX48" fmla="*/ 193658 w 2473218"/>
              <a:gd name="connsiteY48" fmla="*/ 2240924 h 5718219"/>
              <a:gd name="connsiteX49" fmla="*/ 167900 w 2473218"/>
              <a:gd name="connsiteY49" fmla="*/ 2279560 h 5718219"/>
              <a:gd name="connsiteX50" fmla="*/ 142142 w 2473218"/>
              <a:gd name="connsiteY50" fmla="*/ 2331076 h 5718219"/>
              <a:gd name="connsiteX51" fmla="*/ 129263 w 2473218"/>
              <a:gd name="connsiteY51" fmla="*/ 2395470 h 5718219"/>
              <a:gd name="connsiteX52" fmla="*/ 155021 w 2473218"/>
              <a:gd name="connsiteY52" fmla="*/ 2485622 h 5718219"/>
              <a:gd name="connsiteX53" fmla="*/ 180779 w 2473218"/>
              <a:gd name="connsiteY53" fmla="*/ 2627290 h 5718219"/>
              <a:gd name="connsiteX54" fmla="*/ 167900 w 2473218"/>
              <a:gd name="connsiteY54" fmla="*/ 2756079 h 5718219"/>
              <a:gd name="connsiteX55" fmla="*/ 129263 w 2473218"/>
              <a:gd name="connsiteY55" fmla="*/ 2794715 h 5718219"/>
              <a:gd name="connsiteX56" fmla="*/ 103506 w 2473218"/>
              <a:gd name="connsiteY56" fmla="*/ 2936383 h 5718219"/>
              <a:gd name="connsiteX57" fmla="*/ 51990 w 2473218"/>
              <a:gd name="connsiteY57" fmla="*/ 3013656 h 5718219"/>
              <a:gd name="connsiteX58" fmla="*/ 39111 w 2473218"/>
              <a:gd name="connsiteY58" fmla="*/ 3078050 h 5718219"/>
              <a:gd name="connsiteX59" fmla="*/ 475 w 2473218"/>
              <a:gd name="connsiteY59" fmla="*/ 3181081 h 5718219"/>
              <a:gd name="connsiteX60" fmla="*/ 39111 w 2473218"/>
              <a:gd name="connsiteY60" fmla="*/ 3709115 h 5718219"/>
              <a:gd name="connsiteX61" fmla="*/ 475 w 2473218"/>
              <a:gd name="connsiteY61" fmla="*/ 3902298 h 5718219"/>
              <a:gd name="connsiteX62" fmla="*/ 39111 w 2473218"/>
              <a:gd name="connsiteY62" fmla="*/ 4185634 h 5718219"/>
              <a:gd name="connsiteX63" fmla="*/ 64869 w 2473218"/>
              <a:gd name="connsiteY63" fmla="*/ 4224270 h 5718219"/>
              <a:gd name="connsiteX64" fmla="*/ 116385 w 2473218"/>
              <a:gd name="connsiteY64" fmla="*/ 4314422 h 5718219"/>
              <a:gd name="connsiteX65" fmla="*/ 129263 w 2473218"/>
              <a:gd name="connsiteY65" fmla="*/ 4365938 h 5718219"/>
              <a:gd name="connsiteX66" fmla="*/ 232294 w 2473218"/>
              <a:gd name="connsiteY66" fmla="*/ 4456090 h 5718219"/>
              <a:gd name="connsiteX67" fmla="*/ 283810 w 2473218"/>
              <a:gd name="connsiteY67" fmla="*/ 4468969 h 5718219"/>
              <a:gd name="connsiteX68" fmla="*/ 309568 w 2473218"/>
              <a:gd name="connsiteY68" fmla="*/ 4507605 h 5718219"/>
              <a:gd name="connsiteX69" fmla="*/ 361083 w 2473218"/>
              <a:gd name="connsiteY69" fmla="*/ 4520484 h 5718219"/>
              <a:gd name="connsiteX70" fmla="*/ 451235 w 2473218"/>
              <a:gd name="connsiteY70" fmla="*/ 4546242 h 5718219"/>
              <a:gd name="connsiteX71" fmla="*/ 1056542 w 2473218"/>
              <a:gd name="connsiteY71" fmla="*/ 4584879 h 5718219"/>
              <a:gd name="connsiteX72" fmla="*/ 1095179 w 2473218"/>
              <a:gd name="connsiteY72" fmla="*/ 4610636 h 5718219"/>
              <a:gd name="connsiteX73" fmla="*/ 1108058 w 2473218"/>
              <a:gd name="connsiteY73" fmla="*/ 4662152 h 5718219"/>
              <a:gd name="connsiteX74" fmla="*/ 1133816 w 2473218"/>
              <a:gd name="connsiteY74" fmla="*/ 4726546 h 5718219"/>
              <a:gd name="connsiteX75" fmla="*/ 1146694 w 2473218"/>
              <a:gd name="connsiteY75" fmla="*/ 4765183 h 5718219"/>
              <a:gd name="connsiteX76" fmla="*/ 1198210 w 2473218"/>
              <a:gd name="connsiteY76" fmla="*/ 4842456 h 5718219"/>
              <a:gd name="connsiteX77" fmla="*/ 1275483 w 2473218"/>
              <a:gd name="connsiteY77" fmla="*/ 4997003 h 5718219"/>
              <a:gd name="connsiteX78" fmla="*/ 1391393 w 2473218"/>
              <a:gd name="connsiteY78" fmla="*/ 5087155 h 5718219"/>
              <a:gd name="connsiteX79" fmla="*/ 1752001 w 2473218"/>
              <a:gd name="connsiteY79" fmla="*/ 5100034 h 5718219"/>
              <a:gd name="connsiteX80" fmla="*/ 1842154 w 2473218"/>
              <a:gd name="connsiteY80" fmla="*/ 5112912 h 5718219"/>
              <a:gd name="connsiteX81" fmla="*/ 1906548 w 2473218"/>
              <a:gd name="connsiteY81" fmla="*/ 5190186 h 5718219"/>
              <a:gd name="connsiteX82" fmla="*/ 1945185 w 2473218"/>
              <a:gd name="connsiteY82" fmla="*/ 5228822 h 5718219"/>
              <a:gd name="connsiteX83" fmla="*/ 2009579 w 2473218"/>
              <a:gd name="connsiteY83" fmla="*/ 5370490 h 5718219"/>
              <a:gd name="connsiteX84" fmla="*/ 2022458 w 2473218"/>
              <a:gd name="connsiteY84" fmla="*/ 5434884 h 5718219"/>
              <a:gd name="connsiteX85" fmla="*/ 2138368 w 2473218"/>
              <a:gd name="connsiteY85" fmla="*/ 5576552 h 5718219"/>
              <a:gd name="connsiteX86" fmla="*/ 2189883 w 2473218"/>
              <a:gd name="connsiteY86" fmla="*/ 5615188 h 5718219"/>
              <a:gd name="connsiteX87" fmla="*/ 2318672 w 2473218"/>
              <a:gd name="connsiteY87" fmla="*/ 5640946 h 5718219"/>
              <a:gd name="connsiteX88" fmla="*/ 2370187 w 2473218"/>
              <a:gd name="connsiteY88" fmla="*/ 5679583 h 5718219"/>
              <a:gd name="connsiteX89" fmla="*/ 2460339 w 2473218"/>
              <a:gd name="connsiteY89" fmla="*/ 5705341 h 5718219"/>
              <a:gd name="connsiteX90" fmla="*/ 2473218 w 2473218"/>
              <a:gd name="connsiteY90" fmla="*/ 5718219 h 57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473218" h="5718219">
                <a:moveTo>
                  <a:pt x="2395945" y="1210614"/>
                </a:moveTo>
                <a:cubicBezTo>
                  <a:pt x="2392547" y="1135859"/>
                  <a:pt x="2411513" y="985072"/>
                  <a:pt x="2370187" y="888642"/>
                </a:cubicBezTo>
                <a:cubicBezTo>
                  <a:pt x="2362624" y="870996"/>
                  <a:pt x="2356721" y="851875"/>
                  <a:pt x="2344430" y="837126"/>
                </a:cubicBezTo>
                <a:cubicBezTo>
                  <a:pt x="2334521" y="825235"/>
                  <a:pt x="2317684" y="821278"/>
                  <a:pt x="2305793" y="811369"/>
                </a:cubicBezTo>
                <a:cubicBezTo>
                  <a:pt x="2278462" y="788594"/>
                  <a:pt x="2263401" y="760055"/>
                  <a:pt x="2228520" y="746974"/>
                </a:cubicBezTo>
                <a:cubicBezTo>
                  <a:pt x="2208024" y="739288"/>
                  <a:pt x="2185590" y="738388"/>
                  <a:pt x="2164125" y="734095"/>
                </a:cubicBezTo>
                <a:cubicBezTo>
                  <a:pt x="2123423" y="709674"/>
                  <a:pt x="2091323" y="688175"/>
                  <a:pt x="2048216" y="669701"/>
                </a:cubicBezTo>
                <a:cubicBezTo>
                  <a:pt x="2035738" y="664353"/>
                  <a:pt x="2022458" y="661115"/>
                  <a:pt x="2009579" y="656822"/>
                </a:cubicBezTo>
                <a:cubicBezTo>
                  <a:pt x="1992407" y="639650"/>
                  <a:pt x="1976501" y="621111"/>
                  <a:pt x="1958063" y="605307"/>
                </a:cubicBezTo>
                <a:cubicBezTo>
                  <a:pt x="1946311" y="595234"/>
                  <a:pt x="1930372" y="590494"/>
                  <a:pt x="1919427" y="579549"/>
                </a:cubicBezTo>
                <a:cubicBezTo>
                  <a:pt x="1908482" y="568604"/>
                  <a:pt x="1903952" y="552481"/>
                  <a:pt x="1893669" y="540912"/>
                </a:cubicBezTo>
                <a:cubicBezTo>
                  <a:pt x="1869468" y="513686"/>
                  <a:pt x="1836602" y="493948"/>
                  <a:pt x="1816396" y="463639"/>
                </a:cubicBezTo>
                <a:cubicBezTo>
                  <a:pt x="1686197" y="268343"/>
                  <a:pt x="1827118" y="468779"/>
                  <a:pt x="1726244" y="347729"/>
                </a:cubicBezTo>
                <a:cubicBezTo>
                  <a:pt x="1716335" y="335838"/>
                  <a:pt x="1711431" y="320038"/>
                  <a:pt x="1700486" y="309093"/>
                </a:cubicBezTo>
                <a:cubicBezTo>
                  <a:pt x="1678211" y="286818"/>
                  <a:pt x="1635586" y="272728"/>
                  <a:pt x="1610334" y="257577"/>
                </a:cubicBezTo>
                <a:cubicBezTo>
                  <a:pt x="1583789" y="241650"/>
                  <a:pt x="1533061" y="206062"/>
                  <a:pt x="1533061" y="206062"/>
                </a:cubicBezTo>
                <a:cubicBezTo>
                  <a:pt x="1499807" y="161723"/>
                  <a:pt x="1463377" y="108090"/>
                  <a:pt x="1417151" y="77273"/>
                </a:cubicBezTo>
                <a:cubicBezTo>
                  <a:pt x="1306429" y="3459"/>
                  <a:pt x="1446513" y="91953"/>
                  <a:pt x="1339878" y="38636"/>
                </a:cubicBezTo>
                <a:cubicBezTo>
                  <a:pt x="1317489" y="27441"/>
                  <a:pt x="1296948" y="12879"/>
                  <a:pt x="1275483" y="0"/>
                </a:cubicBezTo>
                <a:cubicBezTo>
                  <a:pt x="1193917" y="4293"/>
                  <a:pt x="1111021" y="-2404"/>
                  <a:pt x="1030785" y="12879"/>
                </a:cubicBezTo>
                <a:cubicBezTo>
                  <a:pt x="1015580" y="15775"/>
                  <a:pt x="1007880" y="36302"/>
                  <a:pt x="1005027" y="51515"/>
                </a:cubicBezTo>
                <a:cubicBezTo>
                  <a:pt x="994712" y="106530"/>
                  <a:pt x="997718" y="163245"/>
                  <a:pt x="992148" y="218941"/>
                </a:cubicBezTo>
                <a:cubicBezTo>
                  <a:pt x="992042" y="219998"/>
                  <a:pt x="970095" y="378030"/>
                  <a:pt x="966390" y="386366"/>
                </a:cubicBezTo>
                <a:cubicBezTo>
                  <a:pt x="958993" y="403010"/>
                  <a:pt x="940633" y="412124"/>
                  <a:pt x="927754" y="425003"/>
                </a:cubicBezTo>
                <a:cubicBezTo>
                  <a:pt x="923461" y="437882"/>
                  <a:pt x="924474" y="454040"/>
                  <a:pt x="914875" y="463639"/>
                </a:cubicBezTo>
                <a:cubicBezTo>
                  <a:pt x="892985" y="485529"/>
                  <a:pt x="837601" y="515155"/>
                  <a:pt x="837601" y="515155"/>
                </a:cubicBezTo>
                <a:cubicBezTo>
                  <a:pt x="833308" y="528034"/>
                  <a:pt x="828452" y="540738"/>
                  <a:pt x="824723" y="553791"/>
                </a:cubicBezTo>
                <a:cubicBezTo>
                  <a:pt x="819860" y="570810"/>
                  <a:pt x="820626" y="589939"/>
                  <a:pt x="811844" y="605307"/>
                </a:cubicBezTo>
                <a:cubicBezTo>
                  <a:pt x="802808" y="621121"/>
                  <a:pt x="786086" y="631064"/>
                  <a:pt x="773207" y="643943"/>
                </a:cubicBezTo>
                <a:cubicBezTo>
                  <a:pt x="750314" y="689729"/>
                  <a:pt x="747202" y="689883"/>
                  <a:pt x="734570" y="734095"/>
                </a:cubicBezTo>
                <a:cubicBezTo>
                  <a:pt x="722747" y="775477"/>
                  <a:pt x="727305" y="792877"/>
                  <a:pt x="695934" y="824248"/>
                </a:cubicBezTo>
                <a:cubicBezTo>
                  <a:pt x="684989" y="835193"/>
                  <a:pt x="670176" y="841419"/>
                  <a:pt x="657297" y="850005"/>
                </a:cubicBezTo>
                <a:cubicBezTo>
                  <a:pt x="588611" y="953034"/>
                  <a:pt x="678759" y="828544"/>
                  <a:pt x="592903" y="914400"/>
                </a:cubicBezTo>
                <a:cubicBezTo>
                  <a:pt x="577725" y="929578"/>
                  <a:pt x="569444" y="950737"/>
                  <a:pt x="554266" y="965915"/>
                </a:cubicBezTo>
                <a:cubicBezTo>
                  <a:pt x="543321" y="976860"/>
                  <a:pt x="526575" y="980728"/>
                  <a:pt x="515630" y="991673"/>
                </a:cubicBezTo>
                <a:cubicBezTo>
                  <a:pt x="500452" y="1006851"/>
                  <a:pt x="490962" y="1026891"/>
                  <a:pt x="476993" y="1043188"/>
                </a:cubicBezTo>
                <a:cubicBezTo>
                  <a:pt x="465140" y="1057017"/>
                  <a:pt x="451235" y="1068946"/>
                  <a:pt x="438356" y="1081825"/>
                </a:cubicBezTo>
                <a:cubicBezTo>
                  <a:pt x="434063" y="1094704"/>
                  <a:pt x="427710" y="1107071"/>
                  <a:pt x="425478" y="1120462"/>
                </a:cubicBezTo>
                <a:cubicBezTo>
                  <a:pt x="419087" y="1158808"/>
                  <a:pt x="422028" y="1198658"/>
                  <a:pt x="412599" y="1236372"/>
                </a:cubicBezTo>
                <a:cubicBezTo>
                  <a:pt x="408845" y="1251388"/>
                  <a:pt x="395427" y="1262129"/>
                  <a:pt x="386841" y="1275008"/>
                </a:cubicBezTo>
                <a:cubicBezTo>
                  <a:pt x="369505" y="1344353"/>
                  <a:pt x="361083" y="1367473"/>
                  <a:pt x="361083" y="1455312"/>
                </a:cubicBezTo>
                <a:cubicBezTo>
                  <a:pt x="361083" y="1524133"/>
                  <a:pt x="369669" y="1592687"/>
                  <a:pt x="373962" y="1661374"/>
                </a:cubicBezTo>
                <a:cubicBezTo>
                  <a:pt x="372615" y="1666762"/>
                  <a:pt x="355311" y="1741576"/>
                  <a:pt x="348204" y="1751526"/>
                </a:cubicBezTo>
                <a:cubicBezTo>
                  <a:pt x="334089" y="1771287"/>
                  <a:pt x="313861" y="1785870"/>
                  <a:pt x="296689" y="1803042"/>
                </a:cubicBezTo>
                <a:cubicBezTo>
                  <a:pt x="288844" y="1826576"/>
                  <a:pt x="273241" y="1870093"/>
                  <a:pt x="270931" y="1893194"/>
                </a:cubicBezTo>
                <a:cubicBezTo>
                  <a:pt x="264083" y="1961674"/>
                  <a:pt x="268786" y="2031277"/>
                  <a:pt x="258052" y="2099256"/>
                </a:cubicBezTo>
                <a:cubicBezTo>
                  <a:pt x="255638" y="2114545"/>
                  <a:pt x="239216" y="2124048"/>
                  <a:pt x="232294" y="2137893"/>
                </a:cubicBezTo>
                <a:cubicBezTo>
                  <a:pt x="221955" y="2158570"/>
                  <a:pt x="214654" y="2180641"/>
                  <a:pt x="206537" y="2202287"/>
                </a:cubicBezTo>
                <a:cubicBezTo>
                  <a:pt x="201770" y="2214998"/>
                  <a:pt x="199729" y="2228782"/>
                  <a:pt x="193658" y="2240924"/>
                </a:cubicBezTo>
                <a:cubicBezTo>
                  <a:pt x="186736" y="2254768"/>
                  <a:pt x="175579" y="2266121"/>
                  <a:pt x="167900" y="2279560"/>
                </a:cubicBezTo>
                <a:cubicBezTo>
                  <a:pt x="158375" y="2296229"/>
                  <a:pt x="150728" y="2313904"/>
                  <a:pt x="142142" y="2331076"/>
                </a:cubicBezTo>
                <a:cubicBezTo>
                  <a:pt x="137849" y="2352541"/>
                  <a:pt x="127445" y="2373656"/>
                  <a:pt x="129263" y="2395470"/>
                </a:cubicBezTo>
                <a:cubicBezTo>
                  <a:pt x="131858" y="2426615"/>
                  <a:pt x="146798" y="2455470"/>
                  <a:pt x="155021" y="2485622"/>
                </a:cubicBezTo>
                <a:cubicBezTo>
                  <a:pt x="173238" y="2552417"/>
                  <a:pt x="168868" y="2543917"/>
                  <a:pt x="180779" y="2627290"/>
                </a:cubicBezTo>
                <a:cubicBezTo>
                  <a:pt x="176486" y="2670220"/>
                  <a:pt x="180588" y="2714843"/>
                  <a:pt x="167900" y="2756079"/>
                </a:cubicBezTo>
                <a:cubicBezTo>
                  <a:pt x="162544" y="2773487"/>
                  <a:pt x="138299" y="2778901"/>
                  <a:pt x="129263" y="2794715"/>
                </a:cubicBezTo>
                <a:cubicBezTo>
                  <a:pt x="116177" y="2817615"/>
                  <a:pt x="106619" y="2928290"/>
                  <a:pt x="103506" y="2936383"/>
                </a:cubicBezTo>
                <a:cubicBezTo>
                  <a:pt x="92393" y="2965277"/>
                  <a:pt x="51990" y="3013656"/>
                  <a:pt x="51990" y="3013656"/>
                </a:cubicBezTo>
                <a:cubicBezTo>
                  <a:pt x="47697" y="3035121"/>
                  <a:pt x="45548" y="3057128"/>
                  <a:pt x="39111" y="3078050"/>
                </a:cubicBezTo>
                <a:cubicBezTo>
                  <a:pt x="28324" y="3113107"/>
                  <a:pt x="1440" y="3144415"/>
                  <a:pt x="475" y="3181081"/>
                </a:cubicBezTo>
                <a:cubicBezTo>
                  <a:pt x="-1885" y="3270778"/>
                  <a:pt x="26034" y="3565269"/>
                  <a:pt x="39111" y="3709115"/>
                </a:cubicBezTo>
                <a:cubicBezTo>
                  <a:pt x="26232" y="3773509"/>
                  <a:pt x="5326" y="3836808"/>
                  <a:pt x="475" y="3902298"/>
                </a:cubicBezTo>
                <a:cubicBezTo>
                  <a:pt x="-3723" y="3958978"/>
                  <a:pt x="20758" y="4125987"/>
                  <a:pt x="39111" y="4185634"/>
                </a:cubicBezTo>
                <a:cubicBezTo>
                  <a:pt x="43663" y="4200428"/>
                  <a:pt x="57190" y="4210831"/>
                  <a:pt x="64869" y="4224270"/>
                </a:cubicBezTo>
                <a:cubicBezTo>
                  <a:pt x="130229" y="4338649"/>
                  <a:pt x="53630" y="4220292"/>
                  <a:pt x="116385" y="4314422"/>
                </a:cubicBezTo>
                <a:cubicBezTo>
                  <a:pt x="120678" y="4331594"/>
                  <a:pt x="119445" y="4351210"/>
                  <a:pt x="129263" y="4365938"/>
                </a:cubicBezTo>
                <a:cubicBezTo>
                  <a:pt x="141595" y="4384437"/>
                  <a:pt x="200528" y="4442476"/>
                  <a:pt x="232294" y="4456090"/>
                </a:cubicBezTo>
                <a:cubicBezTo>
                  <a:pt x="248563" y="4463063"/>
                  <a:pt x="266638" y="4464676"/>
                  <a:pt x="283810" y="4468969"/>
                </a:cubicBezTo>
                <a:cubicBezTo>
                  <a:pt x="292396" y="4481848"/>
                  <a:pt x="296689" y="4499019"/>
                  <a:pt x="309568" y="4507605"/>
                </a:cubicBezTo>
                <a:cubicBezTo>
                  <a:pt x="324295" y="4517423"/>
                  <a:pt x="344064" y="4515621"/>
                  <a:pt x="361083" y="4520484"/>
                </a:cubicBezTo>
                <a:cubicBezTo>
                  <a:pt x="388180" y="4528226"/>
                  <a:pt x="423489" y="4544066"/>
                  <a:pt x="451235" y="4546242"/>
                </a:cubicBezTo>
                <a:cubicBezTo>
                  <a:pt x="652796" y="4562051"/>
                  <a:pt x="854773" y="4572000"/>
                  <a:pt x="1056542" y="4584879"/>
                </a:cubicBezTo>
                <a:cubicBezTo>
                  <a:pt x="1069421" y="4593465"/>
                  <a:pt x="1086593" y="4597757"/>
                  <a:pt x="1095179" y="4610636"/>
                </a:cubicBezTo>
                <a:cubicBezTo>
                  <a:pt x="1104998" y="4625364"/>
                  <a:pt x="1102461" y="4645360"/>
                  <a:pt x="1108058" y="4662152"/>
                </a:cubicBezTo>
                <a:cubicBezTo>
                  <a:pt x="1115369" y="4684084"/>
                  <a:pt x="1125699" y="4704900"/>
                  <a:pt x="1133816" y="4726546"/>
                </a:cubicBezTo>
                <a:cubicBezTo>
                  <a:pt x="1138583" y="4739257"/>
                  <a:pt x="1140101" y="4753316"/>
                  <a:pt x="1146694" y="4765183"/>
                </a:cubicBezTo>
                <a:cubicBezTo>
                  <a:pt x="1161728" y="4792244"/>
                  <a:pt x="1188420" y="4813088"/>
                  <a:pt x="1198210" y="4842456"/>
                </a:cubicBezTo>
                <a:cubicBezTo>
                  <a:pt x="1219158" y="4905301"/>
                  <a:pt x="1225553" y="4947074"/>
                  <a:pt x="1275483" y="4997003"/>
                </a:cubicBezTo>
                <a:cubicBezTo>
                  <a:pt x="1299655" y="5021174"/>
                  <a:pt x="1352606" y="5082453"/>
                  <a:pt x="1391393" y="5087155"/>
                </a:cubicBezTo>
                <a:cubicBezTo>
                  <a:pt x="1510798" y="5101629"/>
                  <a:pt x="1631798" y="5095741"/>
                  <a:pt x="1752001" y="5100034"/>
                </a:cubicBezTo>
                <a:cubicBezTo>
                  <a:pt x="1782052" y="5104327"/>
                  <a:pt x="1813969" y="5101638"/>
                  <a:pt x="1842154" y="5112912"/>
                </a:cubicBezTo>
                <a:cubicBezTo>
                  <a:pt x="1870372" y="5124199"/>
                  <a:pt x="1888842" y="5168940"/>
                  <a:pt x="1906548" y="5190186"/>
                </a:cubicBezTo>
                <a:cubicBezTo>
                  <a:pt x="1918208" y="5204178"/>
                  <a:pt x="1932306" y="5215943"/>
                  <a:pt x="1945185" y="5228822"/>
                </a:cubicBezTo>
                <a:cubicBezTo>
                  <a:pt x="1978858" y="5329843"/>
                  <a:pt x="1956973" y="5282813"/>
                  <a:pt x="2009579" y="5370490"/>
                </a:cubicBezTo>
                <a:cubicBezTo>
                  <a:pt x="2013872" y="5391955"/>
                  <a:pt x="2015536" y="5414118"/>
                  <a:pt x="2022458" y="5434884"/>
                </a:cubicBezTo>
                <a:cubicBezTo>
                  <a:pt x="2042120" y="5493870"/>
                  <a:pt x="2090204" y="5540429"/>
                  <a:pt x="2138368" y="5576552"/>
                </a:cubicBezTo>
                <a:cubicBezTo>
                  <a:pt x="2155540" y="5589431"/>
                  <a:pt x="2171247" y="5604539"/>
                  <a:pt x="2189883" y="5615188"/>
                </a:cubicBezTo>
                <a:cubicBezTo>
                  <a:pt x="2219854" y="5632314"/>
                  <a:pt x="2298851" y="5638114"/>
                  <a:pt x="2318672" y="5640946"/>
                </a:cubicBezTo>
                <a:cubicBezTo>
                  <a:pt x="2335844" y="5653825"/>
                  <a:pt x="2351550" y="5668933"/>
                  <a:pt x="2370187" y="5679583"/>
                </a:cubicBezTo>
                <a:cubicBezTo>
                  <a:pt x="2392039" y="5692070"/>
                  <a:pt x="2439432" y="5696978"/>
                  <a:pt x="2460339" y="5705341"/>
                </a:cubicBezTo>
                <a:cubicBezTo>
                  <a:pt x="2465976" y="5707596"/>
                  <a:pt x="2468925" y="5713926"/>
                  <a:pt x="2473218" y="5718219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6" name="Freeform 18"/>
          <p:cNvSpPr/>
          <p:nvPr/>
        </p:nvSpPr>
        <p:spPr>
          <a:xfrm>
            <a:off x="5486400" y="2590800"/>
            <a:ext cx="2209800" cy="3604792"/>
          </a:xfrm>
          <a:custGeom>
            <a:avLst/>
            <a:gdLst>
              <a:gd name="connsiteX0" fmla="*/ 3335628 w 3362250"/>
              <a:gd name="connsiteY0" fmla="*/ 798490 h 4894826"/>
              <a:gd name="connsiteX1" fmla="*/ 3271234 w 3362250"/>
              <a:gd name="connsiteY1" fmla="*/ 746975 h 4894826"/>
              <a:gd name="connsiteX2" fmla="*/ 3193961 w 3362250"/>
              <a:gd name="connsiteY2" fmla="*/ 682580 h 4894826"/>
              <a:gd name="connsiteX3" fmla="*/ 3142445 w 3362250"/>
              <a:gd name="connsiteY3" fmla="*/ 669702 h 4894826"/>
              <a:gd name="connsiteX4" fmla="*/ 3103809 w 3362250"/>
              <a:gd name="connsiteY4" fmla="*/ 618186 h 4894826"/>
              <a:gd name="connsiteX5" fmla="*/ 3052293 w 3362250"/>
              <a:gd name="connsiteY5" fmla="*/ 605307 h 4894826"/>
              <a:gd name="connsiteX6" fmla="*/ 2962141 w 3362250"/>
              <a:gd name="connsiteY6" fmla="*/ 489397 h 4894826"/>
              <a:gd name="connsiteX7" fmla="*/ 2923504 w 3362250"/>
              <a:gd name="connsiteY7" fmla="*/ 373488 h 4894826"/>
              <a:gd name="connsiteX8" fmla="*/ 2910626 w 3362250"/>
              <a:gd name="connsiteY8" fmla="*/ 334851 h 4894826"/>
              <a:gd name="connsiteX9" fmla="*/ 2871989 w 3362250"/>
              <a:gd name="connsiteY9" fmla="*/ 296214 h 4894826"/>
              <a:gd name="connsiteX10" fmla="*/ 2859110 w 3362250"/>
              <a:gd name="connsiteY10" fmla="*/ 257578 h 4894826"/>
              <a:gd name="connsiteX11" fmla="*/ 2820473 w 3362250"/>
              <a:gd name="connsiteY11" fmla="*/ 244699 h 4894826"/>
              <a:gd name="connsiteX12" fmla="*/ 2743200 w 3362250"/>
              <a:gd name="connsiteY12" fmla="*/ 193183 h 4894826"/>
              <a:gd name="connsiteX13" fmla="*/ 2691685 w 3362250"/>
              <a:gd name="connsiteY13" fmla="*/ 167426 h 4894826"/>
              <a:gd name="connsiteX14" fmla="*/ 2665927 w 3362250"/>
              <a:gd name="connsiteY14" fmla="*/ 128789 h 4894826"/>
              <a:gd name="connsiteX15" fmla="*/ 2550017 w 3362250"/>
              <a:gd name="connsiteY15" fmla="*/ 38637 h 4894826"/>
              <a:gd name="connsiteX16" fmla="*/ 2472744 w 3362250"/>
              <a:gd name="connsiteY16" fmla="*/ 0 h 4894826"/>
              <a:gd name="connsiteX17" fmla="*/ 2369713 w 3362250"/>
              <a:gd name="connsiteY17" fmla="*/ 12879 h 4894826"/>
              <a:gd name="connsiteX18" fmla="*/ 2331076 w 3362250"/>
              <a:gd name="connsiteY18" fmla="*/ 64395 h 4894826"/>
              <a:gd name="connsiteX19" fmla="*/ 2266682 w 3362250"/>
              <a:gd name="connsiteY19" fmla="*/ 128789 h 4894826"/>
              <a:gd name="connsiteX20" fmla="*/ 2202288 w 3362250"/>
              <a:gd name="connsiteY20" fmla="*/ 218941 h 4894826"/>
              <a:gd name="connsiteX21" fmla="*/ 2112135 w 3362250"/>
              <a:gd name="connsiteY21" fmla="*/ 321972 h 4894826"/>
              <a:gd name="connsiteX22" fmla="*/ 2086378 w 3362250"/>
              <a:gd name="connsiteY22" fmla="*/ 360609 h 4894826"/>
              <a:gd name="connsiteX23" fmla="*/ 2047741 w 3362250"/>
              <a:gd name="connsiteY23" fmla="*/ 399245 h 4894826"/>
              <a:gd name="connsiteX24" fmla="*/ 1983347 w 3362250"/>
              <a:gd name="connsiteY24" fmla="*/ 476519 h 4894826"/>
              <a:gd name="connsiteX25" fmla="*/ 1931831 w 3362250"/>
              <a:gd name="connsiteY25" fmla="*/ 618186 h 4894826"/>
              <a:gd name="connsiteX26" fmla="*/ 1918952 w 3362250"/>
              <a:gd name="connsiteY26" fmla="*/ 669702 h 4894826"/>
              <a:gd name="connsiteX27" fmla="*/ 1880316 w 3362250"/>
              <a:gd name="connsiteY27" fmla="*/ 721217 h 4894826"/>
              <a:gd name="connsiteX28" fmla="*/ 1815921 w 3362250"/>
              <a:gd name="connsiteY28" fmla="*/ 785611 h 4894826"/>
              <a:gd name="connsiteX29" fmla="*/ 1777285 w 3362250"/>
              <a:gd name="connsiteY29" fmla="*/ 837127 h 4894826"/>
              <a:gd name="connsiteX30" fmla="*/ 1764406 w 3362250"/>
              <a:gd name="connsiteY30" fmla="*/ 875764 h 4894826"/>
              <a:gd name="connsiteX31" fmla="*/ 1725769 w 3362250"/>
              <a:gd name="connsiteY31" fmla="*/ 901521 h 4894826"/>
              <a:gd name="connsiteX32" fmla="*/ 1674254 w 3362250"/>
              <a:gd name="connsiteY32" fmla="*/ 1017431 h 4894826"/>
              <a:gd name="connsiteX33" fmla="*/ 1635617 w 3362250"/>
              <a:gd name="connsiteY33" fmla="*/ 1043189 h 4894826"/>
              <a:gd name="connsiteX34" fmla="*/ 1493950 w 3362250"/>
              <a:gd name="connsiteY34" fmla="*/ 1171978 h 4894826"/>
              <a:gd name="connsiteX35" fmla="*/ 1429555 w 3362250"/>
              <a:gd name="connsiteY35" fmla="*/ 1210614 h 4894826"/>
              <a:gd name="connsiteX36" fmla="*/ 1378040 w 3362250"/>
              <a:gd name="connsiteY36" fmla="*/ 1223493 h 4894826"/>
              <a:gd name="connsiteX37" fmla="*/ 1339403 w 3362250"/>
              <a:gd name="connsiteY37" fmla="*/ 1236372 h 4894826"/>
              <a:gd name="connsiteX38" fmla="*/ 1287888 w 3362250"/>
              <a:gd name="connsiteY38" fmla="*/ 1326524 h 4894826"/>
              <a:gd name="connsiteX39" fmla="*/ 1262130 w 3362250"/>
              <a:gd name="connsiteY39" fmla="*/ 1365161 h 4894826"/>
              <a:gd name="connsiteX40" fmla="*/ 1210614 w 3362250"/>
              <a:gd name="connsiteY40" fmla="*/ 1455313 h 4894826"/>
              <a:gd name="connsiteX41" fmla="*/ 1184857 w 3362250"/>
              <a:gd name="connsiteY41" fmla="*/ 1545465 h 4894826"/>
              <a:gd name="connsiteX42" fmla="*/ 1146220 w 3362250"/>
              <a:gd name="connsiteY42" fmla="*/ 1635617 h 4894826"/>
              <a:gd name="connsiteX43" fmla="*/ 1133341 w 3362250"/>
              <a:gd name="connsiteY43" fmla="*/ 1738648 h 4894826"/>
              <a:gd name="connsiteX44" fmla="*/ 1120462 w 3362250"/>
              <a:gd name="connsiteY44" fmla="*/ 1815921 h 4894826"/>
              <a:gd name="connsiteX45" fmla="*/ 1081826 w 3362250"/>
              <a:gd name="connsiteY45" fmla="*/ 2575775 h 4894826"/>
              <a:gd name="connsiteX46" fmla="*/ 1043189 w 3362250"/>
              <a:gd name="connsiteY46" fmla="*/ 2704564 h 4894826"/>
              <a:gd name="connsiteX47" fmla="*/ 1030310 w 3362250"/>
              <a:gd name="connsiteY47" fmla="*/ 2768958 h 4894826"/>
              <a:gd name="connsiteX48" fmla="*/ 965916 w 3362250"/>
              <a:gd name="connsiteY48" fmla="*/ 2910626 h 4894826"/>
              <a:gd name="connsiteX49" fmla="*/ 953037 w 3362250"/>
              <a:gd name="connsiteY49" fmla="*/ 2962141 h 4894826"/>
              <a:gd name="connsiteX50" fmla="*/ 927279 w 3362250"/>
              <a:gd name="connsiteY50" fmla="*/ 3052293 h 4894826"/>
              <a:gd name="connsiteX51" fmla="*/ 914400 w 3362250"/>
              <a:gd name="connsiteY51" fmla="*/ 3103809 h 4894826"/>
              <a:gd name="connsiteX52" fmla="*/ 888642 w 3362250"/>
              <a:gd name="connsiteY52" fmla="*/ 3155324 h 4894826"/>
              <a:gd name="connsiteX53" fmla="*/ 850006 w 3362250"/>
              <a:gd name="connsiteY53" fmla="*/ 3245476 h 4894826"/>
              <a:gd name="connsiteX54" fmla="*/ 811369 w 3362250"/>
              <a:gd name="connsiteY54" fmla="*/ 3309871 h 4894826"/>
              <a:gd name="connsiteX55" fmla="*/ 759854 w 3362250"/>
              <a:gd name="connsiteY55" fmla="*/ 3335628 h 4894826"/>
              <a:gd name="connsiteX56" fmla="*/ 631065 w 3362250"/>
              <a:gd name="connsiteY56" fmla="*/ 3425780 h 4894826"/>
              <a:gd name="connsiteX57" fmla="*/ 566671 w 3362250"/>
              <a:gd name="connsiteY57" fmla="*/ 3477296 h 4894826"/>
              <a:gd name="connsiteX58" fmla="*/ 489397 w 3362250"/>
              <a:gd name="connsiteY58" fmla="*/ 3567448 h 4894826"/>
              <a:gd name="connsiteX59" fmla="*/ 437882 w 3362250"/>
              <a:gd name="connsiteY59" fmla="*/ 3618964 h 4894826"/>
              <a:gd name="connsiteX60" fmla="*/ 399245 w 3362250"/>
              <a:gd name="connsiteY60" fmla="*/ 3760631 h 4894826"/>
              <a:gd name="connsiteX61" fmla="*/ 360609 w 3362250"/>
              <a:gd name="connsiteY61" fmla="*/ 3850783 h 4894826"/>
              <a:gd name="connsiteX62" fmla="*/ 321972 w 3362250"/>
              <a:gd name="connsiteY62" fmla="*/ 3992451 h 4894826"/>
              <a:gd name="connsiteX63" fmla="*/ 309093 w 3362250"/>
              <a:gd name="connsiteY63" fmla="*/ 4043966 h 4894826"/>
              <a:gd name="connsiteX64" fmla="*/ 270457 w 3362250"/>
              <a:gd name="connsiteY64" fmla="*/ 4172755 h 4894826"/>
              <a:gd name="connsiteX65" fmla="*/ 218941 w 3362250"/>
              <a:gd name="connsiteY65" fmla="*/ 4327302 h 4894826"/>
              <a:gd name="connsiteX66" fmla="*/ 51516 w 3362250"/>
              <a:gd name="connsiteY66" fmla="*/ 4468969 h 4894826"/>
              <a:gd name="connsiteX67" fmla="*/ 0 w 3362250"/>
              <a:gd name="connsiteY67" fmla="*/ 4546242 h 4894826"/>
              <a:gd name="connsiteX68" fmla="*/ 12879 w 3362250"/>
              <a:gd name="connsiteY68" fmla="*/ 4700789 h 4894826"/>
              <a:gd name="connsiteX69" fmla="*/ 115910 w 3362250"/>
              <a:gd name="connsiteY69" fmla="*/ 4752304 h 4894826"/>
              <a:gd name="connsiteX70" fmla="*/ 334851 w 3362250"/>
              <a:gd name="connsiteY70" fmla="*/ 4790941 h 4894826"/>
              <a:gd name="connsiteX71" fmla="*/ 746975 w 3362250"/>
              <a:gd name="connsiteY71" fmla="*/ 4868214 h 4894826"/>
              <a:gd name="connsiteX72" fmla="*/ 1120462 w 3362250"/>
              <a:gd name="connsiteY72" fmla="*/ 4881093 h 4894826"/>
              <a:gd name="connsiteX73" fmla="*/ 1249251 w 3362250"/>
              <a:gd name="connsiteY73" fmla="*/ 4816699 h 4894826"/>
              <a:gd name="connsiteX74" fmla="*/ 1365161 w 3362250"/>
              <a:gd name="connsiteY74" fmla="*/ 4778062 h 4894826"/>
              <a:gd name="connsiteX75" fmla="*/ 1468192 w 3362250"/>
              <a:gd name="connsiteY75" fmla="*/ 4765183 h 4894826"/>
              <a:gd name="connsiteX76" fmla="*/ 1712890 w 3362250"/>
              <a:gd name="connsiteY76" fmla="*/ 4739426 h 4894826"/>
              <a:gd name="connsiteX77" fmla="*/ 1815921 w 3362250"/>
              <a:gd name="connsiteY77" fmla="*/ 4713668 h 4894826"/>
              <a:gd name="connsiteX78" fmla="*/ 1893195 w 3362250"/>
              <a:gd name="connsiteY78" fmla="*/ 4687910 h 4894826"/>
              <a:gd name="connsiteX79" fmla="*/ 1931831 w 3362250"/>
              <a:gd name="connsiteY79" fmla="*/ 4675031 h 4894826"/>
              <a:gd name="connsiteX80" fmla="*/ 2073499 w 3362250"/>
              <a:gd name="connsiteY80" fmla="*/ 4649273 h 4894826"/>
              <a:gd name="connsiteX81" fmla="*/ 2150772 w 3362250"/>
              <a:gd name="connsiteY81" fmla="*/ 4597758 h 4894826"/>
              <a:gd name="connsiteX82" fmla="*/ 2176530 w 3362250"/>
              <a:gd name="connsiteY82" fmla="*/ 4546242 h 4894826"/>
              <a:gd name="connsiteX83" fmla="*/ 2163651 w 3362250"/>
              <a:gd name="connsiteY83" fmla="*/ 4327302 h 4894826"/>
              <a:gd name="connsiteX84" fmla="*/ 2137893 w 3362250"/>
              <a:gd name="connsiteY84" fmla="*/ 4288665 h 4894826"/>
              <a:gd name="connsiteX85" fmla="*/ 2125014 w 3362250"/>
              <a:gd name="connsiteY85" fmla="*/ 4211392 h 4894826"/>
              <a:gd name="connsiteX86" fmla="*/ 2112135 w 3362250"/>
              <a:gd name="connsiteY86" fmla="*/ 4159876 h 4894826"/>
              <a:gd name="connsiteX87" fmla="*/ 2099257 w 3362250"/>
              <a:gd name="connsiteY87" fmla="*/ 3979572 h 4894826"/>
              <a:gd name="connsiteX88" fmla="*/ 2150772 w 3362250"/>
              <a:gd name="connsiteY88" fmla="*/ 3515933 h 4894826"/>
              <a:gd name="connsiteX89" fmla="*/ 2189409 w 3362250"/>
              <a:gd name="connsiteY89" fmla="*/ 3425780 h 4894826"/>
              <a:gd name="connsiteX90" fmla="*/ 2228045 w 3362250"/>
              <a:gd name="connsiteY90" fmla="*/ 3361386 h 4894826"/>
              <a:gd name="connsiteX91" fmla="*/ 2266682 w 3362250"/>
              <a:gd name="connsiteY91" fmla="*/ 3219719 h 4894826"/>
              <a:gd name="connsiteX92" fmla="*/ 2279561 w 3362250"/>
              <a:gd name="connsiteY92" fmla="*/ 2897747 h 4894826"/>
              <a:gd name="connsiteX93" fmla="*/ 2292440 w 3362250"/>
              <a:gd name="connsiteY93" fmla="*/ 2846231 h 4894826"/>
              <a:gd name="connsiteX94" fmla="*/ 2318197 w 3362250"/>
              <a:gd name="connsiteY94" fmla="*/ 2807595 h 4894826"/>
              <a:gd name="connsiteX95" fmla="*/ 2343955 w 3362250"/>
              <a:gd name="connsiteY95" fmla="*/ 2691685 h 4894826"/>
              <a:gd name="connsiteX96" fmla="*/ 2395471 w 3362250"/>
              <a:gd name="connsiteY96" fmla="*/ 2614411 h 4894826"/>
              <a:gd name="connsiteX97" fmla="*/ 2408350 w 3362250"/>
              <a:gd name="connsiteY97" fmla="*/ 2550017 h 4894826"/>
              <a:gd name="connsiteX98" fmla="*/ 2459865 w 3362250"/>
              <a:gd name="connsiteY98" fmla="*/ 2498502 h 4894826"/>
              <a:gd name="connsiteX99" fmla="*/ 2485623 w 3362250"/>
              <a:gd name="connsiteY99" fmla="*/ 2459865 h 4894826"/>
              <a:gd name="connsiteX100" fmla="*/ 2537138 w 3362250"/>
              <a:gd name="connsiteY100" fmla="*/ 2408349 h 4894826"/>
              <a:gd name="connsiteX101" fmla="*/ 2601533 w 3362250"/>
              <a:gd name="connsiteY101" fmla="*/ 2331076 h 4894826"/>
              <a:gd name="connsiteX102" fmla="*/ 2614411 w 3362250"/>
              <a:gd name="connsiteY102" fmla="*/ 2292440 h 4894826"/>
              <a:gd name="connsiteX103" fmla="*/ 2665927 w 3362250"/>
              <a:gd name="connsiteY103" fmla="*/ 2215166 h 4894826"/>
              <a:gd name="connsiteX104" fmla="*/ 2678806 w 3362250"/>
              <a:gd name="connsiteY104" fmla="*/ 2176530 h 4894826"/>
              <a:gd name="connsiteX105" fmla="*/ 2730321 w 3362250"/>
              <a:gd name="connsiteY105" fmla="*/ 2086378 h 4894826"/>
              <a:gd name="connsiteX106" fmla="*/ 2743200 w 3362250"/>
              <a:gd name="connsiteY106" fmla="*/ 2047741 h 4894826"/>
              <a:gd name="connsiteX107" fmla="*/ 2794716 w 3362250"/>
              <a:gd name="connsiteY107" fmla="*/ 1944710 h 4894826"/>
              <a:gd name="connsiteX108" fmla="*/ 2859110 w 3362250"/>
              <a:gd name="connsiteY108" fmla="*/ 1751527 h 4894826"/>
              <a:gd name="connsiteX109" fmla="*/ 2897747 w 3362250"/>
              <a:gd name="connsiteY109" fmla="*/ 1661375 h 4894826"/>
              <a:gd name="connsiteX110" fmla="*/ 2923504 w 3362250"/>
              <a:gd name="connsiteY110" fmla="*/ 1596980 h 4894826"/>
              <a:gd name="connsiteX111" fmla="*/ 2949262 w 3362250"/>
              <a:gd name="connsiteY111" fmla="*/ 1558344 h 4894826"/>
              <a:gd name="connsiteX112" fmla="*/ 3039414 w 3362250"/>
              <a:gd name="connsiteY112" fmla="*/ 1390919 h 4894826"/>
              <a:gd name="connsiteX113" fmla="*/ 3052293 w 3362250"/>
              <a:gd name="connsiteY113" fmla="*/ 1339403 h 4894826"/>
              <a:gd name="connsiteX114" fmla="*/ 3065172 w 3362250"/>
              <a:gd name="connsiteY114" fmla="*/ 1300766 h 4894826"/>
              <a:gd name="connsiteX115" fmla="*/ 3078051 w 3362250"/>
              <a:gd name="connsiteY115" fmla="*/ 1004552 h 4894826"/>
              <a:gd name="connsiteX116" fmla="*/ 3116688 w 3362250"/>
              <a:gd name="connsiteY116" fmla="*/ 991673 h 4894826"/>
              <a:gd name="connsiteX117" fmla="*/ 3206840 w 3362250"/>
              <a:gd name="connsiteY117" fmla="*/ 940158 h 4894826"/>
              <a:gd name="connsiteX118" fmla="*/ 3258355 w 3362250"/>
              <a:gd name="connsiteY118" fmla="*/ 927279 h 4894826"/>
              <a:gd name="connsiteX119" fmla="*/ 3322750 w 3362250"/>
              <a:gd name="connsiteY119" fmla="*/ 862885 h 4894826"/>
              <a:gd name="connsiteX120" fmla="*/ 3348507 w 3362250"/>
              <a:gd name="connsiteY120" fmla="*/ 824248 h 4894826"/>
              <a:gd name="connsiteX121" fmla="*/ 3361386 w 3362250"/>
              <a:gd name="connsiteY121" fmla="*/ 862885 h 4894826"/>
              <a:gd name="connsiteX122" fmla="*/ 3309871 w 3362250"/>
              <a:gd name="connsiteY122" fmla="*/ 940158 h 4894826"/>
              <a:gd name="connsiteX123" fmla="*/ 3296992 w 3362250"/>
              <a:gd name="connsiteY123" fmla="*/ 978795 h 4894826"/>
              <a:gd name="connsiteX124" fmla="*/ 3258355 w 3362250"/>
              <a:gd name="connsiteY124" fmla="*/ 1030310 h 48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62250" h="4894826">
                <a:moveTo>
                  <a:pt x="3335628" y="798490"/>
                </a:moveTo>
                <a:cubicBezTo>
                  <a:pt x="3314163" y="781318"/>
                  <a:pt x="3291921" y="765076"/>
                  <a:pt x="3271234" y="746975"/>
                </a:cubicBezTo>
                <a:cubicBezTo>
                  <a:pt x="3241530" y="720984"/>
                  <a:pt x="3230859" y="698393"/>
                  <a:pt x="3193961" y="682580"/>
                </a:cubicBezTo>
                <a:cubicBezTo>
                  <a:pt x="3177692" y="675608"/>
                  <a:pt x="3159617" y="673995"/>
                  <a:pt x="3142445" y="669702"/>
                </a:cubicBezTo>
                <a:cubicBezTo>
                  <a:pt x="3129566" y="652530"/>
                  <a:pt x="3121276" y="630662"/>
                  <a:pt x="3103809" y="618186"/>
                </a:cubicBezTo>
                <a:cubicBezTo>
                  <a:pt x="3089406" y="607898"/>
                  <a:pt x="3067661" y="614089"/>
                  <a:pt x="3052293" y="605307"/>
                </a:cubicBezTo>
                <a:cubicBezTo>
                  <a:pt x="3024839" y="589619"/>
                  <a:pt x="2967546" y="505613"/>
                  <a:pt x="2962141" y="489397"/>
                </a:cubicBezTo>
                <a:lnTo>
                  <a:pt x="2923504" y="373488"/>
                </a:lnTo>
                <a:cubicBezTo>
                  <a:pt x="2919211" y="360609"/>
                  <a:pt x="2920225" y="344450"/>
                  <a:pt x="2910626" y="334851"/>
                </a:cubicBezTo>
                <a:lnTo>
                  <a:pt x="2871989" y="296214"/>
                </a:lnTo>
                <a:cubicBezTo>
                  <a:pt x="2867696" y="283335"/>
                  <a:pt x="2868709" y="267177"/>
                  <a:pt x="2859110" y="257578"/>
                </a:cubicBezTo>
                <a:cubicBezTo>
                  <a:pt x="2849510" y="247979"/>
                  <a:pt x="2832340" y="251292"/>
                  <a:pt x="2820473" y="244699"/>
                </a:cubicBezTo>
                <a:cubicBezTo>
                  <a:pt x="2793412" y="229665"/>
                  <a:pt x="2768958" y="210355"/>
                  <a:pt x="2743200" y="193183"/>
                </a:cubicBezTo>
                <a:cubicBezTo>
                  <a:pt x="2727226" y="182534"/>
                  <a:pt x="2708857" y="176012"/>
                  <a:pt x="2691685" y="167426"/>
                </a:cubicBezTo>
                <a:cubicBezTo>
                  <a:pt x="2683099" y="154547"/>
                  <a:pt x="2675836" y="140680"/>
                  <a:pt x="2665927" y="128789"/>
                </a:cubicBezTo>
                <a:cubicBezTo>
                  <a:pt x="2628098" y="83394"/>
                  <a:pt x="2603867" y="74537"/>
                  <a:pt x="2550017" y="38637"/>
                </a:cubicBezTo>
                <a:cubicBezTo>
                  <a:pt x="2500084" y="5349"/>
                  <a:pt x="2526065" y="17774"/>
                  <a:pt x="2472744" y="0"/>
                </a:cubicBezTo>
                <a:cubicBezTo>
                  <a:pt x="2438400" y="4293"/>
                  <a:pt x="2401222" y="-1443"/>
                  <a:pt x="2369713" y="12879"/>
                </a:cubicBezTo>
                <a:cubicBezTo>
                  <a:pt x="2350172" y="21761"/>
                  <a:pt x="2343552" y="46928"/>
                  <a:pt x="2331076" y="64395"/>
                </a:cubicBezTo>
                <a:cubicBezTo>
                  <a:pt x="2292049" y="119033"/>
                  <a:pt x="2322881" y="91323"/>
                  <a:pt x="2266682" y="128789"/>
                </a:cubicBezTo>
                <a:cubicBezTo>
                  <a:pt x="2241243" y="205106"/>
                  <a:pt x="2272133" y="131636"/>
                  <a:pt x="2202288" y="218941"/>
                </a:cubicBezTo>
                <a:cubicBezTo>
                  <a:pt x="2116429" y="326264"/>
                  <a:pt x="2189408" y="270456"/>
                  <a:pt x="2112135" y="321972"/>
                </a:cubicBezTo>
                <a:cubicBezTo>
                  <a:pt x="2103549" y="334851"/>
                  <a:pt x="2096287" y="348718"/>
                  <a:pt x="2086378" y="360609"/>
                </a:cubicBezTo>
                <a:cubicBezTo>
                  <a:pt x="2074718" y="374601"/>
                  <a:pt x="2058327" y="384424"/>
                  <a:pt x="2047741" y="399245"/>
                </a:cubicBezTo>
                <a:cubicBezTo>
                  <a:pt x="1988321" y="482433"/>
                  <a:pt x="2059516" y="425739"/>
                  <a:pt x="1983347" y="476519"/>
                </a:cubicBezTo>
                <a:cubicBezTo>
                  <a:pt x="1953835" y="594565"/>
                  <a:pt x="1977226" y="550094"/>
                  <a:pt x="1931831" y="618186"/>
                </a:cubicBezTo>
                <a:cubicBezTo>
                  <a:pt x="1927538" y="635358"/>
                  <a:pt x="1926868" y="653870"/>
                  <a:pt x="1918952" y="669702"/>
                </a:cubicBezTo>
                <a:cubicBezTo>
                  <a:pt x="1909353" y="688900"/>
                  <a:pt x="1892792" y="703751"/>
                  <a:pt x="1880316" y="721217"/>
                </a:cubicBezTo>
                <a:cubicBezTo>
                  <a:pt x="1841289" y="775855"/>
                  <a:pt x="1872120" y="748147"/>
                  <a:pt x="1815921" y="785611"/>
                </a:cubicBezTo>
                <a:cubicBezTo>
                  <a:pt x="1803042" y="802783"/>
                  <a:pt x="1787934" y="818490"/>
                  <a:pt x="1777285" y="837127"/>
                </a:cubicBezTo>
                <a:cubicBezTo>
                  <a:pt x="1770550" y="848914"/>
                  <a:pt x="1772887" y="865163"/>
                  <a:pt x="1764406" y="875764"/>
                </a:cubicBezTo>
                <a:cubicBezTo>
                  <a:pt x="1754737" y="887851"/>
                  <a:pt x="1738648" y="892935"/>
                  <a:pt x="1725769" y="901521"/>
                </a:cubicBezTo>
                <a:cubicBezTo>
                  <a:pt x="1712214" y="942187"/>
                  <a:pt x="1701078" y="981666"/>
                  <a:pt x="1674254" y="1017431"/>
                </a:cubicBezTo>
                <a:cubicBezTo>
                  <a:pt x="1664967" y="1029814"/>
                  <a:pt x="1648496" y="1034603"/>
                  <a:pt x="1635617" y="1043189"/>
                </a:cubicBezTo>
                <a:cubicBezTo>
                  <a:pt x="1590712" y="1110546"/>
                  <a:pt x="1596766" y="1110290"/>
                  <a:pt x="1493950" y="1171978"/>
                </a:cubicBezTo>
                <a:cubicBezTo>
                  <a:pt x="1472485" y="1184857"/>
                  <a:pt x="1452430" y="1200448"/>
                  <a:pt x="1429555" y="1210614"/>
                </a:cubicBezTo>
                <a:cubicBezTo>
                  <a:pt x="1413380" y="1217803"/>
                  <a:pt x="1395059" y="1218630"/>
                  <a:pt x="1378040" y="1223493"/>
                </a:cubicBezTo>
                <a:cubicBezTo>
                  <a:pt x="1364987" y="1227223"/>
                  <a:pt x="1352282" y="1232079"/>
                  <a:pt x="1339403" y="1236372"/>
                </a:cubicBezTo>
                <a:cubicBezTo>
                  <a:pt x="1276647" y="1330506"/>
                  <a:pt x="1353248" y="1212144"/>
                  <a:pt x="1287888" y="1326524"/>
                </a:cubicBezTo>
                <a:cubicBezTo>
                  <a:pt x="1280208" y="1339963"/>
                  <a:pt x="1269810" y="1351722"/>
                  <a:pt x="1262130" y="1365161"/>
                </a:cubicBezTo>
                <a:cubicBezTo>
                  <a:pt x="1196769" y="1479541"/>
                  <a:pt x="1273370" y="1361180"/>
                  <a:pt x="1210614" y="1455313"/>
                </a:cubicBezTo>
                <a:cubicBezTo>
                  <a:pt x="1204081" y="1481444"/>
                  <a:pt x="1195939" y="1519606"/>
                  <a:pt x="1184857" y="1545465"/>
                </a:cubicBezTo>
                <a:cubicBezTo>
                  <a:pt x="1137109" y="1656879"/>
                  <a:pt x="1176427" y="1544997"/>
                  <a:pt x="1146220" y="1635617"/>
                </a:cubicBezTo>
                <a:cubicBezTo>
                  <a:pt x="1141927" y="1669961"/>
                  <a:pt x="1138236" y="1704385"/>
                  <a:pt x="1133341" y="1738648"/>
                </a:cubicBezTo>
                <a:cubicBezTo>
                  <a:pt x="1129648" y="1764499"/>
                  <a:pt x="1121799" y="1789842"/>
                  <a:pt x="1120462" y="1815921"/>
                </a:cubicBezTo>
                <a:cubicBezTo>
                  <a:pt x="1093722" y="2337339"/>
                  <a:pt x="1126723" y="2111836"/>
                  <a:pt x="1081826" y="2575775"/>
                </a:cubicBezTo>
                <a:cubicBezTo>
                  <a:pt x="1073861" y="2658084"/>
                  <a:pt x="1067099" y="2624866"/>
                  <a:pt x="1043189" y="2704564"/>
                </a:cubicBezTo>
                <a:cubicBezTo>
                  <a:pt x="1036899" y="2725531"/>
                  <a:pt x="1038168" y="2748527"/>
                  <a:pt x="1030310" y="2768958"/>
                </a:cubicBezTo>
                <a:cubicBezTo>
                  <a:pt x="973647" y="2916281"/>
                  <a:pt x="990611" y="2824195"/>
                  <a:pt x="965916" y="2910626"/>
                </a:cubicBezTo>
                <a:cubicBezTo>
                  <a:pt x="961053" y="2927645"/>
                  <a:pt x="957694" y="2945065"/>
                  <a:pt x="953037" y="2962141"/>
                </a:cubicBezTo>
                <a:cubicBezTo>
                  <a:pt x="944814" y="2992293"/>
                  <a:pt x="935502" y="3022141"/>
                  <a:pt x="927279" y="3052293"/>
                </a:cubicBezTo>
                <a:cubicBezTo>
                  <a:pt x="922622" y="3069370"/>
                  <a:pt x="920615" y="3087236"/>
                  <a:pt x="914400" y="3103809"/>
                </a:cubicBezTo>
                <a:cubicBezTo>
                  <a:pt x="907659" y="3121785"/>
                  <a:pt x="896205" y="3137678"/>
                  <a:pt x="888642" y="3155324"/>
                </a:cubicBezTo>
                <a:cubicBezTo>
                  <a:pt x="854441" y="3235128"/>
                  <a:pt x="903405" y="3149358"/>
                  <a:pt x="850006" y="3245476"/>
                </a:cubicBezTo>
                <a:cubicBezTo>
                  <a:pt x="837849" y="3267358"/>
                  <a:pt x="829069" y="3292171"/>
                  <a:pt x="811369" y="3309871"/>
                </a:cubicBezTo>
                <a:cubicBezTo>
                  <a:pt x="797794" y="3323446"/>
                  <a:pt x="776317" y="3325751"/>
                  <a:pt x="759854" y="3335628"/>
                </a:cubicBezTo>
                <a:cubicBezTo>
                  <a:pt x="707004" y="3367338"/>
                  <a:pt x="678028" y="3390558"/>
                  <a:pt x="631065" y="3425780"/>
                </a:cubicBezTo>
                <a:cubicBezTo>
                  <a:pt x="568301" y="3519926"/>
                  <a:pt x="645843" y="3420745"/>
                  <a:pt x="566671" y="3477296"/>
                </a:cubicBezTo>
                <a:cubicBezTo>
                  <a:pt x="498309" y="3526126"/>
                  <a:pt x="532387" y="3517293"/>
                  <a:pt x="489397" y="3567448"/>
                </a:cubicBezTo>
                <a:cubicBezTo>
                  <a:pt x="473593" y="3585886"/>
                  <a:pt x="455054" y="3601792"/>
                  <a:pt x="437882" y="3618964"/>
                </a:cubicBezTo>
                <a:cubicBezTo>
                  <a:pt x="429754" y="3651474"/>
                  <a:pt x="415295" y="3720505"/>
                  <a:pt x="399245" y="3760631"/>
                </a:cubicBezTo>
                <a:cubicBezTo>
                  <a:pt x="387103" y="3790987"/>
                  <a:pt x="373488" y="3820732"/>
                  <a:pt x="360609" y="3850783"/>
                </a:cubicBezTo>
                <a:cubicBezTo>
                  <a:pt x="337136" y="3968148"/>
                  <a:pt x="361188" y="3861733"/>
                  <a:pt x="321972" y="3992451"/>
                </a:cubicBezTo>
                <a:cubicBezTo>
                  <a:pt x="316886" y="4009405"/>
                  <a:pt x="313956" y="4026947"/>
                  <a:pt x="309093" y="4043966"/>
                </a:cubicBezTo>
                <a:cubicBezTo>
                  <a:pt x="296780" y="4087061"/>
                  <a:pt x="282453" y="4129570"/>
                  <a:pt x="270457" y="4172755"/>
                </a:cubicBezTo>
                <a:cubicBezTo>
                  <a:pt x="264859" y="4192909"/>
                  <a:pt x="247072" y="4299171"/>
                  <a:pt x="218941" y="4327302"/>
                </a:cubicBezTo>
                <a:cubicBezTo>
                  <a:pt x="112829" y="4433414"/>
                  <a:pt x="154605" y="4314338"/>
                  <a:pt x="51516" y="4468969"/>
                </a:cubicBezTo>
                <a:lnTo>
                  <a:pt x="0" y="4546242"/>
                </a:lnTo>
                <a:cubicBezTo>
                  <a:pt x="4293" y="4597758"/>
                  <a:pt x="2741" y="4650099"/>
                  <a:pt x="12879" y="4700789"/>
                </a:cubicBezTo>
                <a:cubicBezTo>
                  <a:pt x="24236" y="4757576"/>
                  <a:pt x="72099" y="4742916"/>
                  <a:pt x="115910" y="4752304"/>
                </a:cubicBezTo>
                <a:cubicBezTo>
                  <a:pt x="305384" y="4792905"/>
                  <a:pt x="130246" y="4768207"/>
                  <a:pt x="334851" y="4790941"/>
                </a:cubicBezTo>
                <a:cubicBezTo>
                  <a:pt x="642579" y="4867873"/>
                  <a:pt x="504232" y="4847985"/>
                  <a:pt x="746975" y="4868214"/>
                </a:cubicBezTo>
                <a:cubicBezTo>
                  <a:pt x="973633" y="4905991"/>
                  <a:pt x="849385" y="4897039"/>
                  <a:pt x="1120462" y="4881093"/>
                </a:cubicBezTo>
                <a:cubicBezTo>
                  <a:pt x="1169544" y="4807472"/>
                  <a:pt x="1122772" y="4858859"/>
                  <a:pt x="1249251" y="4816699"/>
                </a:cubicBezTo>
                <a:cubicBezTo>
                  <a:pt x="1287888" y="4803820"/>
                  <a:pt x="1324749" y="4783114"/>
                  <a:pt x="1365161" y="4778062"/>
                </a:cubicBezTo>
                <a:lnTo>
                  <a:pt x="1468192" y="4765183"/>
                </a:lnTo>
                <a:cubicBezTo>
                  <a:pt x="1772490" y="4733151"/>
                  <a:pt x="1469259" y="4769878"/>
                  <a:pt x="1712890" y="4739426"/>
                </a:cubicBezTo>
                <a:cubicBezTo>
                  <a:pt x="1747234" y="4730840"/>
                  <a:pt x="1781882" y="4723393"/>
                  <a:pt x="1815921" y="4713668"/>
                </a:cubicBezTo>
                <a:cubicBezTo>
                  <a:pt x="1842028" y="4706209"/>
                  <a:pt x="1867437" y="4696496"/>
                  <a:pt x="1893195" y="4687910"/>
                </a:cubicBezTo>
                <a:cubicBezTo>
                  <a:pt x="1906074" y="4683617"/>
                  <a:pt x="1918440" y="4677263"/>
                  <a:pt x="1931831" y="4675031"/>
                </a:cubicBezTo>
                <a:cubicBezTo>
                  <a:pt x="2030696" y="4658553"/>
                  <a:pt x="1983498" y="4667273"/>
                  <a:pt x="2073499" y="4649273"/>
                </a:cubicBezTo>
                <a:cubicBezTo>
                  <a:pt x="2159987" y="4519544"/>
                  <a:pt x="2026021" y="4701718"/>
                  <a:pt x="2150772" y="4597758"/>
                </a:cubicBezTo>
                <a:cubicBezTo>
                  <a:pt x="2165521" y="4585467"/>
                  <a:pt x="2167944" y="4563414"/>
                  <a:pt x="2176530" y="4546242"/>
                </a:cubicBezTo>
                <a:cubicBezTo>
                  <a:pt x="2172237" y="4473262"/>
                  <a:pt x="2174496" y="4399599"/>
                  <a:pt x="2163651" y="4327302"/>
                </a:cubicBezTo>
                <a:cubicBezTo>
                  <a:pt x="2161355" y="4311995"/>
                  <a:pt x="2142788" y="4303349"/>
                  <a:pt x="2137893" y="4288665"/>
                </a:cubicBezTo>
                <a:cubicBezTo>
                  <a:pt x="2129635" y="4263892"/>
                  <a:pt x="2130135" y="4236998"/>
                  <a:pt x="2125014" y="4211392"/>
                </a:cubicBezTo>
                <a:cubicBezTo>
                  <a:pt x="2121543" y="4194035"/>
                  <a:pt x="2116428" y="4177048"/>
                  <a:pt x="2112135" y="4159876"/>
                </a:cubicBezTo>
                <a:cubicBezTo>
                  <a:pt x="2107842" y="4099775"/>
                  <a:pt x="2096640" y="4039770"/>
                  <a:pt x="2099257" y="3979572"/>
                </a:cubicBezTo>
                <a:cubicBezTo>
                  <a:pt x="2104802" y="3852042"/>
                  <a:pt x="2108885" y="3662536"/>
                  <a:pt x="2150772" y="3515933"/>
                </a:cubicBezTo>
                <a:cubicBezTo>
                  <a:pt x="2161501" y="3478381"/>
                  <a:pt x="2169206" y="3462145"/>
                  <a:pt x="2189409" y="3425780"/>
                </a:cubicBezTo>
                <a:cubicBezTo>
                  <a:pt x="2201565" y="3403898"/>
                  <a:pt x="2217687" y="3384174"/>
                  <a:pt x="2228045" y="3361386"/>
                </a:cubicBezTo>
                <a:cubicBezTo>
                  <a:pt x="2251388" y="3310031"/>
                  <a:pt x="2256006" y="3273099"/>
                  <a:pt x="2266682" y="3219719"/>
                </a:cubicBezTo>
                <a:cubicBezTo>
                  <a:pt x="2270975" y="3112395"/>
                  <a:pt x="2272171" y="3004902"/>
                  <a:pt x="2279561" y="2897747"/>
                </a:cubicBezTo>
                <a:cubicBezTo>
                  <a:pt x="2280779" y="2880088"/>
                  <a:pt x="2285468" y="2862500"/>
                  <a:pt x="2292440" y="2846231"/>
                </a:cubicBezTo>
                <a:cubicBezTo>
                  <a:pt x="2298537" y="2832004"/>
                  <a:pt x="2309611" y="2820474"/>
                  <a:pt x="2318197" y="2807595"/>
                </a:cubicBezTo>
                <a:cubicBezTo>
                  <a:pt x="2321692" y="2786627"/>
                  <a:pt x="2328857" y="2718861"/>
                  <a:pt x="2343955" y="2691685"/>
                </a:cubicBezTo>
                <a:cubicBezTo>
                  <a:pt x="2358989" y="2664624"/>
                  <a:pt x="2395471" y="2614411"/>
                  <a:pt x="2395471" y="2614411"/>
                </a:cubicBezTo>
                <a:cubicBezTo>
                  <a:pt x="2399764" y="2592946"/>
                  <a:pt x="2397719" y="2569152"/>
                  <a:pt x="2408350" y="2550017"/>
                </a:cubicBezTo>
                <a:cubicBezTo>
                  <a:pt x="2420144" y="2528789"/>
                  <a:pt x="2444061" y="2516940"/>
                  <a:pt x="2459865" y="2498502"/>
                </a:cubicBezTo>
                <a:cubicBezTo>
                  <a:pt x="2469938" y="2486750"/>
                  <a:pt x="2475550" y="2471617"/>
                  <a:pt x="2485623" y="2459865"/>
                </a:cubicBezTo>
                <a:cubicBezTo>
                  <a:pt x="2501427" y="2441427"/>
                  <a:pt x="2521334" y="2426787"/>
                  <a:pt x="2537138" y="2408349"/>
                </a:cubicBezTo>
                <a:cubicBezTo>
                  <a:pt x="2644712" y="2282846"/>
                  <a:pt x="2467565" y="2465044"/>
                  <a:pt x="2601533" y="2331076"/>
                </a:cubicBezTo>
                <a:cubicBezTo>
                  <a:pt x="2605826" y="2318197"/>
                  <a:pt x="2607818" y="2304307"/>
                  <a:pt x="2614411" y="2292440"/>
                </a:cubicBezTo>
                <a:cubicBezTo>
                  <a:pt x="2629445" y="2265378"/>
                  <a:pt x="2656137" y="2244535"/>
                  <a:pt x="2665927" y="2215166"/>
                </a:cubicBezTo>
                <a:cubicBezTo>
                  <a:pt x="2670220" y="2202287"/>
                  <a:pt x="2672735" y="2188672"/>
                  <a:pt x="2678806" y="2176530"/>
                </a:cubicBezTo>
                <a:cubicBezTo>
                  <a:pt x="2743469" y="2047205"/>
                  <a:pt x="2662595" y="2244407"/>
                  <a:pt x="2730321" y="2086378"/>
                </a:cubicBezTo>
                <a:cubicBezTo>
                  <a:pt x="2735669" y="2073900"/>
                  <a:pt x="2737582" y="2060100"/>
                  <a:pt x="2743200" y="2047741"/>
                </a:cubicBezTo>
                <a:cubicBezTo>
                  <a:pt x="2759089" y="2012785"/>
                  <a:pt x="2794716" y="1944710"/>
                  <a:pt x="2794716" y="1944710"/>
                </a:cubicBezTo>
                <a:cubicBezTo>
                  <a:pt x="2823467" y="1772198"/>
                  <a:pt x="2783544" y="1827093"/>
                  <a:pt x="2859110" y="1751527"/>
                </a:cubicBezTo>
                <a:cubicBezTo>
                  <a:pt x="2885915" y="1644305"/>
                  <a:pt x="2853275" y="1750320"/>
                  <a:pt x="2897747" y="1661375"/>
                </a:cubicBezTo>
                <a:cubicBezTo>
                  <a:pt x="2908086" y="1640697"/>
                  <a:pt x="2913165" y="1617658"/>
                  <a:pt x="2923504" y="1596980"/>
                </a:cubicBezTo>
                <a:cubicBezTo>
                  <a:pt x="2930426" y="1583136"/>
                  <a:pt x="2941924" y="1571972"/>
                  <a:pt x="2949262" y="1558344"/>
                </a:cubicBezTo>
                <a:cubicBezTo>
                  <a:pt x="3049111" y="1372913"/>
                  <a:pt x="2977832" y="1483293"/>
                  <a:pt x="3039414" y="1390919"/>
                </a:cubicBezTo>
                <a:cubicBezTo>
                  <a:pt x="3043707" y="1373747"/>
                  <a:pt x="3047430" y="1356422"/>
                  <a:pt x="3052293" y="1339403"/>
                </a:cubicBezTo>
                <a:cubicBezTo>
                  <a:pt x="3056023" y="1326350"/>
                  <a:pt x="3064131" y="1314302"/>
                  <a:pt x="3065172" y="1300766"/>
                </a:cubicBezTo>
                <a:cubicBezTo>
                  <a:pt x="3072752" y="1202226"/>
                  <a:pt x="3061803" y="1102039"/>
                  <a:pt x="3078051" y="1004552"/>
                </a:cubicBezTo>
                <a:cubicBezTo>
                  <a:pt x="3080283" y="991161"/>
                  <a:pt x="3104546" y="997744"/>
                  <a:pt x="3116688" y="991673"/>
                </a:cubicBezTo>
                <a:cubicBezTo>
                  <a:pt x="3191421" y="954307"/>
                  <a:pt x="3116520" y="974028"/>
                  <a:pt x="3206840" y="940158"/>
                </a:cubicBezTo>
                <a:cubicBezTo>
                  <a:pt x="3223413" y="933943"/>
                  <a:pt x="3241183" y="931572"/>
                  <a:pt x="3258355" y="927279"/>
                </a:cubicBezTo>
                <a:cubicBezTo>
                  <a:pt x="3327046" y="824242"/>
                  <a:pt x="3236887" y="948748"/>
                  <a:pt x="3322750" y="862885"/>
                </a:cubicBezTo>
                <a:cubicBezTo>
                  <a:pt x="3333695" y="851940"/>
                  <a:pt x="3339921" y="837127"/>
                  <a:pt x="3348507" y="824248"/>
                </a:cubicBezTo>
                <a:cubicBezTo>
                  <a:pt x="3352800" y="837127"/>
                  <a:pt x="3365679" y="850006"/>
                  <a:pt x="3361386" y="862885"/>
                </a:cubicBezTo>
                <a:cubicBezTo>
                  <a:pt x="3351597" y="892253"/>
                  <a:pt x="3319660" y="910790"/>
                  <a:pt x="3309871" y="940158"/>
                </a:cubicBezTo>
                <a:cubicBezTo>
                  <a:pt x="3305578" y="953037"/>
                  <a:pt x="3303727" y="967008"/>
                  <a:pt x="3296992" y="978795"/>
                </a:cubicBezTo>
                <a:cubicBezTo>
                  <a:pt x="3286342" y="997432"/>
                  <a:pt x="3258355" y="1030310"/>
                  <a:pt x="3258355" y="1030310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Freeform 20"/>
          <p:cNvSpPr/>
          <p:nvPr/>
        </p:nvSpPr>
        <p:spPr>
          <a:xfrm>
            <a:off x="7658637" y="1691913"/>
            <a:ext cx="1332963" cy="670287"/>
          </a:xfrm>
          <a:custGeom>
            <a:avLst/>
            <a:gdLst>
              <a:gd name="connsiteX0" fmla="*/ 12879 w 1674253"/>
              <a:gd name="connsiteY0" fmla="*/ 838182 h 975087"/>
              <a:gd name="connsiteX1" fmla="*/ 77273 w 1674253"/>
              <a:gd name="connsiteY1" fmla="*/ 889697 h 975087"/>
              <a:gd name="connsiteX2" fmla="*/ 515155 w 1674253"/>
              <a:gd name="connsiteY2" fmla="*/ 902576 h 975087"/>
              <a:gd name="connsiteX3" fmla="*/ 592428 w 1674253"/>
              <a:gd name="connsiteY3" fmla="*/ 876818 h 975087"/>
              <a:gd name="connsiteX4" fmla="*/ 631065 w 1674253"/>
              <a:gd name="connsiteY4" fmla="*/ 863939 h 975087"/>
              <a:gd name="connsiteX5" fmla="*/ 708338 w 1674253"/>
              <a:gd name="connsiteY5" fmla="*/ 851061 h 975087"/>
              <a:gd name="connsiteX6" fmla="*/ 746975 w 1674253"/>
              <a:gd name="connsiteY6" fmla="*/ 825303 h 975087"/>
              <a:gd name="connsiteX7" fmla="*/ 785611 w 1674253"/>
              <a:gd name="connsiteY7" fmla="*/ 838182 h 975087"/>
              <a:gd name="connsiteX8" fmla="*/ 875763 w 1674253"/>
              <a:gd name="connsiteY8" fmla="*/ 863939 h 975087"/>
              <a:gd name="connsiteX9" fmla="*/ 927279 w 1674253"/>
              <a:gd name="connsiteY9" fmla="*/ 902576 h 975087"/>
              <a:gd name="connsiteX10" fmla="*/ 991673 w 1674253"/>
              <a:gd name="connsiteY10" fmla="*/ 915455 h 975087"/>
              <a:gd name="connsiteX11" fmla="*/ 1133341 w 1674253"/>
              <a:gd name="connsiteY11" fmla="*/ 928334 h 975087"/>
              <a:gd name="connsiteX12" fmla="*/ 1648496 w 1674253"/>
              <a:gd name="connsiteY12" fmla="*/ 876818 h 975087"/>
              <a:gd name="connsiteX13" fmla="*/ 1674253 w 1674253"/>
              <a:gd name="connsiteY13" fmla="*/ 825303 h 975087"/>
              <a:gd name="connsiteX14" fmla="*/ 1661375 w 1674253"/>
              <a:gd name="connsiteY14" fmla="*/ 748030 h 975087"/>
              <a:gd name="connsiteX15" fmla="*/ 1648496 w 1674253"/>
              <a:gd name="connsiteY15" fmla="*/ 799545 h 975087"/>
              <a:gd name="connsiteX16" fmla="*/ 1596980 w 1674253"/>
              <a:gd name="connsiteY16" fmla="*/ 786666 h 975087"/>
              <a:gd name="connsiteX17" fmla="*/ 1403797 w 1674253"/>
              <a:gd name="connsiteY17" fmla="*/ 773787 h 975087"/>
              <a:gd name="connsiteX18" fmla="*/ 1339403 w 1674253"/>
              <a:gd name="connsiteY18" fmla="*/ 696514 h 975087"/>
              <a:gd name="connsiteX19" fmla="*/ 1300766 w 1674253"/>
              <a:gd name="connsiteY19" fmla="*/ 670756 h 975087"/>
              <a:gd name="connsiteX20" fmla="*/ 1210614 w 1674253"/>
              <a:gd name="connsiteY20" fmla="*/ 554847 h 975087"/>
              <a:gd name="connsiteX21" fmla="*/ 1184856 w 1674253"/>
              <a:gd name="connsiteY21" fmla="*/ 516210 h 975087"/>
              <a:gd name="connsiteX22" fmla="*/ 1133341 w 1674253"/>
              <a:gd name="connsiteY22" fmla="*/ 490452 h 975087"/>
              <a:gd name="connsiteX23" fmla="*/ 1056067 w 1674253"/>
              <a:gd name="connsiteY23" fmla="*/ 438937 h 975087"/>
              <a:gd name="connsiteX24" fmla="*/ 1017431 w 1674253"/>
              <a:gd name="connsiteY24" fmla="*/ 400300 h 975087"/>
              <a:gd name="connsiteX25" fmla="*/ 965915 w 1674253"/>
              <a:gd name="connsiteY25" fmla="*/ 323027 h 975087"/>
              <a:gd name="connsiteX26" fmla="*/ 927279 w 1674253"/>
              <a:gd name="connsiteY26" fmla="*/ 271511 h 975087"/>
              <a:gd name="connsiteX27" fmla="*/ 875763 w 1674253"/>
              <a:gd name="connsiteY27" fmla="*/ 245754 h 975087"/>
              <a:gd name="connsiteX28" fmla="*/ 837127 w 1674253"/>
              <a:gd name="connsiteY28" fmla="*/ 219996 h 975087"/>
              <a:gd name="connsiteX29" fmla="*/ 746975 w 1674253"/>
              <a:gd name="connsiteY29" fmla="*/ 142723 h 975087"/>
              <a:gd name="connsiteX30" fmla="*/ 631065 w 1674253"/>
              <a:gd name="connsiteY30" fmla="*/ 52570 h 975087"/>
              <a:gd name="connsiteX31" fmla="*/ 528034 w 1674253"/>
              <a:gd name="connsiteY31" fmla="*/ 26813 h 975087"/>
              <a:gd name="connsiteX32" fmla="*/ 489397 w 1674253"/>
              <a:gd name="connsiteY32" fmla="*/ 1055 h 975087"/>
              <a:gd name="connsiteX33" fmla="*/ 347729 w 1674253"/>
              <a:gd name="connsiteY33" fmla="*/ 26813 h 975087"/>
              <a:gd name="connsiteX34" fmla="*/ 321972 w 1674253"/>
              <a:gd name="connsiteY34" fmla="*/ 116965 h 975087"/>
              <a:gd name="connsiteX35" fmla="*/ 309093 w 1674253"/>
              <a:gd name="connsiteY35" fmla="*/ 232875 h 975087"/>
              <a:gd name="connsiteX36" fmla="*/ 257577 w 1674253"/>
              <a:gd name="connsiteY36" fmla="*/ 271511 h 975087"/>
              <a:gd name="connsiteX37" fmla="*/ 231820 w 1674253"/>
              <a:gd name="connsiteY37" fmla="*/ 348785 h 975087"/>
              <a:gd name="connsiteX38" fmla="*/ 218941 w 1674253"/>
              <a:gd name="connsiteY38" fmla="*/ 451816 h 975087"/>
              <a:gd name="connsiteX39" fmla="*/ 180304 w 1674253"/>
              <a:gd name="connsiteY39" fmla="*/ 477573 h 975087"/>
              <a:gd name="connsiteX40" fmla="*/ 141667 w 1674253"/>
              <a:gd name="connsiteY40" fmla="*/ 567725 h 975087"/>
              <a:gd name="connsiteX41" fmla="*/ 38636 w 1674253"/>
              <a:gd name="connsiteY41" fmla="*/ 670756 h 975087"/>
              <a:gd name="connsiteX42" fmla="*/ 25758 w 1674253"/>
              <a:gd name="connsiteY42" fmla="*/ 709393 h 975087"/>
              <a:gd name="connsiteX43" fmla="*/ 0 w 1674253"/>
              <a:gd name="connsiteY43" fmla="*/ 812424 h 975087"/>
              <a:gd name="connsiteX44" fmla="*/ 12879 w 1674253"/>
              <a:gd name="connsiteY44" fmla="*/ 915455 h 975087"/>
              <a:gd name="connsiteX45" fmla="*/ 64394 w 1674253"/>
              <a:gd name="connsiteY45" fmla="*/ 928334 h 975087"/>
              <a:gd name="connsiteX46" fmla="*/ 103031 w 1674253"/>
              <a:gd name="connsiteY46" fmla="*/ 863939 h 97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74253" h="975087">
                <a:moveTo>
                  <a:pt x="12879" y="838182"/>
                </a:moveTo>
                <a:cubicBezTo>
                  <a:pt x="34344" y="855354"/>
                  <a:pt x="52007" y="878869"/>
                  <a:pt x="77273" y="889697"/>
                </a:cubicBezTo>
                <a:cubicBezTo>
                  <a:pt x="200817" y="942644"/>
                  <a:pt x="417465" y="906484"/>
                  <a:pt x="515155" y="902576"/>
                </a:cubicBezTo>
                <a:lnTo>
                  <a:pt x="592428" y="876818"/>
                </a:lnTo>
                <a:cubicBezTo>
                  <a:pt x="605307" y="872525"/>
                  <a:pt x="617674" y="866171"/>
                  <a:pt x="631065" y="863939"/>
                </a:cubicBezTo>
                <a:lnTo>
                  <a:pt x="708338" y="851061"/>
                </a:lnTo>
                <a:cubicBezTo>
                  <a:pt x="721217" y="842475"/>
                  <a:pt x="731707" y="827848"/>
                  <a:pt x="746975" y="825303"/>
                </a:cubicBezTo>
                <a:cubicBezTo>
                  <a:pt x="760366" y="823071"/>
                  <a:pt x="772558" y="834453"/>
                  <a:pt x="785611" y="838182"/>
                </a:cubicBezTo>
                <a:cubicBezTo>
                  <a:pt x="898836" y="870532"/>
                  <a:pt x="783108" y="833056"/>
                  <a:pt x="875763" y="863939"/>
                </a:cubicBezTo>
                <a:cubicBezTo>
                  <a:pt x="892935" y="876818"/>
                  <a:pt x="907664" y="893858"/>
                  <a:pt x="927279" y="902576"/>
                </a:cubicBezTo>
                <a:cubicBezTo>
                  <a:pt x="947282" y="911466"/>
                  <a:pt x="969952" y="912740"/>
                  <a:pt x="991673" y="915455"/>
                </a:cubicBezTo>
                <a:cubicBezTo>
                  <a:pt x="1038724" y="921336"/>
                  <a:pt x="1086118" y="924041"/>
                  <a:pt x="1133341" y="928334"/>
                </a:cubicBezTo>
                <a:cubicBezTo>
                  <a:pt x="1883828" y="909091"/>
                  <a:pt x="1563636" y="1074829"/>
                  <a:pt x="1648496" y="876818"/>
                </a:cubicBezTo>
                <a:cubicBezTo>
                  <a:pt x="1656059" y="859172"/>
                  <a:pt x="1665667" y="842475"/>
                  <a:pt x="1674253" y="825303"/>
                </a:cubicBezTo>
                <a:cubicBezTo>
                  <a:pt x="1669960" y="799545"/>
                  <a:pt x="1679839" y="766495"/>
                  <a:pt x="1661375" y="748030"/>
                </a:cubicBezTo>
                <a:cubicBezTo>
                  <a:pt x="1648859" y="735514"/>
                  <a:pt x="1663674" y="790439"/>
                  <a:pt x="1648496" y="799545"/>
                </a:cubicBezTo>
                <a:cubicBezTo>
                  <a:pt x="1633318" y="808652"/>
                  <a:pt x="1614583" y="788519"/>
                  <a:pt x="1596980" y="786666"/>
                </a:cubicBezTo>
                <a:cubicBezTo>
                  <a:pt x="1532797" y="779910"/>
                  <a:pt x="1468191" y="778080"/>
                  <a:pt x="1403797" y="773787"/>
                </a:cubicBezTo>
                <a:cubicBezTo>
                  <a:pt x="1378471" y="735800"/>
                  <a:pt x="1376586" y="727501"/>
                  <a:pt x="1339403" y="696514"/>
                </a:cubicBezTo>
                <a:cubicBezTo>
                  <a:pt x="1327512" y="686605"/>
                  <a:pt x="1313645" y="679342"/>
                  <a:pt x="1300766" y="670756"/>
                </a:cubicBezTo>
                <a:cubicBezTo>
                  <a:pt x="1170566" y="475455"/>
                  <a:pt x="1311491" y="675898"/>
                  <a:pt x="1210614" y="554847"/>
                </a:cubicBezTo>
                <a:cubicBezTo>
                  <a:pt x="1200705" y="542956"/>
                  <a:pt x="1196747" y="526119"/>
                  <a:pt x="1184856" y="516210"/>
                </a:cubicBezTo>
                <a:cubicBezTo>
                  <a:pt x="1170107" y="503919"/>
                  <a:pt x="1150513" y="499038"/>
                  <a:pt x="1133341" y="490452"/>
                </a:cubicBezTo>
                <a:cubicBezTo>
                  <a:pt x="1077624" y="406878"/>
                  <a:pt x="1145631" y="490117"/>
                  <a:pt x="1056067" y="438937"/>
                </a:cubicBezTo>
                <a:cubicBezTo>
                  <a:pt x="1040253" y="429901"/>
                  <a:pt x="1030310" y="413179"/>
                  <a:pt x="1017431" y="400300"/>
                </a:cubicBezTo>
                <a:cubicBezTo>
                  <a:pt x="995523" y="334577"/>
                  <a:pt x="1018537" y="384420"/>
                  <a:pt x="965915" y="323027"/>
                </a:cubicBezTo>
                <a:cubicBezTo>
                  <a:pt x="951946" y="306730"/>
                  <a:pt x="943576" y="285480"/>
                  <a:pt x="927279" y="271511"/>
                </a:cubicBezTo>
                <a:cubicBezTo>
                  <a:pt x="912702" y="259017"/>
                  <a:pt x="892432" y="255279"/>
                  <a:pt x="875763" y="245754"/>
                </a:cubicBezTo>
                <a:cubicBezTo>
                  <a:pt x="862324" y="238075"/>
                  <a:pt x="849722" y="228993"/>
                  <a:pt x="837127" y="219996"/>
                </a:cubicBezTo>
                <a:cubicBezTo>
                  <a:pt x="702071" y="123527"/>
                  <a:pt x="859310" y="236336"/>
                  <a:pt x="746975" y="142723"/>
                </a:cubicBezTo>
                <a:cubicBezTo>
                  <a:pt x="709373" y="111387"/>
                  <a:pt x="678551" y="64441"/>
                  <a:pt x="631065" y="52570"/>
                </a:cubicBezTo>
                <a:lnTo>
                  <a:pt x="528034" y="26813"/>
                </a:lnTo>
                <a:cubicBezTo>
                  <a:pt x="515155" y="18227"/>
                  <a:pt x="504812" y="2456"/>
                  <a:pt x="489397" y="1055"/>
                </a:cubicBezTo>
                <a:cubicBezTo>
                  <a:pt x="432187" y="-4146"/>
                  <a:pt x="395945" y="10741"/>
                  <a:pt x="347729" y="26813"/>
                </a:cubicBezTo>
                <a:cubicBezTo>
                  <a:pt x="338113" y="55662"/>
                  <a:pt x="326592" y="86935"/>
                  <a:pt x="321972" y="116965"/>
                </a:cubicBezTo>
                <a:cubicBezTo>
                  <a:pt x="316061" y="155387"/>
                  <a:pt x="324045" y="196991"/>
                  <a:pt x="309093" y="232875"/>
                </a:cubicBezTo>
                <a:cubicBezTo>
                  <a:pt x="300837" y="252689"/>
                  <a:pt x="274749" y="258632"/>
                  <a:pt x="257577" y="271511"/>
                </a:cubicBezTo>
                <a:cubicBezTo>
                  <a:pt x="248991" y="297269"/>
                  <a:pt x="235188" y="321843"/>
                  <a:pt x="231820" y="348785"/>
                </a:cubicBezTo>
                <a:cubicBezTo>
                  <a:pt x="227527" y="383129"/>
                  <a:pt x="231795" y="419681"/>
                  <a:pt x="218941" y="451816"/>
                </a:cubicBezTo>
                <a:cubicBezTo>
                  <a:pt x="213192" y="466187"/>
                  <a:pt x="193183" y="468987"/>
                  <a:pt x="180304" y="477573"/>
                </a:cubicBezTo>
                <a:cubicBezTo>
                  <a:pt x="169282" y="521661"/>
                  <a:pt x="172337" y="533988"/>
                  <a:pt x="141667" y="567725"/>
                </a:cubicBezTo>
                <a:cubicBezTo>
                  <a:pt x="108996" y="603663"/>
                  <a:pt x="38636" y="670756"/>
                  <a:pt x="38636" y="670756"/>
                </a:cubicBezTo>
                <a:cubicBezTo>
                  <a:pt x="34343" y="683635"/>
                  <a:pt x="29330" y="696296"/>
                  <a:pt x="25758" y="709393"/>
                </a:cubicBezTo>
                <a:cubicBezTo>
                  <a:pt x="16444" y="743546"/>
                  <a:pt x="0" y="812424"/>
                  <a:pt x="0" y="812424"/>
                </a:cubicBezTo>
                <a:cubicBezTo>
                  <a:pt x="4293" y="846768"/>
                  <a:pt x="-3929" y="885200"/>
                  <a:pt x="12879" y="915455"/>
                </a:cubicBezTo>
                <a:cubicBezTo>
                  <a:pt x="21475" y="930928"/>
                  <a:pt x="48125" y="935307"/>
                  <a:pt x="64394" y="928334"/>
                </a:cubicBezTo>
                <a:cubicBezTo>
                  <a:pt x="105607" y="910671"/>
                  <a:pt x="103031" y="890825"/>
                  <a:pt x="103031" y="863939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8" name="Freeform 22"/>
          <p:cNvSpPr/>
          <p:nvPr/>
        </p:nvSpPr>
        <p:spPr>
          <a:xfrm>
            <a:off x="6397502" y="3659746"/>
            <a:ext cx="536698" cy="1217054"/>
          </a:xfrm>
          <a:custGeom>
            <a:avLst/>
            <a:gdLst>
              <a:gd name="connsiteX0" fmla="*/ 298443 w 981102"/>
              <a:gd name="connsiteY0" fmla="*/ 1313645 h 1532586"/>
              <a:gd name="connsiteX1" fmla="*/ 362838 w 981102"/>
              <a:gd name="connsiteY1" fmla="*/ 1287887 h 1532586"/>
              <a:gd name="connsiteX2" fmla="*/ 388596 w 981102"/>
              <a:gd name="connsiteY2" fmla="*/ 1249250 h 1532586"/>
              <a:gd name="connsiteX3" fmla="*/ 440111 w 981102"/>
              <a:gd name="connsiteY3" fmla="*/ 1210614 h 1532586"/>
              <a:gd name="connsiteX4" fmla="*/ 440111 w 981102"/>
              <a:gd name="connsiteY4" fmla="*/ 953036 h 1532586"/>
              <a:gd name="connsiteX5" fmla="*/ 427232 w 981102"/>
              <a:gd name="connsiteY5" fmla="*/ 901521 h 1532586"/>
              <a:gd name="connsiteX6" fmla="*/ 349959 w 981102"/>
              <a:gd name="connsiteY6" fmla="*/ 837126 h 1532586"/>
              <a:gd name="connsiteX7" fmla="*/ 324201 w 981102"/>
              <a:gd name="connsiteY7" fmla="*/ 785611 h 1532586"/>
              <a:gd name="connsiteX8" fmla="*/ 311322 w 981102"/>
              <a:gd name="connsiteY8" fmla="*/ 734095 h 1532586"/>
              <a:gd name="connsiteX9" fmla="*/ 195412 w 981102"/>
              <a:gd name="connsiteY9" fmla="*/ 682580 h 1532586"/>
              <a:gd name="connsiteX10" fmla="*/ 92381 w 981102"/>
              <a:gd name="connsiteY10" fmla="*/ 695459 h 1532586"/>
              <a:gd name="connsiteX11" fmla="*/ 27987 w 981102"/>
              <a:gd name="connsiteY11" fmla="*/ 605307 h 1532586"/>
              <a:gd name="connsiteX12" fmla="*/ 53745 w 981102"/>
              <a:gd name="connsiteY12" fmla="*/ 347729 h 1532586"/>
              <a:gd name="connsiteX13" fmla="*/ 156776 w 981102"/>
              <a:gd name="connsiteY13" fmla="*/ 360608 h 1532586"/>
              <a:gd name="connsiteX14" fmla="*/ 208291 w 981102"/>
              <a:gd name="connsiteY14" fmla="*/ 373487 h 1532586"/>
              <a:gd name="connsiteX15" fmla="*/ 221170 w 981102"/>
              <a:gd name="connsiteY15" fmla="*/ 231819 h 1532586"/>
              <a:gd name="connsiteX16" fmla="*/ 234049 w 981102"/>
              <a:gd name="connsiteY16" fmla="*/ 103031 h 1532586"/>
              <a:gd name="connsiteX17" fmla="*/ 414353 w 981102"/>
              <a:gd name="connsiteY17" fmla="*/ 115909 h 1532586"/>
              <a:gd name="connsiteX18" fmla="*/ 491627 w 981102"/>
              <a:gd name="connsiteY18" fmla="*/ 90152 h 1532586"/>
              <a:gd name="connsiteX19" fmla="*/ 568900 w 981102"/>
              <a:gd name="connsiteY19" fmla="*/ 25757 h 1532586"/>
              <a:gd name="connsiteX20" fmla="*/ 659052 w 981102"/>
              <a:gd name="connsiteY20" fmla="*/ 0 h 1532586"/>
              <a:gd name="connsiteX21" fmla="*/ 749204 w 981102"/>
              <a:gd name="connsiteY21" fmla="*/ 12878 h 1532586"/>
              <a:gd name="connsiteX22" fmla="*/ 762083 w 981102"/>
              <a:gd name="connsiteY22" fmla="*/ 51515 h 1532586"/>
              <a:gd name="connsiteX23" fmla="*/ 774962 w 981102"/>
              <a:gd name="connsiteY23" fmla="*/ 154546 h 1532586"/>
              <a:gd name="connsiteX24" fmla="*/ 903750 w 981102"/>
              <a:gd name="connsiteY24" fmla="*/ 180304 h 1532586"/>
              <a:gd name="connsiteX25" fmla="*/ 968145 w 981102"/>
              <a:gd name="connsiteY25" fmla="*/ 206062 h 1532586"/>
              <a:gd name="connsiteX26" fmla="*/ 981024 w 981102"/>
              <a:gd name="connsiteY26" fmla="*/ 244698 h 1532586"/>
              <a:gd name="connsiteX27" fmla="*/ 955266 w 981102"/>
              <a:gd name="connsiteY27" fmla="*/ 373487 h 1532586"/>
              <a:gd name="connsiteX28" fmla="*/ 916629 w 981102"/>
              <a:gd name="connsiteY28" fmla="*/ 425002 h 1532586"/>
              <a:gd name="connsiteX29" fmla="*/ 877993 w 981102"/>
              <a:gd name="connsiteY29" fmla="*/ 437881 h 1532586"/>
              <a:gd name="connsiteX30" fmla="*/ 736325 w 981102"/>
              <a:gd name="connsiteY30" fmla="*/ 463639 h 1532586"/>
              <a:gd name="connsiteX31" fmla="*/ 736325 w 981102"/>
              <a:gd name="connsiteY31" fmla="*/ 875763 h 1532586"/>
              <a:gd name="connsiteX32" fmla="*/ 774962 w 981102"/>
              <a:gd name="connsiteY32" fmla="*/ 965915 h 1532586"/>
              <a:gd name="connsiteX33" fmla="*/ 787841 w 981102"/>
              <a:gd name="connsiteY33" fmla="*/ 1030309 h 1532586"/>
              <a:gd name="connsiteX34" fmla="*/ 826477 w 981102"/>
              <a:gd name="connsiteY34" fmla="*/ 1068946 h 1532586"/>
              <a:gd name="connsiteX35" fmla="*/ 890872 w 981102"/>
              <a:gd name="connsiteY35" fmla="*/ 1159098 h 1532586"/>
              <a:gd name="connsiteX36" fmla="*/ 929508 w 981102"/>
              <a:gd name="connsiteY36" fmla="*/ 1249250 h 1532586"/>
              <a:gd name="connsiteX37" fmla="*/ 968145 w 981102"/>
              <a:gd name="connsiteY37" fmla="*/ 1287887 h 1532586"/>
              <a:gd name="connsiteX38" fmla="*/ 839356 w 981102"/>
              <a:gd name="connsiteY38" fmla="*/ 1275008 h 1532586"/>
              <a:gd name="connsiteX39" fmla="*/ 774962 w 981102"/>
              <a:gd name="connsiteY39" fmla="*/ 1262129 h 1532586"/>
              <a:gd name="connsiteX40" fmla="*/ 736325 w 981102"/>
              <a:gd name="connsiteY40" fmla="*/ 1249250 h 1532586"/>
              <a:gd name="connsiteX41" fmla="*/ 684810 w 981102"/>
              <a:gd name="connsiteY41" fmla="*/ 1287887 h 1532586"/>
              <a:gd name="connsiteX42" fmla="*/ 659052 w 981102"/>
              <a:gd name="connsiteY42" fmla="*/ 1403797 h 1532586"/>
              <a:gd name="connsiteX43" fmla="*/ 646173 w 981102"/>
              <a:gd name="connsiteY43" fmla="*/ 1519707 h 1532586"/>
              <a:gd name="connsiteX44" fmla="*/ 607536 w 981102"/>
              <a:gd name="connsiteY44" fmla="*/ 1532586 h 1532586"/>
              <a:gd name="connsiteX45" fmla="*/ 568900 w 981102"/>
              <a:gd name="connsiteY45" fmla="*/ 1506828 h 1532586"/>
              <a:gd name="connsiteX46" fmla="*/ 543142 w 981102"/>
              <a:gd name="connsiteY46" fmla="*/ 1455312 h 1532586"/>
              <a:gd name="connsiteX47" fmla="*/ 517384 w 981102"/>
              <a:gd name="connsiteY47" fmla="*/ 1416676 h 1532586"/>
              <a:gd name="connsiteX48" fmla="*/ 478748 w 981102"/>
              <a:gd name="connsiteY48" fmla="*/ 1326524 h 1532586"/>
              <a:gd name="connsiteX49" fmla="*/ 465869 w 981102"/>
              <a:gd name="connsiteY49" fmla="*/ 1416676 h 1532586"/>
              <a:gd name="connsiteX50" fmla="*/ 427232 w 981102"/>
              <a:gd name="connsiteY50" fmla="*/ 1429555 h 1532586"/>
              <a:gd name="connsiteX51" fmla="*/ 234049 w 981102"/>
              <a:gd name="connsiteY51" fmla="*/ 1416676 h 1532586"/>
              <a:gd name="connsiteX52" fmla="*/ 208291 w 981102"/>
              <a:gd name="connsiteY52" fmla="*/ 1339402 h 1532586"/>
              <a:gd name="connsiteX53" fmla="*/ 285565 w 981102"/>
              <a:gd name="connsiteY53" fmla="*/ 1313645 h 1532586"/>
              <a:gd name="connsiteX54" fmla="*/ 375717 w 981102"/>
              <a:gd name="connsiteY54" fmla="*/ 1262129 h 1532586"/>
              <a:gd name="connsiteX55" fmla="*/ 414353 w 981102"/>
              <a:gd name="connsiteY55" fmla="*/ 1287887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81102" h="1532586">
                <a:moveTo>
                  <a:pt x="298443" y="1313645"/>
                </a:moveTo>
                <a:cubicBezTo>
                  <a:pt x="319908" y="1305059"/>
                  <a:pt x="344026" y="1301324"/>
                  <a:pt x="362838" y="1287887"/>
                </a:cubicBezTo>
                <a:cubicBezTo>
                  <a:pt x="375433" y="1278890"/>
                  <a:pt x="377651" y="1260195"/>
                  <a:pt x="388596" y="1249250"/>
                </a:cubicBezTo>
                <a:cubicBezTo>
                  <a:pt x="403774" y="1234072"/>
                  <a:pt x="422939" y="1223493"/>
                  <a:pt x="440111" y="1210614"/>
                </a:cubicBezTo>
                <a:cubicBezTo>
                  <a:pt x="477007" y="1063032"/>
                  <a:pt x="473944" y="1133480"/>
                  <a:pt x="440111" y="953036"/>
                </a:cubicBezTo>
                <a:cubicBezTo>
                  <a:pt x="436849" y="935639"/>
                  <a:pt x="436014" y="916889"/>
                  <a:pt x="427232" y="901521"/>
                </a:cubicBezTo>
                <a:cubicBezTo>
                  <a:pt x="411975" y="874822"/>
                  <a:pt x="374580" y="853540"/>
                  <a:pt x="349959" y="837126"/>
                </a:cubicBezTo>
                <a:cubicBezTo>
                  <a:pt x="341373" y="819954"/>
                  <a:pt x="330942" y="803587"/>
                  <a:pt x="324201" y="785611"/>
                </a:cubicBezTo>
                <a:cubicBezTo>
                  <a:pt x="317986" y="769038"/>
                  <a:pt x="322841" y="747534"/>
                  <a:pt x="311322" y="734095"/>
                </a:cubicBezTo>
                <a:cubicBezTo>
                  <a:pt x="280941" y="698650"/>
                  <a:pt x="236429" y="692834"/>
                  <a:pt x="195412" y="682580"/>
                </a:cubicBezTo>
                <a:cubicBezTo>
                  <a:pt x="161068" y="686873"/>
                  <a:pt x="125772" y="704566"/>
                  <a:pt x="92381" y="695459"/>
                </a:cubicBezTo>
                <a:cubicBezTo>
                  <a:pt x="85876" y="693685"/>
                  <a:pt x="35785" y="617004"/>
                  <a:pt x="27987" y="605307"/>
                </a:cubicBezTo>
                <a:cubicBezTo>
                  <a:pt x="-1226" y="517669"/>
                  <a:pt x="-26016" y="463745"/>
                  <a:pt x="53745" y="347729"/>
                </a:cubicBezTo>
                <a:cubicBezTo>
                  <a:pt x="73353" y="319208"/>
                  <a:pt x="122432" y="356315"/>
                  <a:pt x="156776" y="360608"/>
                </a:cubicBezTo>
                <a:cubicBezTo>
                  <a:pt x="173948" y="364901"/>
                  <a:pt x="192022" y="366514"/>
                  <a:pt x="208291" y="373487"/>
                </a:cubicBezTo>
                <a:cubicBezTo>
                  <a:pt x="290552" y="408742"/>
                  <a:pt x="261530" y="494157"/>
                  <a:pt x="221170" y="231819"/>
                </a:cubicBezTo>
                <a:cubicBezTo>
                  <a:pt x="225463" y="188890"/>
                  <a:pt x="197054" y="125228"/>
                  <a:pt x="234049" y="103031"/>
                </a:cubicBezTo>
                <a:cubicBezTo>
                  <a:pt x="285717" y="72030"/>
                  <a:pt x="354174" y="118918"/>
                  <a:pt x="414353" y="115909"/>
                </a:cubicBezTo>
                <a:cubicBezTo>
                  <a:pt x="441470" y="114553"/>
                  <a:pt x="465869" y="98738"/>
                  <a:pt x="491627" y="90152"/>
                </a:cubicBezTo>
                <a:cubicBezTo>
                  <a:pt x="513078" y="68701"/>
                  <a:pt x="539015" y="37711"/>
                  <a:pt x="568900" y="25757"/>
                </a:cubicBezTo>
                <a:cubicBezTo>
                  <a:pt x="597918" y="14150"/>
                  <a:pt x="629001" y="8586"/>
                  <a:pt x="659052" y="0"/>
                </a:cubicBezTo>
                <a:cubicBezTo>
                  <a:pt x="689103" y="4293"/>
                  <a:pt x="722053" y="-697"/>
                  <a:pt x="749204" y="12878"/>
                </a:cubicBezTo>
                <a:cubicBezTo>
                  <a:pt x="761346" y="18949"/>
                  <a:pt x="759654" y="38158"/>
                  <a:pt x="762083" y="51515"/>
                </a:cubicBezTo>
                <a:cubicBezTo>
                  <a:pt x="768274" y="85568"/>
                  <a:pt x="749352" y="131264"/>
                  <a:pt x="774962" y="154546"/>
                </a:cubicBezTo>
                <a:cubicBezTo>
                  <a:pt x="807356" y="183995"/>
                  <a:pt x="861449" y="169024"/>
                  <a:pt x="903750" y="180304"/>
                </a:cubicBezTo>
                <a:cubicBezTo>
                  <a:pt x="926088" y="186261"/>
                  <a:pt x="946680" y="197476"/>
                  <a:pt x="968145" y="206062"/>
                </a:cubicBezTo>
                <a:cubicBezTo>
                  <a:pt x="972438" y="218941"/>
                  <a:pt x="982065" y="231163"/>
                  <a:pt x="981024" y="244698"/>
                </a:cubicBezTo>
                <a:cubicBezTo>
                  <a:pt x="977666" y="288349"/>
                  <a:pt x="969991" y="332258"/>
                  <a:pt x="955266" y="373487"/>
                </a:cubicBezTo>
                <a:cubicBezTo>
                  <a:pt x="948047" y="393701"/>
                  <a:pt x="933119" y="411261"/>
                  <a:pt x="916629" y="425002"/>
                </a:cubicBezTo>
                <a:cubicBezTo>
                  <a:pt x="906200" y="433693"/>
                  <a:pt x="891267" y="435037"/>
                  <a:pt x="877993" y="437881"/>
                </a:cubicBezTo>
                <a:cubicBezTo>
                  <a:pt x="831062" y="447938"/>
                  <a:pt x="783548" y="455053"/>
                  <a:pt x="736325" y="463639"/>
                </a:cubicBezTo>
                <a:cubicBezTo>
                  <a:pt x="684986" y="617656"/>
                  <a:pt x="714422" y="514375"/>
                  <a:pt x="736325" y="875763"/>
                </a:cubicBezTo>
                <a:cubicBezTo>
                  <a:pt x="739097" y="921503"/>
                  <a:pt x="751507" y="930733"/>
                  <a:pt x="774962" y="965915"/>
                </a:cubicBezTo>
                <a:cubicBezTo>
                  <a:pt x="779255" y="987380"/>
                  <a:pt x="778052" y="1010730"/>
                  <a:pt x="787841" y="1030309"/>
                </a:cubicBezTo>
                <a:cubicBezTo>
                  <a:pt x="795986" y="1046600"/>
                  <a:pt x="815891" y="1054125"/>
                  <a:pt x="826477" y="1068946"/>
                </a:cubicBezTo>
                <a:cubicBezTo>
                  <a:pt x="911227" y="1187598"/>
                  <a:pt x="790422" y="1058651"/>
                  <a:pt x="890872" y="1159098"/>
                </a:cubicBezTo>
                <a:cubicBezTo>
                  <a:pt x="903146" y="1208196"/>
                  <a:pt x="897742" y="1211132"/>
                  <a:pt x="929508" y="1249250"/>
                </a:cubicBezTo>
                <a:cubicBezTo>
                  <a:pt x="941168" y="1263242"/>
                  <a:pt x="985658" y="1282883"/>
                  <a:pt x="968145" y="1287887"/>
                </a:cubicBezTo>
                <a:cubicBezTo>
                  <a:pt x="926661" y="1299740"/>
                  <a:pt x="882286" y="1279301"/>
                  <a:pt x="839356" y="1275008"/>
                </a:cubicBezTo>
                <a:cubicBezTo>
                  <a:pt x="817891" y="1270715"/>
                  <a:pt x="796198" y="1267438"/>
                  <a:pt x="774962" y="1262129"/>
                </a:cubicBezTo>
                <a:cubicBezTo>
                  <a:pt x="761792" y="1258836"/>
                  <a:pt x="749378" y="1245520"/>
                  <a:pt x="736325" y="1249250"/>
                </a:cubicBezTo>
                <a:cubicBezTo>
                  <a:pt x="715686" y="1255147"/>
                  <a:pt x="701982" y="1275008"/>
                  <a:pt x="684810" y="1287887"/>
                </a:cubicBezTo>
                <a:cubicBezTo>
                  <a:pt x="666292" y="1343441"/>
                  <a:pt x="669126" y="1328244"/>
                  <a:pt x="659052" y="1403797"/>
                </a:cubicBezTo>
                <a:cubicBezTo>
                  <a:pt x="653914" y="1442330"/>
                  <a:pt x="660611" y="1483613"/>
                  <a:pt x="646173" y="1519707"/>
                </a:cubicBezTo>
                <a:cubicBezTo>
                  <a:pt x="641131" y="1532312"/>
                  <a:pt x="620415" y="1528293"/>
                  <a:pt x="607536" y="1532586"/>
                </a:cubicBezTo>
                <a:cubicBezTo>
                  <a:pt x="594657" y="1524000"/>
                  <a:pt x="578809" y="1518719"/>
                  <a:pt x="568900" y="1506828"/>
                </a:cubicBezTo>
                <a:cubicBezTo>
                  <a:pt x="556609" y="1492079"/>
                  <a:pt x="552667" y="1471981"/>
                  <a:pt x="543142" y="1455312"/>
                </a:cubicBezTo>
                <a:cubicBezTo>
                  <a:pt x="535463" y="1441873"/>
                  <a:pt x="525063" y="1430115"/>
                  <a:pt x="517384" y="1416676"/>
                </a:cubicBezTo>
                <a:cubicBezTo>
                  <a:pt x="491924" y="1372120"/>
                  <a:pt x="493196" y="1369866"/>
                  <a:pt x="478748" y="1326524"/>
                </a:cubicBezTo>
                <a:cubicBezTo>
                  <a:pt x="474455" y="1356575"/>
                  <a:pt x="479445" y="1389525"/>
                  <a:pt x="465869" y="1416676"/>
                </a:cubicBezTo>
                <a:cubicBezTo>
                  <a:pt x="459798" y="1428818"/>
                  <a:pt x="440808" y="1429555"/>
                  <a:pt x="427232" y="1429555"/>
                </a:cubicBezTo>
                <a:cubicBezTo>
                  <a:pt x="362695" y="1429555"/>
                  <a:pt x="298443" y="1420969"/>
                  <a:pt x="234049" y="1416676"/>
                </a:cubicBezTo>
                <a:cubicBezTo>
                  <a:pt x="210684" y="1401099"/>
                  <a:pt x="157352" y="1383064"/>
                  <a:pt x="208291" y="1339402"/>
                </a:cubicBezTo>
                <a:cubicBezTo>
                  <a:pt x="228906" y="1321732"/>
                  <a:pt x="285565" y="1313645"/>
                  <a:pt x="285565" y="1313645"/>
                </a:cubicBezTo>
                <a:cubicBezTo>
                  <a:pt x="300656" y="1303584"/>
                  <a:pt x="359376" y="1262129"/>
                  <a:pt x="375717" y="1262129"/>
                </a:cubicBezTo>
                <a:cubicBezTo>
                  <a:pt x="391195" y="1262129"/>
                  <a:pt x="414353" y="1287887"/>
                  <a:pt x="414353" y="1287887"/>
                </a:cubicBezTo>
              </a:path>
            </a:pathLst>
          </a:custGeom>
          <a:solidFill>
            <a:srgbClr val="00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9" name="Freeform 24"/>
          <p:cNvSpPr/>
          <p:nvPr/>
        </p:nvSpPr>
        <p:spPr>
          <a:xfrm>
            <a:off x="5589336" y="4402780"/>
            <a:ext cx="618281" cy="1044983"/>
          </a:xfrm>
          <a:custGeom>
            <a:avLst/>
            <a:gdLst>
              <a:gd name="connsiteX0" fmla="*/ 373582 w 618281"/>
              <a:gd name="connsiteY0" fmla="*/ 954831 h 1044983"/>
              <a:gd name="connsiteX1" fmla="*/ 322067 w 618281"/>
              <a:gd name="connsiteY1" fmla="*/ 877558 h 1044983"/>
              <a:gd name="connsiteX2" fmla="*/ 283430 w 618281"/>
              <a:gd name="connsiteY2" fmla="*/ 748769 h 1044983"/>
              <a:gd name="connsiteX3" fmla="*/ 167520 w 618281"/>
              <a:gd name="connsiteY3" fmla="*/ 645738 h 1044983"/>
              <a:gd name="connsiteX4" fmla="*/ 116005 w 618281"/>
              <a:gd name="connsiteY4" fmla="*/ 632859 h 1044983"/>
              <a:gd name="connsiteX5" fmla="*/ 77368 w 618281"/>
              <a:gd name="connsiteY5" fmla="*/ 594223 h 1044983"/>
              <a:gd name="connsiteX6" fmla="*/ 64489 w 618281"/>
              <a:gd name="connsiteY6" fmla="*/ 555586 h 1044983"/>
              <a:gd name="connsiteX7" fmla="*/ 25853 w 618281"/>
              <a:gd name="connsiteY7" fmla="*/ 529828 h 1044983"/>
              <a:gd name="connsiteX8" fmla="*/ 95 w 618281"/>
              <a:gd name="connsiteY8" fmla="*/ 452555 h 1044983"/>
              <a:gd name="connsiteX9" fmla="*/ 12974 w 618281"/>
              <a:gd name="connsiteY9" fmla="*/ 233614 h 1044983"/>
              <a:gd name="connsiteX10" fmla="*/ 103126 w 618281"/>
              <a:gd name="connsiteY10" fmla="*/ 182099 h 1044983"/>
              <a:gd name="connsiteX11" fmla="*/ 373582 w 618281"/>
              <a:gd name="connsiteY11" fmla="*/ 143462 h 1044983"/>
              <a:gd name="connsiteX12" fmla="*/ 425098 w 618281"/>
              <a:gd name="connsiteY12" fmla="*/ 91947 h 1044983"/>
              <a:gd name="connsiteX13" fmla="*/ 437977 w 618281"/>
              <a:gd name="connsiteY13" fmla="*/ 1795 h 1044983"/>
              <a:gd name="connsiteX14" fmla="*/ 579644 w 618281"/>
              <a:gd name="connsiteY14" fmla="*/ 79068 h 1044983"/>
              <a:gd name="connsiteX15" fmla="*/ 592523 w 618281"/>
              <a:gd name="connsiteY15" fmla="*/ 117705 h 1044983"/>
              <a:gd name="connsiteX16" fmla="*/ 618281 w 618281"/>
              <a:gd name="connsiteY16" fmla="*/ 439676 h 1044983"/>
              <a:gd name="connsiteX17" fmla="*/ 605402 w 618281"/>
              <a:gd name="connsiteY17" fmla="*/ 529828 h 1044983"/>
              <a:gd name="connsiteX18" fmla="*/ 541008 w 618281"/>
              <a:gd name="connsiteY18" fmla="*/ 607102 h 1044983"/>
              <a:gd name="connsiteX19" fmla="*/ 528129 w 618281"/>
              <a:gd name="connsiteY19" fmla="*/ 658617 h 1044983"/>
              <a:gd name="connsiteX20" fmla="*/ 515250 w 618281"/>
              <a:gd name="connsiteY20" fmla="*/ 697254 h 1044983"/>
              <a:gd name="connsiteX21" fmla="*/ 502371 w 618281"/>
              <a:gd name="connsiteY21" fmla="*/ 851800 h 1044983"/>
              <a:gd name="connsiteX22" fmla="*/ 489492 w 618281"/>
              <a:gd name="connsiteY22" fmla="*/ 954831 h 1044983"/>
              <a:gd name="connsiteX23" fmla="*/ 437977 w 618281"/>
              <a:gd name="connsiteY23" fmla="*/ 1044983 h 10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8281" h="1044983">
                <a:moveTo>
                  <a:pt x="373582" y="954831"/>
                </a:moveTo>
                <a:cubicBezTo>
                  <a:pt x="356410" y="929073"/>
                  <a:pt x="335911" y="905247"/>
                  <a:pt x="322067" y="877558"/>
                </a:cubicBezTo>
                <a:cubicBezTo>
                  <a:pt x="286071" y="805565"/>
                  <a:pt x="340145" y="833842"/>
                  <a:pt x="283430" y="748769"/>
                </a:cubicBezTo>
                <a:cubicBezTo>
                  <a:pt x="272437" y="732279"/>
                  <a:pt x="203651" y="661223"/>
                  <a:pt x="167520" y="645738"/>
                </a:cubicBezTo>
                <a:cubicBezTo>
                  <a:pt x="151251" y="638765"/>
                  <a:pt x="133177" y="637152"/>
                  <a:pt x="116005" y="632859"/>
                </a:cubicBezTo>
                <a:cubicBezTo>
                  <a:pt x="103126" y="619980"/>
                  <a:pt x="87471" y="609377"/>
                  <a:pt x="77368" y="594223"/>
                </a:cubicBezTo>
                <a:cubicBezTo>
                  <a:pt x="69838" y="582927"/>
                  <a:pt x="72970" y="566187"/>
                  <a:pt x="64489" y="555586"/>
                </a:cubicBezTo>
                <a:cubicBezTo>
                  <a:pt x="54820" y="543499"/>
                  <a:pt x="38732" y="538414"/>
                  <a:pt x="25853" y="529828"/>
                </a:cubicBezTo>
                <a:cubicBezTo>
                  <a:pt x="17267" y="504070"/>
                  <a:pt x="-1499" y="479659"/>
                  <a:pt x="95" y="452555"/>
                </a:cubicBezTo>
                <a:cubicBezTo>
                  <a:pt x="4388" y="379575"/>
                  <a:pt x="-1363" y="305301"/>
                  <a:pt x="12974" y="233614"/>
                </a:cubicBezTo>
                <a:cubicBezTo>
                  <a:pt x="20622" y="195374"/>
                  <a:pt x="76220" y="186847"/>
                  <a:pt x="103126" y="182099"/>
                </a:cubicBezTo>
                <a:cubicBezTo>
                  <a:pt x="216131" y="162157"/>
                  <a:pt x="268848" y="156554"/>
                  <a:pt x="373582" y="143462"/>
                </a:cubicBezTo>
                <a:cubicBezTo>
                  <a:pt x="390754" y="126290"/>
                  <a:pt x="415049" y="114055"/>
                  <a:pt x="425098" y="91947"/>
                </a:cubicBezTo>
                <a:cubicBezTo>
                  <a:pt x="437659" y="64312"/>
                  <a:pt x="410826" y="15371"/>
                  <a:pt x="437977" y="1795"/>
                </a:cubicBezTo>
                <a:cubicBezTo>
                  <a:pt x="466234" y="-12333"/>
                  <a:pt x="555563" y="61007"/>
                  <a:pt x="579644" y="79068"/>
                </a:cubicBezTo>
                <a:cubicBezTo>
                  <a:pt x="583937" y="91947"/>
                  <a:pt x="589578" y="104453"/>
                  <a:pt x="592523" y="117705"/>
                </a:cubicBezTo>
                <a:cubicBezTo>
                  <a:pt x="616109" y="223840"/>
                  <a:pt x="612542" y="330632"/>
                  <a:pt x="618281" y="439676"/>
                </a:cubicBezTo>
                <a:cubicBezTo>
                  <a:pt x="613988" y="469727"/>
                  <a:pt x="614125" y="500752"/>
                  <a:pt x="605402" y="529828"/>
                </a:cubicBezTo>
                <a:cubicBezTo>
                  <a:pt x="597718" y="555442"/>
                  <a:pt x="557434" y="590676"/>
                  <a:pt x="541008" y="607102"/>
                </a:cubicBezTo>
                <a:cubicBezTo>
                  <a:pt x="536715" y="624274"/>
                  <a:pt x="532992" y="641598"/>
                  <a:pt x="528129" y="658617"/>
                </a:cubicBezTo>
                <a:cubicBezTo>
                  <a:pt x="524399" y="671670"/>
                  <a:pt x="517044" y="683797"/>
                  <a:pt x="515250" y="697254"/>
                </a:cubicBezTo>
                <a:cubicBezTo>
                  <a:pt x="508418" y="748494"/>
                  <a:pt x="507515" y="800363"/>
                  <a:pt x="502371" y="851800"/>
                </a:cubicBezTo>
                <a:cubicBezTo>
                  <a:pt x="498927" y="886239"/>
                  <a:pt x="501133" y="922236"/>
                  <a:pt x="489492" y="954831"/>
                </a:cubicBezTo>
                <a:cubicBezTo>
                  <a:pt x="435596" y="1105742"/>
                  <a:pt x="437977" y="991432"/>
                  <a:pt x="437977" y="1044983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0" name="Freeform 25"/>
          <p:cNvSpPr/>
          <p:nvPr/>
        </p:nvSpPr>
        <p:spPr>
          <a:xfrm>
            <a:off x="6452315" y="3124200"/>
            <a:ext cx="1929685" cy="2791496"/>
          </a:xfrm>
          <a:custGeom>
            <a:avLst/>
            <a:gdLst>
              <a:gd name="connsiteX0" fmla="*/ 257578 w 2730322"/>
              <a:gd name="connsiteY0" fmla="*/ 3760631 h 3966693"/>
              <a:gd name="connsiteX1" fmla="*/ 334851 w 2730322"/>
              <a:gd name="connsiteY1" fmla="*/ 3747752 h 3966693"/>
              <a:gd name="connsiteX2" fmla="*/ 373488 w 2730322"/>
              <a:gd name="connsiteY2" fmla="*/ 3799267 h 3966693"/>
              <a:gd name="connsiteX3" fmla="*/ 476519 w 2730322"/>
              <a:gd name="connsiteY3" fmla="*/ 3850783 h 3966693"/>
              <a:gd name="connsiteX4" fmla="*/ 553792 w 2730322"/>
              <a:gd name="connsiteY4" fmla="*/ 3889420 h 3966693"/>
              <a:gd name="connsiteX5" fmla="*/ 1094705 w 2730322"/>
              <a:gd name="connsiteY5" fmla="*/ 3863662 h 3966693"/>
              <a:gd name="connsiteX6" fmla="*/ 1236372 w 2730322"/>
              <a:gd name="connsiteY6" fmla="*/ 3850783 h 3966693"/>
              <a:gd name="connsiteX7" fmla="*/ 1378040 w 2730322"/>
              <a:gd name="connsiteY7" fmla="*/ 3825025 h 3966693"/>
              <a:gd name="connsiteX8" fmla="*/ 1725769 w 2730322"/>
              <a:gd name="connsiteY8" fmla="*/ 3850783 h 3966693"/>
              <a:gd name="connsiteX9" fmla="*/ 1828800 w 2730322"/>
              <a:gd name="connsiteY9" fmla="*/ 3876541 h 3966693"/>
              <a:gd name="connsiteX10" fmla="*/ 1931831 w 2730322"/>
              <a:gd name="connsiteY10" fmla="*/ 3889420 h 3966693"/>
              <a:gd name="connsiteX11" fmla="*/ 2034862 w 2730322"/>
              <a:gd name="connsiteY11" fmla="*/ 3928056 h 3966693"/>
              <a:gd name="connsiteX12" fmla="*/ 2125014 w 2730322"/>
              <a:gd name="connsiteY12" fmla="*/ 3940935 h 3966693"/>
              <a:gd name="connsiteX13" fmla="*/ 2318198 w 2730322"/>
              <a:gd name="connsiteY13" fmla="*/ 3966693 h 3966693"/>
              <a:gd name="connsiteX14" fmla="*/ 2678806 w 2730322"/>
              <a:gd name="connsiteY14" fmla="*/ 3953814 h 3966693"/>
              <a:gd name="connsiteX15" fmla="*/ 2717443 w 2730322"/>
              <a:gd name="connsiteY15" fmla="*/ 3940935 h 3966693"/>
              <a:gd name="connsiteX16" fmla="*/ 2730322 w 2730322"/>
              <a:gd name="connsiteY16" fmla="*/ 3889420 h 3966693"/>
              <a:gd name="connsiteX17" fmla="*/ 2678806 w 2730322"/>
              <a:gd name="connsiteY17" fmla="*/ 3863662 h 3966693"/>
              <a:gd name="connsiteX18" fmla="*/ 2550017 w 2730322"/>
              <a:gd name="connsiteY18" fmla="*/ 3541690 h 3966693"/>
              <a:gd name="connsiteX19" fmla="*/ 2537138 w 2730322"/>
              <a:gd name="connsiteY19" fmla="*/ 3490174 h 3966693"/>
              <a:gd name="connsiteX20" fmla="*/ 2459865 w 2730322"/>
              <a:gd name="connsiteY20" fmla="*/ 3464417 h 3966693"/>
              <a:gd name="connsiteX21" fmla="*/ 2009105 w 2730322"/>
              <a:gd name="connsiteY21" fmla="*/ 3451538 h 3966693"/>
              <a:gd name="connsiteX22" fmla="*/ 1867437 w 2730322"/>
              <a:gd name="connsiteY22" fmla="*/ 3425780 h 3966693"/>
              <a:gd name="connsiteX23" fmla="*/ 1751527 w 2730322"/>
              <a:gd name="connsiteY23" fmla="*/ 3412901 h 3966693"/>
              <a:gd name="connsiteX24" fmla="*/ 1661375 w 2730322"/>
              <a:gd name="connsiteY24" fmla="*/ 3361386 h 3966693"/>
              <a:gd name="connsiteX25" fmla="*/ 1622738 w 2730322"/>
              <a:gd name="connsiteY25" fmla="*/ 3348507 h 3966693"/>
              <a:gd name="connsiteX26" fmla="*/ 1493950 w 2730322"/>
              <a:gd name="connsiteY26" fmla="*/ 3309870 h 3966693"/>
              <a:gd name="connsiteX27" fmla="*/ 1455313 w 2730322"/>
              <a:gd name="connsiteY27" fmla="*/ 3271234 h 3966693"/>
              <a:gd name="connsiteX28" fmla="*/ 1429555 w 2730322"/>
              <a:gd name="connsiteY28" fmla="*/ 3193960 h 3966693"/>
              <a:gd name="connsiteX29" fmla="*/ 1403798 w 2730322"/>
              <a:gd name="connsiteY29" fmla="*/ 3155324 h 3966693"/>
              <a:gd name="connsiteX30" fmla="*/ 1378040 w 2730322"/>
              <a:gd name="connsiteY30" fmla="*/ 3026535 h 3966693"/>
              <a:gd name="connsiteX31" fmla="*/ 1365161 w 2730322"/>
              <a:gd name="connsiteY31" fmla="*/ 2897746 h 3966693"/>
              <a:gd name="connsiteX32" fmla="*/ 1326524 w 2730322"/>
              <a:gd name="connsiteY32" fmla="*/ 2768958 h 3966693"/>
              <a:gd name="connsiteX33" fmla="*/ 1339403 w 2730322"/>
              <a:gd name="connsiteY33" fmla="*/ 2446986 h 3966693"/>
              <a:gd name="connsiteX34" fmla="*/ 1378040 w 2730322"/>
              <a:gd name="connsiteY34" fmla="*/ 2266682 h 3966693"/>
              <a:gd name="connsiteX35" fmla="*/ 1390919 w 2730322"/>
              <a:gd name="connsiteY35" fmla="*/ 2228045 h 3966693"/>
              <a:gd name="connsiteX36" fmla="*/ 1429555 w 2730322"/>
              <a:gd name="connsiteY36" fmla="*/ 2034862 h 3966693"/>
              <a:gd name="connsiteX37" fmla="*/ 1442434 w 2730322"/>
              <a:gd name="connsiteY37" fmla="*/ 1944710 h 3966693"/>
              <a:gd name="connsiteX38" fmla="*/ 1455313 w 2730322"/>
              <a:gd name="connsiteY38" fmla="*/ 1841679 h 3966693"/>
              <a:gd name="connsiteX39" fmla="*/ 1493950 w 2730322"/>
              <a:gd name="connsiteY39" fmla="*/ 1790163 h 3966693"/>
              <a:gd name="connsiteX40" fmla="*/ 1506829 w 2730322"/>
              <a:gd name="connsiteY40" fmla="*/ 1751527 h 3966693"/>
              <a:gd name="connsiteX41" fmla="*/ 1532586 w 2730322"/>
              <a:gd name="connsiteY41" fmla="*/ 1661374 h 3966693"/>
              <a:gd name="connsiteX42" fmla="*/ 1571223 w 2730322"/>
              <a:gd name="connsiteY42" fmla="*/ 1584101 h 3966693"/>
              <a:gd name="connsiteX43" fmla="*/ 1596981 w 2730322"/>
              <a:gd name="connsiteY43" fmla="*/ 991673 h 3966693"/>
              <a:gd name="connsiteX44" fmla="*/ 1648496 w 2730322"/>
              <a:gd name="connsiteY44" fmla="*/ 901521 h 3966693"/>
              <a:gd name="connsiteX45" fmla="*/ 1661375 w 2730322"/>
              <a:gd name="connsiteY45" fmla="*/ 811369 h 3966693"/>
              <a:gd name="connsiteX46" fmla="*/ 1674254 w 2730322"/>
              <a:gd name="connsiteY46" fmla="*/ 746974 h 3966693"/>
              <a:gd name="connsiteX47" fmla="*/ 1687133 w 2730322"/>
              <a:gd name="connsiteY47" fmla="*/ 643943 h 3966693"/>
              <a:gd name="connsiteX48" fmla="*/ 1700012 w 2730322"/>
              <a:gd name="connsiteY48" fmla="*/ 605307 h 3966693"/>
              <a:gd name="connsiteX49" fmla="*/ 1738648 w 2730322"/>
              <a:gd name="connsiteY49" fmla="*/ 579549 h 3966693"/>
              <a:gd name="connsiteX50" fmla="*/ 1803043 w 2730322"/>
              <a:gd name="connsiteY50" fmla="*/ 450760 h 3966693"/>
              <a:gd name="connsiteX51" fmla="*/ 1815922 w 2730322"/>
              <a:gd name="connsiteY51" fmla="*/ 373487 h 3966693"/>
              <a:gd name="connsiteX52" fmla="*/ 1790164 w 2730322"/>
              <a:gd name="connsiteY52" fmla="*/ 257577 h 3966693"/>
              <a:gd name="connsiteX53" fmla="*/ 1751527 w 2730322"/>
              <a:gd name="connsiteY53" fmla="*/ 180304 h 3966693"/>
              <a:gd name="connsiteX54" fmla="*/ 1712891 w 2730322"/>
              <a:gd name="connsiteY54" fmla="*/ 0 h 3966693"/>
              <a:gd name="connsiteX55" fmla="*/ 1648496 w 2730322"/>
              <a:gd name="connsiteY55" fmla="*/ 103031 h 3966693"/>
              <a:gd name="connsiteX56" fmla="*/ 1622738 w 2730322"/>
              <a:gd name="connsiteY56" fmla="*/ 141667 h 3966693"/>
              <a:gd name="connsiteX57" fmla="*/ 1545465 w 2730322"/>
              <a:gd name="connsiteY57" fmla="*/ 167425 h 3966693"/>
              <a:gd name="connsiteX58" fmla="*/ 1519707 w 2730322"/>
              <a:gd name="connsiteY58" fmla="*/ 270456 h 3966693"/>
              <a:gd name="connsiteX59" fmla="*/ 1506829 w 2730322"/>
              <a:gd name="connsiteY59" fmla="*/ 321972 h 3966693"/>
              <a:gd name="connsiteX60" fmla="*/ 1493950 w 2730322"/>
              <a:gd name="connsiteY60" fmla="*/ 386366 h 3966693"/>
              <a:gd name="connsiteX61" fmla="*/ 1468192 w 2730322"/>
              <a:gd name="connsiteY61" fmla="*/ 437882 h 3966693"/>
              <a:gd name="connsiteX62" fmla="*/ 1442434 w 2730322"/>
              <a:gd name="connsiteY62" fmla="*/ 528034 h 3966693"/>
              <a:gd name="connsiteX63" fmla="*/ 1390919 w 2730322"/>
              <a:gd name="connsiteY63" fmla="*/ 669701 h 3966693"/>
              <a:gd name="connsiteX64" fmla="*/ 1378040 w 2730322"/>
              <a:gd name="connsiteY64" fmla="*/ 785611 h 3966693"/>
              <a:gd name="connsiteX65" fmla="*/ 1365161 w 2730322"/>
              <a:gd name="connsiteY65" fmla="*/ 824248 h 3966693"/>
              <a:gd name="connsiteX66" fmla="*/ 1313645 w 2730322"/>
              <a:gd name="connsiteY66" fmla="*/ 875763 h 3966693"/>
              <a:gd name="connsiteX67" fmla="*/ 1236372 w 2730322"/>
              <a:gd name="connsiteY67" fmla="*/ 965915 h 3966693"/>
              <a:gd name="connsiteX68" fmla="*/ 1184857 w 2730322"/>
              <a:gd name="connsiteY68" fmla="*/ 1030310 h 3966693"/>
              <a:gd name="connsiteX69" fmla="*/ 1133341 w 2730322"/>
              <a:gd name="connsiteY69" fmla="*/ 1120462 h 3966693"/>
              <a:gd name="connsiteX70" fmla="*/ 1081826 w 2730322"/>
              <a:gd name="connsiteY70" fmla="*/ 1210614 h 3966693"/>
              <a:gd name="connsiteX71" fmla="*/ 1043189 w 2730322"/>
              <a:gd name="connsiteY71" fmla="*/ 1352282 h 3966693"/>
              <a:gd name="connsiteX72" fmla="*/ 1017431 w 2730322"/>
              <a:gd name="connsiteY72" fmla="*/ 1403797 h 3966693"/>
              <a:gd name="connsiteX73" fmla="*/ 965916 w 2730322"/>
              <a:gd name="connsiteY73" fmla="*/ 1481070 h 3966693"/>
              <a:gd name="connsiteX74" fmla="*/ 901522 w 2730322"/>
              <a:gd name="connsiteY74" fmla="*/ 1584101 h 3966693"/>
              <a:gd name="connsiteX75" fmla="*/ 850006 w 2730322"/>
              <a:gd name="connsiteY75" fmla="*/ 1661374 h 3966693"/>
              <a:gd name="connsiteX76" fmla="*/ 837127 w 2730322"/>
              <a:gd name="connsiteY76" fmla="*/ 1700011 h 3966693"/>
              <a:gd name="connsiteX77" fmla="*/ 759854 w 2730322"/>
              <a:gd name="connsiteY77" fmla="*/ 1777284 h 3966693"/>
              <a:gd name="connsiteX78" fmla="*/ 746975 w 2730322"/>
              <a:gd name="connsiteY78" fmla="*/ 1841679 h 3966693"/>
              <a:gd name="connsiteX79" fmla="*/ 708338 w 2730322"/>
              <a:gd name="connsiteY79" fmla="*/ 1880315 h 3966693"/>
              <a:gd name="connsiteX80" fmla="*/ 669702 w 2730322"/>
              <a:gd name="connsiteY80" fmla="*/ 1970467 h 3966693"/>
              <a:gd name="connsiteX81" fmla="*/ 618186 w 2730322"/>
              <a:gd name="connsiteY81" fmla="*/ 2163651 h 3966693"/>
              <a:gd name="connsiteX82" fmla="*/ 643944 w 2730322"/>
              <a:gd name="connsiteY82" fmla="*/ 2292439 h 3966693"/>
              <a:gd name="connsiteX83" fmla="*/ 656823 w 2730322"/>
              <a:gd name="connsiteY83" fmla="*/ 2343955 h 3966693"/>
              <a:gd name="connsiteX84" fmla="*/ 708338 w 2730322"/>
              <a:gd name="connsiteY84" fmla="*/ 2421228 h 3966693"/>
              <a:gd name="connsiteX85" fmla="*/ 721217 w 2730322"/>
              <a:gd name="connsiteY85" fmla="*/ 2485622 h 3966693"/>
              <a:gd name="connsiteX86" fmla="*/ 734096 w 2730322"/>
              <a:gd name="connsiteY86" fmla="*/ 2524259 h 3966693"/>
              <a:gd name="connsiteX87" fmla="*/ 772733 w 2730322"/>
              <a:gd name="connsiteY87" fmla="*/ 2678805 h 3966693"/>
              <a:gd name="connsiteX88" fmla="*/ 746975 w 2730322"/>
              <a:gd name="connsiteY88" fmla="*/ 2730321 h 3966693"/>
              <a:gd name="connsiteX89" fmla="*/ 734096 w 2730322"/>
              <a:gd name="connsiteY89" fmla="*/ 2768958 h 3966693"/>
              <a:gd name="connsiteX90" fmla="*/ 656823 w 2730322"/>
              <a:gd name="connsiteY90" fmla="*/ 2833352 h 3966693"/>
              <a:gd name="connsiteX91" fmla="*/ 643944 w 2730322"/>
              <a:gd name="connsiteY91" fmla="*/ 2871989 h 3966693"/>
              <a:gd name="connsiteX92" fmla="*/ 618186 w 2730322"/>
              <a:gd name="connsiteY92" fmla="*/ 2910625 h 3966693"/>
              <a:gd name="connsiteX93" fmla="*/ 605307 w 2730322"/>
              <a:gd name="connsiteY93" fmla="*/ 2962141 h 3966693"/>
              <a:gd name="connsiteX94" fmla="*/ 579550 w 2730322"/>
              <a:gd name="connsiteY94" fmla="*/ 3181082 h 3966693"/>
              <a:gd name="connsiteX95" fmla="*/ 566671 w 2730322"/>
              <a:gd name="connsiteY95" fmla="*/ 3232597 h 3966693"/>
              <a:gd name="connsiteX96" fmla="*/ 553792 w 2730322"/>
              <a:gd name="connsiteY96" fmla="*/ 3296991 h 3966693"/>
              <a:gd name="connsiteX97" fmla="*/ 540913 w 2730322"/>
              <a:gd name="connsiteY97" fmla="*/ 3631842 h 3966693"/>
              <a:gd name="connsiteX98" fmla="*/ 489398 w 2730322"/>
              <a:gd name="connsiteY98" fmla="*/ 3709115 h 3966693"/>
              <a:gd name="connsiteX99" fmla="*/ 450761 w 2730322"/>
              <a:gd name="connsiteY99" fmla="*/ 3734873 h 3966693"/>
              <a:gd name="connsiteX100" fmla="*/ 360609 w 2730322"/>
              <a:gd name="connsiteY100" fmla="*/ 3812146 h 3966693"/>
              <a:gd name="connsiteX101" fmla="*/ 334851 w 2730322"/>
              <a:gd name="connsiteY101" fmla="*/ 3850783 h 3966693"/>
              <a:gd name="connsiteX102" fmla="*/ 218941 w 2730322"/>
              <a:gd name="connsiteY102" fmla="*/ 3915177 h 3966693"/>
              <a:gd name="connsiteX103" fmla="*/ 167426 w 2730322"/>
              <a:gd name="connsiteY103" fmla="*/ 3902298 h 3966693"/>
              <a:gd name="connsiteX104" fmla="*/ 103031 w 2730322"/>
              <a:gd name="connsiteY104" fmla="*/ 3889420 h 3966693"/>
              <a:gd name="connsiteX105" fmla="*/ 64395 w 2730322"/>
              <a:gd name="connsiteY105" fmla="*/ 3850783 h 3966693"/>
              <a:gd name="connsiteX106" fmla="*/ 0 w 2730322"/>
              <a:gd name="connsiteY106" fmla="*/ 3825025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30322" h="3966693">
                <a:moveTo>
                  <a:pt x="257578" y="3760631"/>
                </a:moveTo>
                <a:cubicBezTo>
                  <a:pt x="283336" y="3756338"/>
                  <a:pt x="310078" y="3739494"/>
                  <a:pt x="334851" y="3747752"/>
                </a:cubicBezTo>
                <a:cubicBezTo>
                  <a:pt x="355214" y="3754540"/>
                  <a:pt x="356129" y="3786642"/>
                  <a:pt x="373488" y="3799267"/>
                </a:cubicBezTo>
                <a:cubicBezTo>
                  <a:pt x="404541" y="3821851"/>
                  <a:pt x="444571" y="3829484"/>
                  <a:pt x="476519" y="3850783"/>
                </a:cubicBezTo>
                <a:cubicBezTo>
                  <a:pt x="526451" y="3884072"/>
                  <a:pt x="500471" y="3871646"/>
                  <a:pt x="553792" y="3889420"/>
                </a:cubicBezTo>
                <a:lnTo>
                  <a:pt x="1094705" y="3863662"/>
                </a:lnTo>
                <a:cubicBezTo>
                  <a:pt x="1142046" y="3860982"/>
                  <a:pt x="1189390" y="3857190"/>
                  <a:pt x="1236372" y="3850783"/>
                </a:cubicBezTo>
                <a:cubicBezTo>
                  <a:pt x="1283929" y="3844298"/>
                  <a:pt x="1330817" y="3833611"/>
                  <a:pt x="1378040" y="3825025"/>
                </a:cubicBezTo>
                <a:lnTo>
                  <a:pt x="1725769" y="3850783"/>
                </a:lnTo>
                <a:cubicBezTo>
                  <a:pt x="1874526" y="3864729"/>
                  <a:pt x="1725335" y="3857729"/>
                  <a:pt x="1828800" y="3876541"/>
                </a:cubicBezTo>
                <a:cubicBezTo>
                  <a:pt x="1862853" y="3882732"/>
                  <a:pt x="1897487" y="3885127"/>
                  <a:pt x="1931831" y="3889420"/>
                </a:cubicBezTo>
                <a:cubicBezTo>
                  <a:pt x="1966175" y="3902299"/>
                  <a:pt x="1999421" y="3918605"/>
                  <a:pt x="2034862" y="3928056"/>
                </a:cubicBezTo>
                <a:cubicBezTo>
                  <a:pt x="2064193" y="3935877"/>
                  <a:pt x="2095071" y="3935945"/>
                  <a:pt x="2125014" y="3940935"/>
                </a:cubicBezTo>
                <a:cubicBezTo>
                  <a:pt x="2285063" y="3967610"/>
                  <a:pt x="2062481" y="3941121"/>
                  <a:pt x="2318198" y="3966693"/>
                </a:cubicBezTo>
                <a:cubicBezTo>
                  <a:pt x="2438401" y="3962400"/>
                  <a:pt x="2558776" y="3961558"/>
                  <a:pt x="2678806" y="3953814"/>
                </a:cubicBezTo>
                <a:cubicBezTo>
                  <a:pt x="2692353" y="3952940"/>
                  <a:pt x="2708962" y="3951536"/>
                  <a:pt x="2717443" y="3940935"/>
                </a:cubicBezTo>
                <a:cubicBezTo>
                  <a:pt x="2728500" y="3927114"/>
                  <a:pt x="2726029" y="3906592"/>
                  <a:pt x="2730322" y="3889420"/>
                </a:cubicBezTo>
                <a:cubicBezTo>
                  <a:pt x="2713150" y="3880834"/>
                  <a:pt x="2697632" y="3867427"/>
                  <a:pt x="2678806" y="3863662"/>
                </a:cubicBezTo>
                <a:cubicBezTo>
                  <a:pt x="2435543" y="3815009"/>
                  <a:pt x="2532768" y="3955654"/>
                  <a:pt x="2550017" y="3541690"/>
                </a:cubicBezTo>
                <a:cubicBezTo>
                  <a:pt x="2545724" y="3524518"/>
                  <a:pt x="2550577" y="3501693"/>
                  <a:pt x="2537138" y="3490174"/>
                </a:cubicBezTo>
                <a:cubicBezTo>
                  <a:pt x="2516523" y="3472504"/>
                  <a:pt x="2487005" y="3465192"/>
                  <a:pt x="2459865" y="3464417"/>
                </a:cubicBezTo>
                <a:lnTo>
                  <a:pt x="2009105" y="3451538"/>
                </a:lnTo>
                <a:cubicBezTo>
                  <a:pt x="1961882" y="3442952"/>
                  <a:pt x="1914903" y="3432900"/>
                  <a:pt x="1867437" y="3425780"/>
                </a:cubicBezTo>
                <a:cubicBezTo>
                  <a:pt x="1828993" y="3420013"/>
                  <a:pt x="1789406" y="3421642"/>
                  <a:pt x="1751527" y="3412901"/>
                </a:cubicBezTo>
                <a:cubicBezTo>
                  <a:pt x="1709601" y="3403226"/>
                  <a:pt x="1697094" y="3379245"/>
                  <a:pt x="1661375" y="3361386"/>
                </a:cubicBezTo>
                <a:cubicBezTo>
                  <a:pt x="1649232" y="3355315"/>
                  <a:pt x="1635741" y="3352408"/>
                  <a:pt x="1622738" y="3348507"/>
                </a:cubicBezTo>
                <a:cubicBezTo>
                  <a:pt x="1475313" y="3304279"/>
                  <a:pt x="1581443" y="3339035"/>
                  <a:pt x="1493950" y="3309870"/>
                </a:cubicBezTo>
                <a:cubicBezTo>
                  <a:pt x="1481071" y="3296991"/>
                  <a:pt x="1464158" y="3287155"/>
                  <a:pt x="1455313" y="3271234"/>
                </a:cubicBezTo>
                <a:cubicBezTo>
                  <a:pt x="1442127" y="3247500"/>
                  <a:pt x="1444616" y="3216551"/>
                  <a:pt x="1429555" y="3193960"/>
                </a:cubicBezTo>
                <a:lnTo>
                  <a:pt x="1403798" y="3155324"/>
                </a:lnTo>
                <a:cubicBezTo>
                  <a:pt x="1395212" y="3112394"/>
                  <a:pt x="1382396" y="3070098"/>
                  <a:pt x="1378040" y="3026535"/>
                </a:cubicBezTo>
                <a:cubicBezTo>
                  <a:pt x="1373747" y="2983605"/>
                  <a:pt x="1373622" y="2940052"/>
                  <a:pt x="1365161" y="2897746"/>
                </a:cubicBezTo>
                <a:cubicBezTo>
                  <a:pt x="1356371" y="2853797"/>
                  <a:pt x="1339403" y="2811887"/>
                  <a:pt x="1326524" y="2768958"/>
                </a:cubicBezTo>
                <a:cubicBezTo>
                  <a:pt x="1330817" y="2661634"/>
                  <a:pt x="1330230" y="2554003"/>
                  <a:pt x="1339403" y="2446986"/>
                </a:cubicBezTo>
                <a:cubicBezTo>
                  <a:pt x="1341214" y="2425862"/>
                  <a:pt x="1365628" y="2310124"/>
                  <a:pt x="1378040" y="2266682"/>
                </a:cubicBezTo>
                <a:cubicBezTo>
                  <a:pt x="1381770" y="2253629"/>
                  <a:pt x="1387974" y="2241297"/>
                  <a:pt x="1390919" y="2228045"/>
                </a:cubicBezTo>
                <a:cubicBezTo>
                  <a:pt x="1405165" y="2163939"/>
                  <a:pt x="1420268" y="2099872"/>
                  <a:pt x="1429555" y="2034862"/>
                </a:cubicBezTo>
                <a:cubicBezTo>
                  <a:pt x="1433848" y="2004811"/>
                  <a:pt x="1438422" y="1974799"/>
                  <a:pt x="1442434" y="1944710"/>
                </a:cubicBezTo>
                <a:cubicBezTo>
                  <a:pt x="1447008" y="1910403"/>
                  <a:pt x="1444368" y="1874514"/>
                  <a:pt x="1455313" y="1841679"/>
                </a:cubicBezTo>
                <a:cubicBezTo>
                  <a:pt x="1462101" y="1821316"/>
                  <a:pt x="1481071" y="1807335"/>
                  <a:pt x="1493950" y="1790163"/>
                </a:cubicBezTo>
                <a:cubicBezTo>
                  <a:pt x="1498243" y="1777284"/>
                  <a:pt x="1503100" y="1764580"/>
                  <a:pt x="1506829" y="1751527"/>
                </a:cubicBezTo>
                <a:cubicBezTo>
                  <a:pt x="1515017" y="1722870"/>
                  <a:pt x="1520232" y="1689170"/>
                  <a:pt x="1532586" y="1661374"/>
                </a:cubicBezTo>
                <a:cubicBezTo>
                  <a:pt x="1544282" y="1635058"/>
                  <a:pt x="1558344" y="1609859"/>
                  <a:pt x="1571223" y="1584101"/>
                </a:cubicBezTo>
                <a:cubicBezTo>
                  <a:pt x="1610775" y="1307240"/>
                  <a:pt x="1566841" y="1639673"/>
                  <a:pt x="1596981" y="991673"/>
                </a:cubicBezTo>
                <a:cubicBezTo>
                  <a:pt x="1599512" y="937254"/>
                  <a:pt x="1612538" y="937480"/>
                  <a:pt x="1648496" y="901521"/>
                </a:cubicBezTo>
                <a:cubicBezTo>
                  <a:pt x="1652789" y="871470"/>
                  <a:pt x="1656385" y="841312"/>
                  <a:pt x="1661375" y="811369"/>
                </a:cubicBezTo>
                <a:cubicBezTo>
                  <a:pt x="1664974" y="789777"/>
                  <a:pt x="1670925" y="768610"/>
                  <a:pt x="1674254" y="746974"/>
                </a:cubicBezTo>
                <a:cubicBezTo>
                  <a:pt x="1679517" y="712766"/>
                  <a:pt x="1680942" y="677996"/>
                  <a:pt x="1687133" y="643943"/>
                </a:cubicBezTo>
                <a:cubicBezTo>
                  <a:pt x="1689561" y="630587"/>
                  <a:pt x="1691532" y="615908"/>
                  <a:pt x="1700012" y="605307"/>
                </a:cubicBezTo>
                <a:cubicBezTo>
                  <a:pt x="1709681" y="593220"/>
                  <a:pt x="1725769" y="588135"/>
                  <a:pt x="1738648" y="579549"/>
                </a:cubicBezTo>
                <a:cubicBezTo>
                  <a:pt x="1778762" y="419097"/>
                  <a:pt x="1707207" y="680764"/>
                  <a:pt x="1803043" y="450760"/>
                </a:cubicBezTo>
                <a:cubicBezTo>
                  <a:pt x="1813087" y="426656"/>
                  <a:pt x="1811629" y="399245"/>
                  <a:pt x="1815922" y="373487"/>
                </a:cubicBezTo>
                <a:cubicBezTo>
                  <a:pt x="1807336" y="334850"/>
                  <a:pt x="1802680" y="295125"/>
                  <a:pt x="1790164" y="257577"/>
                </a:cubicBezTo>
                <a:cubicBezTo>
                  <a:pt x="1737196" y="98675"/>
                  <a:pt x="1786561" y="329200"/>
                  <a:pt x="1751527" y="180304"/>
                </a:cubicBezTo>
                <a:cubicBezTo>
                  <a:pt x="1737449" y="120472"/>
                  <a:pt x="1725770" y="60101"/>
                  <a:pt x="1712891" y="0"/>
                </a:cubicBezTo>
                <a:cubicBezTo>
                  <a:pt x="1682238" y="91957"/>
                  <a:pt x="1709724" y="62212"/>
                  <a:pt x="1648496" y="103031"/>
                </a:cubicBezTo>
                <a:cubicBezTo>
                  <a:pt x="1639910" y="115910"/>
                  <a:pt x="1635864" y="133464"/>
                  <a:pt x="1622738" y="141667"/>
                </a:cubicBezTo>
                <a:cubicBezTo>
                  <a:pt x="1599714" y="156057"/>
                  <a:pt x="1562426" y="146224"/>
                  <a:pt x="1545465" y="167425"/>
                </a:cubicBezTo>
                <a:cubicBezTo>
                  <a:pt x="1523350" y="195068"/>
                  <a:pt x="1528293" y="236112"/>
                  <a:pt x="1519707" y="270456"/>
                </a:cubicBezTo>
                <a:cubicBezTo>
                  <a:pt x="1515414" y="287628"/>
                  <a:pt x="1510300" y="304615"/>
                  <a:pt x="1506829" y="321972"/>
                </a:cubicBezTo>
                <a:cubicBezTo>
                  <a:pt x="1502536" y="343437"/>
                  <a:pt x="1500872" y="365600"/>
                  <a:pt x="1493950" y="386366"/>
                </a:cubicBezTo>
                <a:cubicBezTo>
                  <a:pt x="1487879" y="404580"/>
                  <a:pt x="1475755" y="420235"/>
                  <a:pt x="1468192" y="437882"/>
                </a:cubicBezTo>
                <a:cubicBezTo>
                  <a:pt x="1453763" y="471548"/>
                  <a:pt x="1453328" y="491723"/>
                  <a:pt x="1442434" y="528034"/>
                </a:cubicBezTo>
                <a:cubicBezTo>
                  <a:pt x="1422595" y="594165"/>
                  <a:pt x="1415495" y="608259"/>
                  <a:pt x="1390919" y="669701"/>
                </a:cubicBezTo>
                <a:cubicBezTo>
                  <a:pt x="1386626" y="708338"/>
                  <a:pt x="1384431" y="747265"/>
                  <a:pt x="1378040" y="785611"/>
                </a:cubicBezTo>
                <a:cubicBezTo>
                  <a:pt x="1375808" y="799002"/>
                  <a:pt x="1373052" y="813201"/>
                  <a:pt x="1365161" y="824248"/>
                </a:cubicBezTo>
                <a:cubicBezTo>
                  <a:pt x="1351046" y="844009"/>
                  <a:pt x="1330817" y="858591"/>
                  <a:pt x="1313645" y="875763"/>
                </a:cubicBezTo>
                <a:cubicBezTo>
                  <a:pt x="1244647" y="1013765"/>
                  <a:pt x="1340860" y="840531"/>
                  <a:pt x="1236372" y="965915"/>
                </a:cubicBezTo>
                <a:cubicBezTo>
                  <a:pt x="1158608" y="1059231"/>
                  <a:pt x="1303187" y="951421"/>
                  <a:pt x="1184857" y="1030310"/>
                </a:cubicBezTo>
                <a:cubicBezTo>
                  <a:pt x="1150990" y="1165775"/>
                  <a:pt x="1201545" y="1001107"/>
                  <a:pt x="1133341" y="1120462"/>
                </a:cubicBezTo>
                <a:cubicBezTo>
                  <a:pt x="1064153" y="1241539"/>
                  <a:pt x="1186374" y="1106064"/>
                  <a:pt x="1081826" y="1210614"/>
                </a:cubicBezTo>
                <a:cubicBezTo>
                  <a:pt x="1077887" y="1226370"/>
                  <a:pt x="1057633" y="1318580"/>
                  <a:pt x="1043189" y="1352282"/>
                </a:cubicBezTo>
                <a:cubicBezTo>
                  <a:pt x="1035626" y="1369928"/>
                  <a:pt x="1027309" y="1387334"/>
                  <a:pt x="1017431" y="1403797"/>
                </a:cubicBezTo>
                <a:cubicBezTo>
                  <a:pt x="1001504" y="1430342"/>
                  <a:pt x="977413" y="1452327"/>
                  <a:pt x="965916" y="1481070"/>
                </a:cubicBezTo>
                <a:cubicBezTo>
                  <a:pt x="933394" y="1562376"/>
                  <a:pt x="956505" y="1529118"/>
                  <a:pt x="901522" y="1584101"/>
                </a:cubicBezTo>
                <a:cubicBezTo>
                  <a:pt x="870899" y="1675971"/>
                  <a:pt x="914321" y="1564902"/>
                  <a:pt x="850006" y="1661374"/>
                </a:cubicBezTo>
                <a:cubicBezTo>
                  <a:pt x="842476" y="1672670"/>
                  <a:pt x="845462" y="1689295"/>
                  <a:pt x="837127" y="1700011"/>
                </a:cubicBezTo>
                <a:cubicBezTo>
                  <a:pt x="814763" y="1728765"/>
                  <a:pt x="759854" y="1777284"/>
                  <a:pt x="759854" y="1777284"/>
                </a:cubicBezTo>
                <a:cubicBezTo>
                  <a:pt x="755561" y="1798749"/>
                  <a:pt x="756765" y="1822100"/>
                  <a:pt x="746975" y="1841679"/>
                </a:cubicBezTo>
                <a:cubicBezTo>
                  <a:pt x="738830" y="1857970"/>
                  <a:pt x="718924" y="1865494"/>
                  <a:pt x="708338" y="1880315"/>
                </a:cubicBezTo>
                <a:cubicBezTo>
                  <a:pt x="688448" y="1908162"/>
                  <a:pt x="680211" y="1938940"/>
                  <a:pt x="669702" y="1970467"/>
                </a:cubicBezTo>
                <a:cubicBezTo>
                  <a:pt x="641399" y="2140282"/>
                  <a:pt x="672914" y="2081559"/>
                  <a:pt x="618186" y="2163651"/>
                </a:cubicBezTo>
                <a:cubicBezTo>
                  <a:pt x="640166" y="2317510"/>
                  <a:pt x="618254" y="2202525"/>
                  <a:pt x="643944" y="2292439"/>
                </a:cubicBezTo>
                <a:cubicBezTo>
                  <a:pt x="648807" y="2309458"/>
                  <a:pt x="648907" y="2328123"/>
                  <a:pt x="656823" y="2343955"/>
                </a:cubicBezTo>
                <a:cubicBezTo>
                  <a:pt x="670667" y="2371644"/>
                  <a:pt x="708338" y="2421228"/>
                  <a:pt x="708338" y="2421228"/>
                </a:cubicBezTo>
                <a:cubicBezTo>
                  <a:pt x="712631" y="2442693"/>
                  <a:pt x="715908" y="2464386"/>
                  <a:pt x="721217" y="2485622"/>
                </a:cubicBezTo>
                <a:cubicBezTo>
                  <a:pt x="724510" y="2498792"/>
                  <a:pt x="730803" y="2511089"/>
                  <a:pt x="734096" y="2524259"/>
                </a:cubicBezTo>
                <a:cubicBezTo>
                  <a:pt x="777149" y="2696471"/>
                  <a:pt x="742416" y="2587855"/>
                  <a:pt x="772733" y="2678805"/>
                </a:cubicBezTo>
                <a:cubicBezTo>
                  <a:pt x="764147" y="2695977"/>
                  <a:pt x="754538" y="2712674"/>
                  <a:pt x="746975" y="2730321"/>
                </a:cubicBezTo>
                <a:cubicBezTo>
                  <a:pt x="741627" y="2742799"/>
                  <a:pt x="741626" y="2757662"/>
                  <a:pt x="734096" y="2768958"/>
                </a:cubicBezTo>
                <a:cubicBezTo>
                  <a:pt x="714264" y="2798706"/>
                  <a:pt x="685332" y="2814346"/>
                  <a:pt x="656823" y="2833352"/>
                </a:cubicBezTo>
                <a:cubicBezTo>
                  <a:pt x="652530" y="2846231"/>
                  <a:pt x="650015" y="2859847"/>
                  <a:pt x="643944" y="2871989"/>
                </a:cubicBezTo>
                <a:cubicBezTo>
                  <a:pt x="637022" y="2885833"/>
                  <a:pt x="624283" y="2896398"/>
                  <a:pt x="618186" y="2910625"/>
                </a:cubicBezTo>
                <a:cubicBezTo>
                  <a:pt x="611213" y="2926894"/>
                  <a:pt x="609600" y="2944969"/>
                  <a:pt x="605307" y="2962141"/>
                </a:cubicBezTo>
                <a:cubicBezTo>
                  <a:pt x="596721" y="3035121"/>
                  <a:pt x="589942" y="3108337"/>
                  <a:pt x="579550" y="3181082"/>
                </a:cubicBezTo>
                <a:cubicBezTo>
                  <a:pt x="577047" y="3198604"/>
                  <a:pt x="570511" y="3215318"/>
                  <a:pt x="566671" y="3232597"/>
                </a:cubicBezTo>
                <a:cubicBezTo>
                  <a:pt x="561922" y="3253965"/>
                  <a:pt x="558085" y="3275526"/>
                  <a:pt x="553792" y="3296991"/>
                </a:cubicBezTo>
                <a:cubicBezTo>
                  <a:pt x="549499" y="3408608"/>
                  <a:pt x="548598" y="3520407"/>
                  <a:pt x="540913" y="3631842"/>
                </a:cubicBezTo>
                <a:cubicBezTo>
                  <a:pt x="538397" y="3668330"/>
                  <a:pt x="516004" y="3686943"/>
                  <a:pt x="489398" y="3709115"/>
                </a:cubicBezTo>
                <a:cubicBezTo>
                  <a:pt x="477507" y="3719024"/>
                  <a:pt x="462513" y="3724800"/>
                  <a:pt x="450761" y="3734873"/>
                </a:cubicBezTo>
                <a:cubicBezTo>
                  <a:pt x="341457" y="3828562"/>
                  <a:pt x="449307" y="3753015"/>
                  <a:pt x="360609" y="3812146"/>
                </a:cubicBezTo>
                <a:cubicBezTo>
                  <a:pt x="352023" y="3825025"/>
                  <a:pt x="346500" y="3840590"/>
                  <a:pt x="334851" y="3850783"/>
                </a:cubicBezTo>
                <a:cubicBezTo>
                  <a:pt x="280348" y="3898473"/>
                  <a:pt x="272007" y="3897488"/>
                  <a:pt x="218941" y="3915177"/>
                </a:cubicBezTo>
                <a:cubicBezTo>
                  <a:pt x="201769" y="3910884"/>
                  <a:pt x="184705" y="3906138"/>
                  <a:pt x="167426" y="3902298"/>
                </a:cubicBezTo>
                <a:cubicBezTo>
                  <a:pt x="146057" y="3897550"/>
                  <a:pt x="122610" y="3899209"/>
                  <a:pt x="103031" y="3889420"/>
                </a:cubicBezTo>
                <a:cubicBezTo>
                  <a:pt x="86740" y="3881275"/>
                  <a:pt x="79216" y="3861369"/>
                  <a:pt x="64395" y="3850783"/>
                </a:cubicBezTo>
                <a:cubicBezTo>
                  <a:pt x="25646" y="3823105"/>
                  <a:pt x="28364" y="3825025"/>
                  <a:pt x="0" y="382502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70" name="Straight Connector 33"/>
          <p:cNvCxnSpPr>
            <a:cxnSpLocks/>
          </p:cNvCxnSpPr>
          <p:nvPr/>
        </p:nvCxnSpPr>
        <p:spPr>
          <a:xfrm rot="16200000" flipH="1">
            <a:off x="7467600" y="1676400"/>
            <a:ext cx="2286000" cy="6096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1" name="Straight Connector 35"/>
          <p:cNvCxnSpPr>
            <a:cxnSpLocks/>
          </p:cNvCxnSpPr>
          <p:nvPr/>
        </p:nvCxnSpPr>
        <p:spPr>
          <a:xfrm rot="16200000" flipH="1">
            <a:off x="6934200" y="1828800"/>
            <a:ext cx="2362200" cy="5334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2" name="Straight Connector 37"/>
          <p:cNvCxnSpPr>
            <a:cxnSpLocks/>
          </p:cNvCxnSpPr>
          <p:nvPr/>
        </p:nvCxnSpPr>
        <p:spPr>
          <a:xfrm rot="16200000" flipH="1">
            <a:off x="6515100" y="2019300"/>
            <a:ext cx="2590800" cy="3810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3" name="Straight Connector 39"/>
          <p:cNvCxnSpPr>
            <a:cxnSpLocks/>
          </p:cNvCxnSpPr>
          <p:nvPr/>
        </p:nvCxnSpPr>
        <p:spPr>
          <a:xfrm rot="16200000" flipH="1">
            <a:off x="7200900" y="1790700"/>
            <a:ext cx="2362200" cy="4572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4" name="Straight Connector 42"/>
          <p:cNvCxnSpPr>
            <a:cxnSpLocks/>
          </p:cNvCxnSpPr>
          <p:nvPr/>
        </p:nvCxnSpPr>
        <p:spPr>
          <a:xfrm rot="16200000" flipH="1">
            <a:off x="6206533" y="1794466"/>
            <a:ext cx="1933866" cy="1088133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5" name="Straight Connector 44"/>
          <p:cNvCxnSpPr>
            <a:cxnSpLocks/>
          </p:cNvCxnSpPr>
          <p:nvPr/>
        </p:nvCxnSpPr>
        <p:spPr>
          <a:xfrm rot="16200000" flipH="1">
            <a:off x="5867400" y="1905001"/>
            <a:ext cx="1828800" cy="9144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1" name="Oval 29"/>
          <p:cNvSpPr/>
          <p:nvPr/>
        </p:nvSpPr>
        <p:spPr>
          <a:xfrm>
            <a:off x="0" y="0"/>
            <a:ext cx="1143000" cy="838200"/>
          </a:xfrm>
          <a:prstGeom prst="ellipse"/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dirty="0" sz="4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9"/>
                                        <p:tgtEl>
                                          <p:spTgt spid="31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2"/>
                                        <p:tgtEl>
                                          <p:spTgt spid="31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5"/>
                                        <p:tgtEl>
                                          <p:spTgt spid="31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8"/>
                                        <p:tgtEl>
                                          <p:spTgt spid="31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1"/>
                                        <p:tgtEl>
                                          <p:spTgt spid="31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4"/>
                                        <p:tgtEl>
                                          <p:spTgt spid="31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7"/>
                                        <p:tgtEl>
                                          <p:spTgt spid="31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30"/>
                                        <p:tgtEl>
                                          <p:spTgt spid="31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3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6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39"/>
                                        <p:tgtEl>
                                          <p:spTgt spid="31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42"/>
                                        <p:tgtEl>
                                          <p:spTgt spid="314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45"/>
                                        <p:tgtEl>
                                          <p:spTgt spid="31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48"/>
                                        <p:tgtEl>
                                          <p:spTgt spid="31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51"/>
                                        <p:tgtEl>
                                          <p:spTgt spid="314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54"/>
                                        <p:tgtEl>
                                          <p:spTgt spid="314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57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62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1048641" grpId="0" animBg="1"/>
      <p:bldP spid="1048643" grpId="0" animBg="1"/>
      <p:bldP spid="1048644" grpId="0" animBg="1"/>
      <p:bldP spid="10486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7" name="Picture 2" descr="C:\Users\madam\Desktop\New folder\collection of picture\frame\f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" y="381000"/>
            <a:ext cx="8839200" cy="6172200"/>
          </a:xfrm>
          <a:prstGeom prst="rect"/>
          <a:solidFill>
            <a:srgbClr val="FFC000"/>
          </a:solidFill>
        </p:spPr>
      </p:pic>
      <p:sp>
        <p:nvSpPr>
          <p:cNvPr id="1048653" name="Rectangle 3"/>
          <p:cNvSpPr/>
          <p:nvPr/>
        </p:nvSpPr>
        <p:spPr>
          <a:xfrm>
            <a:off x="533400" y="2133600"/>
            <a:ext cx="7924800" cy="4343400"/>
          </a:xfrm>
          <a:prstGeom prst="rect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4" name="TextBox 1"/>
          <p:cNvSpPr txBox="1"/>
          <p:nvPr/>
        </p:nvSpPr>
        <p:spPr>
          <a:xfrm>
            <a:off x="685800" y="685802"/>
            <a:ext cx="7696200" cy="1158240"/>
          </a:xfrm>
          <a:prstGeom prst="rect"/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36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b="1" dirty="0" sz="3600" lang="bn-BD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b="1" dirty="0" sz="36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3600" lang="bn-BD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8200" y="2971800"/>
            <a:ext cx="7239000" cy="3124200"/>
          </a:xfrm>
          <a:prstGeom prst="rect"/>
        </p:spPr>
      </p:pic>
      <p:sp>
        <p:nvSpPr>
          <p:cNvPr id="1048655" name="Oval 6"/>
          <p:cNvSpPr/>
          <p:nvPr/>
        </p:nvSpPr>
        <p:spPr>
          <a:xfrm>
            <a:off x="1524000" y="3352800"/>
            <a:ext cx="2832100" cy="1943100"/>
          </a:xfrm>
          <a:prstGeom prst="ellipse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96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dirty="0" sz="96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8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9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1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3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6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animBg="1"/>
      <p:bldP spid="1048654" grpId="0" animBg="1"/>
      <p:bldP spid="10486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Sun 1"/>
          <p:cNvSpPr/>
          <p:nvPr/>
        </p:nvSpPr>
        <p:spPr>
          <a:xfrm>
            <a:off x="304800" y="304800"/>
            <a:ext cx="3124200" cy="236220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2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3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4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76" name="Straight Arrow Connector 8"/>
          <p:cNvCxnSpPr>
            <a:cxnSpLocks/>
          </p:cNvCxnSpPr>
          <p:nvPr/>
        </p:nvCxnSpPr>
        <p:spPr>
          <a:xfrm rot="16200000" flipH="1">
            <a:off x="1714500" y="2552700"/>
            <a:ext cx="2438400" cy="17526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5" name="Freeform 9"/>
          <p:cNvSpPr/>
          <p:nvPr/>
        </p:nvSpPr>
        <p:spPr>
          <a:xfrm>
            <a:off x="304801" y="3269005"/>
            <a:ext cx="8839200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77" name="Straight Arrow Connector 10"/>
          <p:cNvCxnSpPr>
            <a:cxnSpLocks/>
          </p:cNvCxnSpPr>
          <p:nvPr/>
        </p:nvCxnSpPr>
        <p:spPr>
          <a:xfrm rot="16200000" flipH="1">
            <a:off x="2124705" y="2277104"/>
            <a:ext cx="2113291" cy="15621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8" name="Straight Arrow Connector 11"/>
          <p:cNvCxnSpPr>
            <a:cxnSpLocks/>
          </p:cNvCxnSpPr>
          <p:nvPr/>
        </p:nvCxnSpPr>
        <p:spPr>
          <a:xfrm>
            <a:off x="2687910" y="1828800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9" name="Straight Arrow Connector 12"/>
          <p:cNvCxnSpPr>
            <a:cxnSpLocks/>
          </p:cNvCxnSpPr>
          <p:nvPr/>
        </p:nvCxnSpPr>
        <p:spPr>
          <a:xfrm rot="16200000" flipH="1">
            <a:off x="1319053" y="2919252"/>
            <a:ext cx="2695895" cy="18288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0" name="Straight Arrow Connector 14"/>
          <p:cNvCxnSpPr>
            <a:cxnSpLocks/>
            <a:stCxn id="1048665" idx="35"/>
            <a:endCxn id="1048667" idx="4"/>
          </p:cNvCxnSpPr>
          <p:nvPr/>
        </p:nvCxnSpPr>
        <p:spPr>
          <a:xfrm flipV="1">
            <a:off x="3892084" y="1471467"/>
            <a:ext cx="1438420" cy="1964963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1" name="Straight Arrow Connector 19"/>
          <p:cNvCxnSpPr>
            <a:cxnSpLocks/>
          </p:cNvCxnSpPr>
          <p:nvPr/>
        </p:nvCxnSpPr>
        <p:spPr>
          <a:xfrm rot="5400000" flipH="1" flipV="1">
            <a:off x="3695700" y="1943100"/>
            <a:ext cx="2438400" cy="17526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2" name="Straight Arrow Connector 21"/>
          <p:cNvCxnSpPr>
            <a:cxnSpLocks/>
          </p:cNvCxnSpPr>
          <p:nvPr/>
        </p:nvCxnSpPr>
        <p:spPr>
          <a:xfrm rot="5400000" flipH="1" flipV="1">
            <a:off x="3467100" y="1866900"/>
            <a:ext cx="3124200" cy="24384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Straight Arrow Connector 23"/>
          <p:cNvCxnSpPr>
            <a:cxnSpLocks/>
          </p:cNvCxnSpPr>
          <p:nvPr/>
        </p:nvCxnSpPr>
        <p:spPr>
          <a:xfrm rot="5400000" flipH="1" flipV="1">
            <a:off x="3314700" y="1333500"/>
            <a:ext cx="4114800" cy="35814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6" name="Cloud Callout 15"/>
          <p:cNvSpPr/>
          <p:nvPr/>
        </p:nvSpPr>
        <p:spPr>
          <a:xfrm>
            <a:off x="5523167" y="381000"/>
            <a:ext cx="3087433" cy="609600"/>
          </a:xfrm>
          <a:prstGeom prst="cloudCallout">
            <a:avLst>
              <a:gd name="adj1" fmla="val -25968"/>
              <a:gd name="adj2" fmla="val 4077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7" name="Cloud Callout 16"/>
          <p:cNvSpPr/>
          <p:nvPr/>
        </p:nvSpPr>
        <p:spPr>
          <a:xfrm>
            <a:off x="4953000" y="990600"/>
            <a:ext cx="1844543" cy="528489"/>
          </a:xfrm>
          <a:prstGeom prst="cloudCallout">
            <a:avLst>
              <a:gd name="adj1" fmla="val -29534"/>
              <a:gd name="adj2" fmla="val 409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8" name="Freeform 17"/>
          <p:cNvSpPr/>
          <p:nvPr/>
        </p:nvSpPr>
        <p:spPr>
          <a:xfrm>
            <a:off x="7391400" y="1905000"/>
            <a:ext cx="1816994" cy="4959439"/>
          </a:xfrm>
          <a:custGeom>
            <a:avLst/>
            <a:gdLst>
              <a:gd name="connsiteX0" fmla="*/ 2395945 w 2473218"/>
              <a:gd name="connsiteY0" fmla="*/ 1210614 h 5718219"/>
              <a:gd name="connsiteX1" fmla="*/ 2370187 w 2473218"/>
              <a:gd name="connsiteY1" fmla="*/ 888642 h 5718219"/>
              <a:gd name="connsiteX2" fmla="*/ 2344430 w 2473218"/>
              <a:gd name="connsiteY2" fmla="*/ 837126 h 5718219"/>
              <a:gd name="connsiteX3" fmla="*/ 2305793 w 2473218"/>
              <a:gd name="connsiteY3" fmla="*/ 811369 h 5718219"/>
              <a:gd name="connsiteX4" fmla="*/ 2228520 w 2473218"/>
              <a:gd name="connsiteY4" fmla="*/ 746974 h 5718219"/>
              <a:gd name="connsiteX5" fmla="*/ 2164125 w 2473218"/>
              <a:gd name="connsiteY5" fmla="*/ 734095 h 5718219"/>
              <a:gd name="connsiteX6" fmla="*/ 2048216 w 2473218"/>
              <a:gd name="connsiteY6" fmla="*/ 669701 h 5718219"/>
              <a:gd name="connsiteX7" fmla="*/ 2009579 w 2473218"/>
              <a:gd name="connsiteY7" fmla="*/ 656822 h 5718219"/>
              <a:gd name="connsiteX8" fmla="*/ 1958063 w 2473218"/>
              <a:gd name="connsiteY8" fmla="*/ 605307 h 5718219"/>
              <a:gd name="connsiteX9" fmla="*/ 1919427 w 2473218"/>
              <a:gd name="connsiteY9" fmla="*/ 579549 h 5718219"/>
              <a:gd name="connsiteX10" fmla="*/ 1893669 w 2473218"/>
              <a:gd name="connsiteY10" fmla="*/ 540912 h 5718219"/>
              <a:gd name="connsiteX11" fmla="*/ 1816396 w 2473218"/>
              <a:gd name="connsiteY11" fmla="*/ 463639 h 5718219"/>
              <a:gd name="connsiteX12" fmla="*/ 1726244 w 2473218"/>
              <a:gd name="connsiteY12" fmla="*/ 347729 h 5718219"/>
              <a:gd name="connsiteX13" fmla="*/ 1700486 w 2473218"/>
              <a:gd name="connsiteY13" fmla="*/ 309093 h 5718219"/>
              <a:gd name="connsiteX14" fmla="*/ 1610334 w 2473218"/>
              <a:gd name="connsiteY14" fmla="*/ 257577 h 5718219"/>
              <a:gd name="connsiteX15" fmla="*/ 1533061 w 2473218"/>
              <a:gd name="connsiteY15" fmla="*/ 206062 h 5718219"/>
              <a:gd name="connsiteX16" fmla="*/ 1417151 w 2473218"/>
              <a:gd name="connsiteY16" fmla="*/ 77273 h 5718219"/>
              <a:gd name="connsiteX17" fmla="*/ 1339878 w 2473218"/>
              <a:gd name="connsiteY17" fmla="*/ 38636 h 5718219"/>
              <a:gd name="connsiteX18" fmla="*/ 1275483 w 2473218"/>
              <a:gd name="connsiteY18" fmla="*/ 0 h 5718219"/>
              <a:gd name="connsiteX19" fmla="*/ 1030785 w 2473218"/>
              <a:gd name="connsiteY19" fmla="*/ 12879 h 5718219"/>
              <a:gd name="connsiteX20" fmla="*/ 1005027 w 2473218"/>
              <a:gd name="connsiteY20" fmla="*/ 51515 h 5718219"/>
              <a:gd name="connsiteX21" fmla="*/ 992148 w 2473218"/>
              <a:gd name="connsiteY21" fmla="*/ 218941 h 5718219"/>
              <a:gd name="connsiteX22" fmla="*/ 966390 w 2473218"/>
              <a:gd name="connsiteY22" fmla="*/ 386366 h 5718219"/>
              <a:gd name="connsiteX23" fmla="*/ 927754 w 2473218"/>
              <a:gd name="connsiteY23" fmla="*/ 425003 h 5718219"/>
              <a:gd name="connsiteX24" fmla="*/ 914875 w 2473218"/>
              <a:gd name="connsiteY24" fmla="*/ 463639 h 5718219"/>
              <a:gd name="connsiteX25" fmla="*/ 837601 w 2473218"/>
              <a:gd name="connsiteY25" fmla="*/ 515155 h 5718219"/>
              <a:gd name="connsiteX26" fmla="*/ 824723 w 2473218"/>
              <a:gd name="connsiteY26" fmla="*/ 553791 h 5718219"/>
              <a:gd name="connsiteX27" fmla="*/ 811844 w 2473218"/>
              <a:gd name="connsiteY27" fmla="*/ 605307 h 5718219"/>
              <a:gd name="connsiteX28" fmla="*/ 773207 w 2473218"/>
              <a:gd name="connsiteY28" fmla="*/ 643943 h 5718219"/>
              <a:gd name="connsiteX29" fmla="*/ 734570 w 2473218"/>
              <a:gd name="connsiteY29" fmla="*/ 734095 h 5718219"/>
              <a:gd name="connsiteX30" fmla="*/ 695934 w 2473218"/>
              <a:gd name="connsiteY30" fmla="*/ 824248 h 5718219"/>
              <a:gd name="connsiteX31" fmla="*/ 657297 w 2473218"/>
              <a:gd name="connsiteY31" fmla="*/ 850005 h 5718219"/>
              <a:gd name="connsiteX32" fmla="*/ 592903 w 2473218"/>
              <a:gd name="connsiteY32" fmla="*/ 914400 h 5718219"/>
              <a:gd name="connsiteX33" fmla="*/ 554266 w 2473218"/>
              <a:gd name="connsiteY33" fmla="*/ 965915 h 5718219"/>
              <a:gd name="connsiteX34" fmla="*/ 515630 w 2473218"/>
              <a:gd name="connsiteY34" fmla="*/ 991673 h 5718219"/>
              <a:gd name="connsiteX35" fmla="*/ 476993 w 2473218"/>
              <a:gd name="connsiteY35" fmla="*/ 1043188 h 5718219"/>
              <a:gd name="connsiteX36" fmla="*/ 438356 w 2473218"/>
              <a:gd name="connsiteY36" fmla="*/ 1081825 h 5718219"/>
              <a:gd name="connsiteX37" fmla="*/ 425478 w 2473218"/>
              <a:gd name="connsiteY37" fmla="*/ 1120462 h 5718219"/>
              <a:gd name="connsiteX38" fmla="*/ 412599 w 2473218"/>
              <a:gd name="connsiteY38" fmla="*/ 1236372 h 5718219"/>
              <a:gd name="connsiteX39" fmla="*/ 386841 w 2473218"/>
              <a:gd name="connsiteY39" fmla="*/ 1275008 h 5718219"/>
              <a:gd name="connsiteX40" fmla="*/ 361083 w 2473218"/>
              <a:gd name="connsiteY40" fmla="*/ 1455312 h 5718219"/>
              <a:gd name="connsiteX41" fmla="*/ 373962 w 2473218"/>
              <a:gd name="connsiteY41" fmla="*/ 1661374 h 5718219"/>
              <a:gd name="connsiteX42" fmla="*/ 348204 w 2473218"/>
              <a:gd name="connsiteY42" fmla="*/ 1751526 h 5718219"/>
              <a:gd name="connsiteX43" fmla="*/ 296689 w 2473218"/>
              <a:gd name="connsiteY43" fmla="*/ 1803042 h 5718219"/>
              <a:gd name="connsiteX44" fmla="*/ 270931 w 2473218"/>
              <a:gd name="connsiteY44" fmla="*/ 1893194 h 5718219"/>
              <a:gd name="connsiteX45" fmla="*/ 258052 w 2473218"/>
              <a:gd name="connsiteY45" fmla="*/ 2099256 h 5718219"/>
              <a:gd name="connsiteX46" fmla="*/ 232294 w 2473218"/>
              <a:gd name="connsiteY46" fmla="*/ 2137893 h 5718219"/>
              <a:gd name="connsiteX47" fmla="*/ 206537 w 2473218"/>
              <a:gd name="connsiteY47" fmla="*/ 2202287 h 5718219"/>
              <a:gd name="connsiteX48" fmla="*/ 193658 w 2473218"/>
              <a:gd name="connsiteY48" fmla="*/ 2240924 h 5718219"/>
              <a:gd name="connsiteX49" fmla="*/ 167900 w 2473218"/>
              <a:gd name="connsiteY49" fmla="*/ 2279560 h 5718219"/>
              <a:gd name="connsiteX50" fmla="*/ 142142 w 2473218"/>
              <a:gd name="connsiteY50" fmla="*/ 2331076 h 5718219"/>
              <a:gd name="connsiteX51" fmla="*/ 129263 w 2473218"/>
              <a:gd name="connsiteY51" fmla="*/ 2395470 h 5718219"/>
              <a:gd name="connsiteX52" fmla="*/ 155021 w 2473218"/>
              <a:gd name="connsiteY52" fmla="*/ 2485622 h 5718219"/>
              <a:gd name="connsiteX53" fmla="*/ 180779 w 2473218"/>
              <a:gd name="connsiteY53" fmla="*/ 2627290 h 5718219"/>
              <a:gd name="connsiteX54" fmla="*/ 167900 w 2473218"/>
              <a:gd name="connsiteY54" fmla="*/ 2756079 h 5718219"/>
              <a:gd name="connsiteX55" fmla="*/ 129263 w 2473218"/>
              <a:gd name="connsiteY55" fmla="*/ 2794715 h 5718219"/>
              <a:gd name="connsiteX56" fmla="*/ 103506 w 2473218"/>
              <a:gd name="connsiteY56" fmla="*/ 2936383 h 5718219"/>
              <a:gd name="connsiteX57" fmla="*/ 51990 w 2473218"/>
              <a:gd name="connsiteY57" fmla="*/ 3013656 h 5718219"/>
              <a:gd name="connsiteX58" fmla="*/ 39111 w 2473218"/>
              <a:gd name="connsiteY58" fmla="*/ 3078050 h 5718219"/>
              <a:gd name="connsiteX59" fmla="*/ 475 w 2473218"/>
              <a:gd name="connsiteY59" fmla="*/ 3181081 h 5718219"/>
              <a:gd name="connsiteX60" fmla="*/ 39111 w 2473218"/>
              <a:gd name="connsiteY60" fmla="*/ 3709115 h 5718219"/>
              <a:gd name="connsiteX61" fmla="*/ 475 w 2473218"/>
              <a:gd name="connsiteY61" fmla="*/ 3902298 h 5718219"/>
              <a:gd name="connsiteX62" fmla="*/ 39111 w 2473218"/>
              <a:gd name="connsiteY62" fmla="*/ 4185634 h 5718219"/>
              <a:gd name="connsiteX63" fmla="*/ 64869 w 2473218"/>
              <a:gd name="connsiteY63" fmla="*/ 4224270 h 5718219"/>
              <a:gd name="connsiteX64" fmla="*/ 116385 w 2473218"/>
              <a:gd name="connsiteY64" fmla="*/ 4314422 h 5718219"/>
              <a:gd name="connsiteX65" fmla="*/ 129263 w 2473218"/>
              <a:gd name="connsiteY65" fmla="*/ 4365938 h 5718219"/>
              <a:gd name="connsiteX66" fmla="*/ 232294 w 2473218"/>
              <a:gd name="connsiteY66" fmla="*/ 4456090 h 5718219"/>
              <a:gd name="connsiteX67" fmla="*/ 283810 w 2473218"/>
              <a:gd name="connsiteY67" fmla="*/ 4468969 h 5718219"/>
              <a:gd name="connsiteX68" fmla="*/ 309568 w 2473218"/>
              <a:gd name="connsiteY68" fmla="*/ 4507605 h 5718219"/>
              <a:gd name="connsiteX69" fmla="*/ 361083 w 2473218"/>
              <a:gd name="connsiteY69" fmla="*/ 4520484 h 5718219"/>
              <a:gd name="connsiteX70" fmla="*/ 451235 w 2473218"/>
              <a:gd name="connsiteY70" fmla="*/ 4546242 h 5718219"/>
              <a:gd name="connsiteX71" fmla="*/ 1056542 w 2473218"/>
              <a:gd name="connsiteY71" fmla="*/ 4584879 h 5718219"/>
              <a:gd name="connsiteX72" fmla="*/ 1095179 w 2473218"/>
              <a:gd name="connsiteY72" fmla="*/ 4610636 h 5718219"/>
              <a:gd name="connsiteX73" fmla="*/ 1108058 w 2473218"/>
              <a:gd name="connsiteY73" fmla="*/ 4662152 h 5718219"/>
              <a:gd name="connsiteX74" fmla="*/ 1133816 w 2473218"/>
              <a:gd name="connsiteY74" fmla="*/ 4726546 h 5718219"/>
              <a:gd name="connsiteX75" fmla="*/ 1146694 w 2473218"/>
              <a:gd name="connsiteY75" fmla="*/ 4765183 h 5718219"/>
              <a:gd name="connsiteX76" fmla="*/ 1198210 w 2473218"/>
              <a:gd name="connsiteY76" fmla="*/ 4842456 h 5718219"/>
              <a:gd name="connsiteX77" fmla="*/ 1275483 w 2473218"/>
              <a:gd name="connsiteY77" fmla="*/ 4997003 h 5718219"/>
              <a:gd name="connsiteX78" fmla="*/ 1391393 w 2473218"/>
              <a:gd name="connsiteY78" fmla="*/ 5087155 h 5718219"/>
              <a:gd name="connsiteX79" fmla="*/ 1752001 w 2473218"/>
              <a:gd name="connsiteY79" fmla="*/ 5100034 h 5718219"/>
              <a:gd name="connsiteX80" fmla="*/ 1842154 w 2473218"/>
              <a:gd name="connsiteY80" fmla="*/ 5112912 h 5718219"/>
              <a:gd name="connsiteX81" fmla="*/ 1906548 w 2473218"/>
              <a:gd name="connsiteY81" fmla="*/ 5190186 h 5718219"/>
              <a:gd name="connsiteX82" fmla="*/ 1945185 w 2473218"/>
              <a:gd name="connsiteY82" fmla="*/ 5228822 h 5718219"/>
              <a:gd name="connsiteX83" fmla="*/ 2009579 w 2473218"/>
              <a:gd name="connsiteY83" fmla="*/ 5370490 h 5718219"/>
              <a:gd name="connsiteX84" fmla="*/ 2022458 w 2473218"/>
              <a:gd name="connsiteY84" fmla="*/ 5434884 h 5718219"/>
              <a:gd name="connsiteX85" fmla="*/ 2138368 w 2473218"/>
              <a:gd name="connsiteY85" fmla="*/ 5576552 h 5718219"/>
              <a:gd name="connsiteX86" fmla="*/ 2189883 w 2473218"/>
              <a:gd name="connsiteY86" fmla="*/ 5615188 h 5718219"/>
              <a:gd name="connsiteX87" fmla="*/ 2318672 w 2473218"/>
              <a:gd name="connsiteY87" fmla="*/ 5640946 h 5718219"/>
              <a:gd name="connsiteX88" fmla="*/ 2370187 w 2473218"/>
              <a:gd name="connsiteY88" fmla="*/ 5679583 h 5718219"/>
              <a:gd name="connsiteX89" fmla="*/ 2460339 w 2473218"/>
              <a:gd name="connsiteY89" fmla="*/ 5705341 h 5718219"/>
              <a:gd name="connsiteX90" fmla="*/ 2473218 w 2473218"/>
              <a:gd name="connsiteY90" fmla="*/ 5718219 h 57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473218" h="5718219">
                <a:moveTo>
                  <a:pt x="2395945" y="1210614"/>
                </a:moveTo>
                <a:cubicBezTo>
                  <a:pt x="2392547" y="1135859"/>
                  <a:pt x="2411513" y="985072"/>
                  <a:pt x="2370187" y="888642"/>
                </a:cubicBezTo>
                <a:cubicBezTo>
                  <a:pt x="2362624" y="870996"/>
                  <a:pt x="2356721" y="851875"/>
                  <a:pt x="2344430" y="837126"/>
                </a:cubicBezTo>
                <a:cubicBezTo>
                  <a:pt x="2334521" y="825235"/>
                  <a:pt x="2317684" y="821278"/>
                  <a:pt x="2305793" y="811369"/>
                </a:cubicBezTo>
                <a:cubicBezTo>
                  <a:pt x="2278462" y="788594"/>
                  <a:pt x="2263401" y="760055"/>
                  <a:pt x="2228520" y="746974"/>
                </a:cubicBezTo>
                <a:cubicBezTo>
                  <a:pt x="2208024" y="739288"/>
                  <a:pt x="2185590" y="738388"/>
                  <a:pt x="2164125" y="734095"/>
                </a:cubicBezTo>
                <a:cubicBezTo>
                  <a:pt x="2123423" y="709674"/>
                  <a:pt x="2091323" y="688175"/>
                  <a:pt x="2048216" y="669701"/>
                </a:cubicBezTo>
                <a:cubicBezTo>
                  <a:pt x="2035738" y="664353"/>
                  <a:pt x="2022458" y="661115"/>
                  <a:pt x="2009579" y="656822"/>
                </a:cubicBezTo>
                <a:cubicBezTo>
                  <a:pt x="1992407" y="639650"/>
                  <a:pt x="1976501" y="621111"/>
                  <a:pt x="1958063" y="605307"/>
                </a:cubicBezTo>
                <a:cubicBezTo>
                  <a:pt x="1946311" y="595234"/>
                  <a:pt x="1930372" y="590494"/>
                  <a:pt x="1919427" y="579549"/>
                </a:cubicBezTo>
                <a:cubicBezTo>
                  <a:pt x="1908482" y="568604"/>
                  <a:pt x="1903952" y="552481"/>
                  <a:pt x="1893669" y="540912"/>
                </a:cubicBezTo>
                <a:cubicBezTo>
                  <a:pt x="1869468" y="513686"/>
                  <a:pt x="1836602" y="493948"/>
                  <a:pt x="1816396" y="463639"/>
                </a:cubicBezTo>
                <a:cubicBezTo>
                  <a:pt x="1686197" y="268343"/>
                  <a:pt x="1827118" y="468779"/>
                  <a:pt x="1726244" y="347729"/>
                </a:cubicBezTo>
                <a:cubicBezTo>
                  <a:pt x="1716335" y="335838"/>
                  <a:pt x="1711431" y="320038"/>
                  <a:pt x="1700486" y="309093"/>
                </a:cubicBezTo>
                <a:cubicBezTo>
                  <a:pt x="1678211" y="286818"/>
                  <a:pt x="1635586" y="272728"/>
                  <a:pt x="1610334" y="257577"/>
                </a:cubicBezTo>
                <a:cubicBezTo>
                  <a:pt x="1583789" y="241650"/>
                  <a:pt x="1533061" y="206062"/>
                  <a:pt x="1533061" y="206062"/>
                </a:cubicBezTo>
                <a:cubicBezTo>
                  <a:pt x="1499807" y="161723"/>
                  <a:pt x="1463377" y="108090"/>
                  <a:pt x="1417151" y="77273"/>
                </a:cubicBezTo>
                <a:cubicBezTo>
                  <a:pt x="1306429" y="3459"/>
                  <a:pt x="1446513" y="91953"/>
                  <a:pt x="1339878" y="38636"/>
                </a:cubicBezTo>
                <a:cubicBezTo>
                  <a:pt x="1317489" y="27441"/>
                  <a:pt x="1296948" y="12879"/>
                  <a:pt x="1275483" y="0"/>
                </a:cubicBezTo>
                <a:cubicBezTo>
                  <a:pt x="1193917" y="4293"/>
                  <a:pt x="1111021" y="-2404"/>
                  <a:pt x="1030785" y="12879"/>
                </a:cubicBezTo>
                <a:cubicBezTo>
                  <a:pt x="1015580" y="15775"/>
                  <a:pt x="1007880" y="36302"/>
                  <a:pt x="1005027" y="51515"/>
                </a:cubicBezTo>
                <a:cubicBezTo>
                  <a:pt x="994712" y="106530"/>
                  <a:pt x="997718" y="163245"/>
                  <a:pt x="992148" y="218941"/>
                </a:cubicBezTo>
                <a:cubicBezTo>
                  <a:pt x="992042" y="219998"/>
                  <a:pt x="970095" y="378030"/>
                  <a:pt x="966390" y="386366"/>
                </a:cubicBezTo>
                <a:cubicBezTo>
                  <a:pt x="958993" y="403010"/>
                  <a:pt x="940633" y="412124"/>
                  <a:pt x="927754" y="425003"/>
                </a:cubicBezTo>
                <a:cubicBezTo>
                  <a:pt x="923461" y="437882"/>
                  <a:pt x="924474" y="454040"/>
                  <a:pt x="914875" y="463639"/>
                </a:cubicBezTo>
                <a:cubicBezTo>
                  <a:pt x="892985" y="485529"/>
                  <a:pt x="837601" y="515155"/>
                  <a:pt x="837601" y="515155"/>
                </a:cubicBezTo>
                <a:cubicBezTo>
                  <a:pt x="833308" y="528034"/>
                  <a:pt x="828452" y="540738"/>
                  <a:pt x="824723" y="553791"/>
                </a:cubicBezTo>
                <a:cubicBezTo>
                  <a:pt x="819860" y="570810"/>
                  <a:pt x="820626" y="589939"/>
                  <a:pt x="811844" y="605307"/>
                </a:cubicBezTo>
                <a:cubicBezTo>
                  <a:pt x="802808" y="621121"/>
                  <a:pt x="786086" y="631064"/>
                  <a:pt x="773207" y="643943"/>
                </a:cubicBezTo>
                <a:cubicBezTo>
                  <a:pt x="750314" y="689729"/>
                  <a:pt x="747202" y="689883"/>
                  <a:pt x="734570" y="734095"/>
                </a:cubicBezTo>
                <a:cubicBezTo>
                  <a:pt x="722747" y="775477"/>
                  <a:pt x="727305" y="792877"/>
                  <a:pt x="695934" y="824248"/>
                </a:cubicBezTo>
                <a:cubicBezTo>
                  <a:pt x="684989" y="835193"/>
                  <a:pt x="670176" y="841419"/>
                  <a:pt x="657297" y="850005"/>
                </a:cubicBezTo>
                <a:cubicBezTo>
                  <a:pt x="588611" y="953034"/>
                  <a:pt x="678759" y="828544"/>
                  <a:pt x="592903" y="914400"/>
                </a:cubicBezTo>
                <a:cubicBezTo>
                  <a:pt x="577725" y="929578"/>
                  <a:pt x="569444" y="950737"/>
                  <a:pt x="554266" y="965915"/>
                </a:cubicBezTo>
                <a:cubicBezTo>
                  <a:pt x="543321" y="976860"/>
                  <a:pt x="526575" y="980728"/>
                  <a:pt x="515630" y="991673"/>
                </a:cubicBezTo>
                <a:cubicBezTo>
                  <a:pt x="500452" y="1006851"/>
                  <a:pt x="490962" y="1026891"/>
                  <a:pt x="476993" y="1043188"/>
                </a:cubicBezTo>
                <a:cubicBezTo>
                  <a:pt x="465140" y="1057017"/>
                  <a:pt x="451235" y="1068946"/>
                  <a:pt x="438356" y="1081825"/>
                </a:cubicBezTo>
                <a:cubicBezTo>
                  <a:pt x="434063" y="1094704"/>
                  <a:pt x="427710" y="1107071"/>
                  <a:pt x="425478" y="1120462"/>
                </a:cubicBezTo>
                <a:cubicBezTo>
                  <a:pt x="419087" y="1158808"/>
                  <a:pt x="422028" y="1198658"/>
                  <a:pt x="412599" y="1236372"/>
                </a:cubicBezTo>
                <a:cubicBezTo>
                  <a:pt x="408845" y="1251388"/>
                  <a:pt x="395427" y="1262129"/>
                  <a:pt x="386841" y="1275008"/>
                </a:cubicBezTo>
                <a:cubicBezTo>
                  <a:pt x="369505" y="1344353"/>
                  <a:pt x="361083" y="1367473"/>
                  <a:pt x="361083" y="1455312"/>
                </a:cubicBezTo>
                <a:cubicBezTo>
                  <a:pt x="361083" y="1524133"/>
                  <a:pt x="369669" y="1592687"/>
                  <a:pt x="373962" y="1661374"/>
                </a:cubicBezTo>
                <a:cubicBezTo>
                  <a:pt x="372615" y="1666762"/>
                  <a:pt x="355311" y="1741576"/>
                  <a:pt x="348204" y="1751526"/>
                </a:cubicBezTo>
                <a:cubicBezTo>
                  <a:pt x="334089" y="1771287"/>
                  <a:pt x="313861" y="1785870"/>
                  <a:pt x="296689" y="1803042"/>
                </a:cubicBezTo>
                <a:cubicBezTo>
                  <a:pt x="288844" y="1826576"/>
                  <a:pt x="273241" y="1870093"/>
                  <a:pt x="270931" y="1893194"/>
                </a:cubicBezTo>
                <a:cubicBezTo>
                  <a:pt x="264083" y="1961674"/>
                  <a:pt x="268786" y="2031277"/>
                  <a:pt x="258052" y="2099256"/>
                </a:cubicBezTo>
                <a:cubicBezTo>
                  <a:pt x="255638" y="2114545"/>
                  <a:pt x="239216" y="2124048"/>
                  <a:pt x="232294" y="2137893"/>
                </a:cubicBezTo>
                <a:cubicBezTo>
                  <a:pt x="221955" y="2158570"/>
                  <a:pt x="214654" y="2180641"/>
                  <a:pt x="206537" y="2202287"/>
                </a:cubicBezTo>
                <a:cubicBezTo>
                  <a:pt x="201770" y="2214998"/>
                  <a:pt x="199729" y="2228782"/>
                  <a:pt x="193658" y="2240924"/>
                </a:cubicBezTo>
                <a:cubicBezTo>
                  <a:pt x="186736" y="2254768"/>
                  <a:pt x="175579" y="2266121"/>
                  <a:pt x="167900" y="2279560"/>
                </a:cubicBezTo>
                <a:cubicBezTo>
                  <a:pt x="158375" y="2296229"/>
                  <a:pt x="150728" y="2313904"/>
                  <a:pt x="142142" y="2331076"/>
                </a:cubicBezTo>
                <a:cubicBezTo>
                  <a:pt x="137849" y="2352541"/>
                  <a:pt x="127445" y="2373656"/>
                  <a:pt x="129263" y="2395470"/>
                </a:cubicBezTo>
                <a:cubicBezTo>
                  <a:pt x="131858" y="2426615"/>
                  <a:pt x="146798" y="2455470"/>
                  <a:pt x="155021" y="2485622"/>
                </a:cubicBezTo>
                <a:cubicBezTo>
                  <a:pt x="173238" y="2552417"/>
                  <a:pt x="168868" y="2543917"/>
                  <a:pt x="180779" y="2627290"/>
                </a:cubicBezTo>
                <a:cubicBezTo>
                  <a:pt x="176486" y="2670220"/>
                  <a:pt x="180588" y="2714843"/>
                  <a:pt x="167900" y="2756079"/>
                </a:cubicBezTo>
                <a:cubicBezTo>
                  <a:pt x="162544" y="2773487"/>
                  <a:pt x="138299" y="2778901"/>
                  <a:pt x="129263" y="2794715"/>
                </a:cubicBezTo>
                <a:cubicBezTo>
                  <a:pt x="116177" y="2817615"/>
                  <a:pt x="106619" y="2928290"/>
                  <a:pt x="103506" y="2936383"/>
                </a:cubicBezTo>
                <a:cubicBezTo>
                  <a:pt x="92393" y="2965277"/>
                  <a:pt x="51990" y="3013656"/>
                  <a:pt x="51990" y="3013656"/>
                </a:cubicBezTo>
                <a:cubicBezTo>
                  <a:pt x="47697" y="3035121"/>
                  <a:pt x="45548" y="3057128"/>
                  <a:pt x="39111" y="3078050"/>
                </a:cubicBezTo>
                <a:cubicBezTo>
                  <a:pt x="28324" y="3113107"/>
                  <a:pt x="1440" y="3144415"/>
                  <a:pt x="475" y="3181081"/>
                </a:cubicBezTo>
                <a:cubicBezTo>
                  <a:pt x="-1885" y="3270778"/>
                  <a:pt x="26034" y="3565269"/>
                  <a:pt x="39111" y="3709115"/>
                </a:cubicBezTo>
                <a:cubicBezTo>
                  <a:pt x="26232" y="3773509"/>
                  <a:pt x="5326" y="3836808"/>
                  <a:pt x="475" y="3902298"/>
                </a:cubicBezTo>
                <a:cubicBezTo>
                  <a:pt x="-3723" y="3958978"/>
                  <a:pt x="20758" y="4125987"/>
                  <a:pt x="39111" y="4185634"/>
                </a:cubicBezTo>
                <a:cubicBezTo>
                  <a:pt x="43663" y="4200428"/>
                  <a:pt x="57190" y="4210831"/>
                  <a:pt x="64869" y="4224270"/>
                </a:cubicBezTo>
                <a:cubicBezTo>
                  <a:pt x="130229" y="4338649"/>
                  <a:pt x="53630" y="4220292"/>
                  <a:pt x="116385" y="4314422"/>
                </a:cubicBezTo>
                <a:cubicBezTo>
                  <a:pt x="120678" y="4331594"/>
                  <a:pt x="119445" y="4351210"/>
                  <a:pt x="129263" y="4365938"/>
                </a:cubicBezTo>
                <a:cubicBezTo>
                  <a:pt x="141595" y="4384437"/>
                  <a:pt x="200528" y="4442476"/>
                  <a:pt x="232294" y="4456090"/>
                </a:cubicBezTo>
                <a:cubicBezTo>
                  <a:pt x="248563" y="4463063"/>
                  <a:pt x="266638" y="4464676"/>
                  <a:pt x="283810" y="4468969"/>
                </a:cubicBezTo>
                <a:cubicBezTo>
                  <a:pt x="292396" y="4481848"/>
                  <a:pt x="296689" y="4499019"/>
                  <a:pt x="309568" y="4507605"/>
                </a:cubicBezTo>
                <a:cubicBezTo>
                  <a:pt x="324295" y="4517423"/>
                  <a:pt x="344064" y="4515621"/>
                  <a:pt x="361083" y="4520484"/>
                </a:cubicBezTo>
                <a:cubicBezTo>
                  <a:pt x="388180" y="4528226"/>
                  <a:pt x="423489" y="4544066"/>
                  <a:pt x="451235" y="4546242"/>
                </a:cubicBezTo>
                <a:cubicBezTo>
                  <a:pt x="652796" y="4562051"/>
                  <a:pt x="854773" y="4572000"/>
                  <a:pt x="1056542" y="4584879"/>
                </a:cubicBezTo>
                <a:cubicBezTo>
                  <a:pt x="1069421" y="4593465"/>
                  <a:pt x="1086593" y="4597757"/>
                  <a:pt x="1095179" y="4610636"/>
                </a:cubicBezTo>
                <a:cubicBezTo>
                  <a:pt x="1104998" y="4625364"/>
                  <a:pt x="1102461" y="4645360"/>
                  <a:pt x="1108058" y="4662152"/>
                </a:cubicBezTo>
                <a:cubicBezTo>
                  <a:pt x="1115369" y="4684084"/>
                  <a:pt x="1125699" y="4704900"/>
                  <a:pt x="1133816" y="4726546"/>
                </a:cubicBezTo>
                <a:cubicBezTo>
                  <a:pt x="1138583" y="4739257"/>
                  <a:pt x="1140101" y="4753316"/>
                  <a:pt x="1146694" y="4765183"/>
                </a:cubicBezTo>
                <a:cubicBezTo>
                  <a:pt x="1161728" y="4792244"/>
                  <a:pt x="1188420" y="4813088"/>
                  <a:pt x="1198210" y="4842456"/>
                </a:cubicBezTo>
                <a:cubicBezTo>
                  <a:pt x="1219158" y="4905301"/>
                  <a:pt x="1225553" y="4947074"/>
                  <a:pt x="1275483" y="4997003"/>
                </a:cubicBezTo>
                <a:cubicBezTo>
                  <a:pt x="1299655" y="5021174"/>
                  <a:pt x="1352606" y="5082453"/>
                  <a:pt x="1391393" y="5087155"/>
                </a:cubicBezTo>
                <a:cubicBezTo>
                  <a:pt x="1510798" y="5101629"/>
                  <a:pt x="1631798" y="5095741"/>
                  <a:pt x="1752001" y="5100034"/>
                </a:cubicBezTo>
                <a:cubicBezTo>
                  <a:pt x="1782052" y="5104327"/>
                  <a:pt x="1813969" y="5101638"/>
                  <a:pt x="1842154" y="5112912"/>
                </a:cubicBezTo>
                <a:cubicBezTo>
                  <a:pt x="1870372" y="5124199"/>
                  <a:pt x="1888842" y="5168940"/>
                  <a:pt x="1906548" y="5190186"/>
                </a:cubicBezTo>
                <a:cubicBezTo>
                  <a:pt x="1918208" y="5204178"/>
                  <a:pt x="1932306" y="5215943"/>
                  <a:pt x="1945185" y="5228822"/>
                </a:cubicBezTo>
                <a:cubicBezTo>
                  <a:pt x="1978858" y="5329843"/>
                  <a:pt x="1956973" y="5282813"/>
                  <a:pt x="2009579" y="5370490"/>
                </a:cubicBezTo>
                <a:cubicBezTo>
                  <a:pt x="2013872" y="5391955"/>
                  <a:pt x="2015536" y="5414118"/>
                  <a:pt x="2022458" y="5434884"/>
                </a:cubicBezTo>
                <a:cubicBezTo>
                  <a:pt x="2042120" y="5493870"/>
                  <a:pt x="2090204" y="5540429"/>
                  <a:pt x="2138368" y="5576552"/>
                </a:cubicBezTo>
                <a:cubicBezTo>
                  <a:pt x="2155540" y="5589431"/>
                  <a:pt x="2171247" y="5604539"/>
                  <a:pt x="2189883" y="5615188"/>
                </a:cubicBezTo>
                <a:cubicBezTo>
                  <a:pt x="2219854" y="5632314"/>
                  <a:pt x="2298851" y="5638114"/>
                  <a:pt x="2318672" y="5640946"/>
                </a:cubicBezTo>
                <a:cubicBezTo>
                  <a:pt x="2335844" y="5653825"/>
                  <a:pt x="2351550" y="5668933"/>
                  <a:pt x="2370187" y="5679583"/>
                </a:cubicBezTo>
                <a:cubicBezTo>
                  <a:pt x="2392039" y="5692070"/>
                  <a:pt x="2439432" y="5696978"/>
                  <a:pt x="2460339" y="5705341"/>
                </a:cubicBezTo>
                <a:cubicBezTo>
                  <a:pt x="2465976" y="5707596"/>
                  <a:pt x="2468925" y="5713926"/>
                  <a:pt x="2473218" y="5718219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9" name="Freeform 18"/>
          <p:cNvSpPr/>
          <p:nvPr/>
        </p:nvSpPr>
        <p:spPr>
          <a:xfrm>
            <a:off x="5486400" y="2590800"/>
            <a:ext cx="2209800" cy="3604792"/>
          </a:xfrm>
          <a:custGeom>
            <a:avLst/>
            <a:gdLst>
              <a:gd name="connsiteX0" fmla="*/ 3335628 w 3362250"/>
              <a:gd name="connsiteY0" fmla="*/ 798490 h 4894826"/>
              <a:gd name="connsiteX1" fmla="*/ 3271234 w 3362250"/>
              <a:gd name="connsiteY1" fmla="*/ 746975 h 4894826"/>
              <a:gd name="connsiteX2" fmla="*/ 3193961 w 3362250"/>
              <a:gd name="connsiteY2" fmla="*/ 682580 h 4894826"/>
              <a:gd name="connsiteX3" fmla="*/ 3142445 w 3362250"/>
              <a:gd name="connsiteY3" fmla="*/ 669702 h 4894826"/>
              <a:gd name="connsiteX4" fmla="*/ 3103809 w 3362250"/>
              <a:gd name="connsiteY4" fmla="*/ 618186 h 4894826"/>
              <a:gd name="connsiteX5" fmla="*/ 3052293 w 3362250"/>
              <a:gd name="connsiteY5" fmla="*/ 605307 h 4894826"/>
              <a:gd name="connsiteX6" fmla="*/ 2962141 w 3362250"/>
              <a:gd name="connsiteY6" fmla="*/ 489397 h 4894826"/>
              <a:gd name="connsiteX7" fmla="*/ 2923504 w 3362250"/>
              <a:gd name="connsiteY7" fmla="*/ 373488 h 4894826"/>
              <a:gd name="connsiteX8" fmla="*/ 2910626 w 3362250"/>
              <a:gd name="connsiteY8" fmla="*/ 334851 h 4894826"/>
              <a:gd name="connsiteX9" fmla="*/ 2871989 w 3362250"/>
              <a:gd name="connsiteY9" fmla="*/ 296214 h 4894826"/>
              <a:gd name="connsiteX10" fmla="*/ 2859110 w 3362250"/>
              <a:gd name="connsiteY10" fmla="*/ 257578 h 4894826"/>
              <a:gd name="connsiteX11" fmla="*/ 2820473 w 3362250"/>
              <a:gd name="connsiteY11" fmla="*/ 244699 h 4894826"/>
              <a:gd name="connsiteX12" fmla="*/ 2743200 w 3362250"/>
              <a:gd name="connsiteY12" fmla="*/ 193183 h 4894826"/>
              <a:gd name="connsiteX13" fmla="*/ 2691685 w 3362250"/>
              <a:gd name="connsiteY13" fmla="*/ 167426 h 4894826"/>
              <a:gd name="connsiteX14" fmla="*/ 2665927 w 3362250"/>
              <a:gd name="connsiteY14" fmla="*/ 128789 h 4894826"/>
              <a:gd name="connsiteX15" fmla="*/ 2550017 w 3362250"/>
              <a:gd name="connsiteY15" fmla="*/ 38637 h 4894826"/>
              <a:gd name="connsiteX16" fmla="*/ 2472744 w 3362250"/>
              <a:gd name="connsiteY16" fmla="*/ 0 h 4894826"/>
              <a:gd name="connsiteX17" fmla="*/ 2369713 w 3362250"/>
              <a:gd name="connsiteY17" fmla="*/ 12879 h 4894826"/>
              <a:gd name="connsiteX18" fmla="*/ 2331076 w 3362250"/>
              <a:gd name="connsiteY18" fmla="*/ 64395 h 4894826"/>
              <a:gd name="connsiteX19" fmla="*/ 2266682 w 3362250"/>
              <a:gd name="connsiteY19" fmla="*/ 128789 h 4894826"/>
              <a:gd name="connsiteX20" fmla="*/ 2202288 w 3362250"/>
              <a:gd name="connsiteY20" fmla="*/ 218941 h 4894826"/>
              <a:gd name="connsiteX21" fmla="*/ 2112135 w 3362250"/>
              <a:gd name="connsiteY21" fmla="*/ 321972 h 4894826"/>
              <a:gd name="connsiteX22" fmla="*/ 2086378 w 3362250"/>
              <a:gd name="connsiteY22" fmla="*/ 360609 h 4894826"/>
              <a:gd name="connsiteX23" fmla="*/ 2047741 w 3362250"/>
              <a:gd name="connsiteY23" fmla="*/ 399245 h 4894826"/>
              <a:gd name="connsiteX24" fmla="*/ 1983347 w 3362250"/>
              <a:gd name="connsiteY24" fmla="*/ 476519 h 4894826"/>
              <a:gd name="connsiteX25" fmla="*/ 1931831 w 3362250"/>
              <a:gd name="connsiteY25" fmla="*/ 618186 h 4894826"/>
              <a:gd name="connsiteX26" fmla="*/ 1918952 w 3362250"/>
              <a:gd name="connsiteY26" fmla="*/ 669702 h 4894826"/>
              <a:gd name="connsiteX27" fmla="*/ 1880316 w 3362250"/>
              <a:gd name="connsiteY27" fmla="*/ 721217 h 4894826"/>
              <a:gd name="connsiteX28" fmla="*/ 1815921 w 3362250"/>
              <a:gd name="connsiteY28" fmla="*/ 785611 h 4894826"/>
              <a:gd name="connsiteX29" fmla="*/ 1777285 w 3362250"/>
              <a:gd name="connsiteY29" fmla="*/ 837127 h 4894826"/>
              <a:gd name="connsiteX30" fmla="*/ 1764406 w 3362250"/>
              <a:gd name="connsiteY30" fmla="*/ 875764 h 4894826"/>
              <a:gd name="connsiteX31" fmla="*/ 1725769 w 3362250"/>
              <a:gd name="connsiteY31" fmla="*/ 901521 h 4894826"/>
              <a:gd name="connsiteX32" fmla="*/ 1674254 w 3362250"/>
              <a:gd name="connsiteY32" fmla="*/ 1017431 h 4894826"/>
              <a:gd name="connsiteX33" fmla="*/ 1635617 w 3362250"/>
              <a:gd name="connsiteY33" fmla="*/ 1043189 h 4894826"/>
              <a:gd name="connsiteX34" fmla="*/ 1493950 w 3362250"/>
              <a:gd name="connsiteY34" fmla="*/ 1171978 h 4894826"/>
              <a:gd name="connsiteX35" fmla="*/ 1429555 w 3362250"/>
              <a:gd name="connsiteY35" fmla="*/ 1210614 h 4894826"/>
              <a:gd name="connsiteX36" fmla="*/ 1378040 w 3362250"/>
              <a:gd name="connsiteY36" fmla="*/ 1223493 h 4894826"/>
              <a:gd name="connsiteX37" fmla="*/ 1339403 w 3362250"/>
              <a:gd name="connsiteY37" fmla="*/ 1236372 h 4894826"/>
              <a:gd name="connsiteX38" fmla="*/ 1287888 w 3362250"/>
              <a:gd name="connsiteY38" fmla="*/ 1326524 h 4894826"/>
              <a:gd name="connsiteX39" fmla="*/ 1262130 w 3362250"/>
              <a:gd name="connsiteY39" fmla="*/ 1365161 h 4894826"/>
              <a:gd name="connsiteX40" fmla="*/ 1210614 w 3362250"/>
              <a:gd name="connsiteY40" fmla="*/ 1455313 h 4894826"/>
              <a:gd name="connsiteX41" fmla="*/ 1184857 w 3362250"/>
              <a:gd name="connsiteY41" fmla="*/ 1545465 h 4894826"/>
              <a:gd name="connsiteX42" fmla="*/ 1146220 w 3362250"/>
              <a:gd name="connsiteY42" fmla="*/ 1635617 h 4894826"/>
              <a:gd name="connsiteX43" fmla="*/ 1133341 w 3362250"/>
              <a:gd name="connsiteY43" fmla="*/ 1738648 h 4894826"/>
              <a:gd name="connsiteX44" fmla="*/ 1120462 w 3362250"/>
              <a:gd name="connsiteY44" fmla="*/ 1815921 h 4894826"/>
              <a:gd name="connsiteX45" fmla="*/ 1081826 w 3362250"/>
              <a:gd name="connsiteY45" fmla="*/ 2575775 h 4894826"/>
              <a:gd name="connsiteX46" fmla="*/ 1043189 w 3362250"/>
              <a:gd name="connsiteY46" fmla="*/ 2704564 h 4894826"/>
              <a:gd name="connsiteX47" fmla="*/ 1030310 w 3362250"/>
              <a:gd name="connsiteY47" fmla="*/ 2768958 h 4894826"/>
              <a:gd name="connsiteX48" fmla="*/ 965916 w 3362250"/>
              <a:gd name="connsiteY48" fmla="*/ 2910626 h 4894826"/>
              <a:gd name="connsiteX49" fmla="*/ 953037 w 3362250"/>
              <a:gd name="connsiteY49" fmla="*/ 2962141 h 4894826"/>
              <a:gd name="connsiteX50" fmla="*/ 927279 w 3362250"/>
              <a:gd name="connsiteY50" fmla="*/ 3052293 h 4894826"/>
              <a:gd name="connsiteX51" fmla="*/ 914400 w 3362250"/>
              <a:gd name="connsiteY51" fmla="*/ 3103809 h 4894826"/>
              <a:gd name="connsiteX52" fmla="*/ 888642 w 3362250"/>
              <a:gd name="connsiteY52" fmla="*/ 3155324 h 4894826"/>
              <a:gd name="connsiteX53" fmla="*/ 850006 w 3362250"/>
              <a:gd name="connsiteY53" fmla="*/ 3245476 h 4894826"/>
              <a:gd name="connsiteX54" fmla="*/ 811369 w 3362250"/>
              <a:gd name="connsiteY54" fmla="*/ 3309871 h 4894826"/>
              <a:gd name="connsiteX55" fmla="*/ 759854 w 3362250"/>
              <a:gd name="connsiteY55" fmla="*/ 3335628 h 4894826"/>
              <a:gd name="connsiteX56" fmla="*/ 631065 w 3362250"/>
              <a:gd name="connsiteY56" fmla="*/ 3425780 h 4894826"/>
              <a:gd name="connsiteX57" fmla="*/ 566671 w 3362250"/>
              <a:gd name="connsiteY57" fmla="*/ 3477296 h 4894826"/>
              <a:gd name="connsiteX58" fmla="*/ 489397 w 3362250"/>
              <a:gd name="connsiteY58" fmla="*/ 3567448 h 4894826"/>
              <a:gd name="connsiteX59" fmla="*/ 437882 w 3362250"/>
              <a:gd name="connsiteY59" fmla="*/ 3618964 h 4894826"/>
              <a:gd name="connsiteX60" fmla="*/ 399245 w 3362250"/>
              <a:gd name="connsiteY60" fmla="*/ 3760631 h 4894826"/>
              <a:gd name="connsiteX61" fmla="*/ 360609 w 3362250"/>
              <a:gd name="connsiteY61" fmla="*/ 3850783 h 4894826"/>
              <a:gd name="connsiteX62" fmla="*/ 321972 w 3362250"/>
              <a:gd name="connsiteY62" fmla="*/ 3992451 h 4894826"/>
              <a:gd name="connsiteX63" fmla="*/ 309093 w 3362250"/>
              <a:gd name="connsiteY63" fmla="*/ 4043966 h 4894826"/>
              <a:gd name="connsiteX64" fmla="*/ 270457 w 3362250"/>
              <a:gd name="connsiteY64" fmla="*/ 4172755 h 4894826"/>
              <a:gd name="connsiteX65" fmla="*/ 218941 w 3362250"/>
              <a:gd name="connsiteY65" fmla="*/ 4327302 h 4894826"/>
              <a:gd name="connsiteX66" fmla="*/ 51516 w 3362250"/>
              <a:gd name="connsiteY66" fmla="*/ 4468969 h 4894826"/>
              <a:gd name="connsiteX67" fmla="*/ 0 w 3362250"/>
              <a:gd name="connsiteY67" fmla="*/ 4546242 h 4894826"/>
              <a:gd name="connsiteX68" fmla="*/ 12879 w 3362250"/>
              <a:gd name="connsiteY68" fmla="*/ 4700789 h 4894826"/>
              <a:gd name="connsiteX69" fmla="*/ 115910 w 3362250"/>
              <a:gd name="connsiteY69" fmla="*/ 4752304 h 4894826"/>
              <a:gd name="connsiteX70" fmla="*/ 334851 w 3362250"/>
              <a:gd name="connsiteY70" fmla="*/ 4790941 h 4894826"/>
              <a:gd name="connsiteX71" fmla="*/ 746975 w 3362250"/>
              <a:gd name="connsiteY71" fmla="*/ 4868214 h 4894826"/>
              <a:gd name="connsiteX72" fmla="*/ 1120462 w 3362250"/>
              <a:gd name="connsiteY72" fmla="*/ 4881093 h 4894826"/>
              <a:gd name="connsiteX73" fmla="*/ 1249251 w 3362250"/>
              <a:gd name="connsiteY73" fmla="*/ 4816699 h 4894826"/>
              <a:gd name="connsiteX74" fmla="*/ 1365161 w 3362250"/>
              <a:gd name="connsiteY74" fmla="*/ 4778062 h 4894826"/>
              <a:gd name="connsiteX75" fmla="*/ 1468192 w 3362250"/>
              <a:gd name="connsiteY75" fmla="*/ 4765183 h 4894826"/>
              <a:gd name="connsiteX76" fmla="*/ 1712890 w 3362250"/>
              <a:gd name="connsiteY76" fmla="*/ 4739426 h 4894826"/>
              <a:gd name="connsiteX77" fmla="*/ 1815921 w 3362250"/>
              <a:gd name="connsiteY77" fmla="*/ 4713668 h 4894826"/>
              <a:gd name="connsiteX78" fmla="*/ 1893195 w 3362250"/>
              <a:gd name="connsiteY78" fmla="*/ 4687910 h 4894826"/>
              <a:gd name="connsiteX79" fmla="*/ 1931831 w 3362250"/>
              <a:gd name="connsiteY79" fmla="*/ 4675031 h 4894826"/>
              <a:gd name="connsiteX80" fmla="*/ 2073499 w 3362250"/>
              <a:gd name="connsiteY80" fmla="*/ 4649273 h 4894826"/>
              <a:gd name="connsiteX81" fmla="*/ 2150772 w 3362250"/>
              <a:gd name="connsiteY81" fmla="*/ 4597758 h 4894826"/>
              <a:gd name="connsiteX82" fmla="*/ 2176530 w 3362250"/>
              <a:gd name="connsiteY82" fmla="*/ 4546242 h 4894826"/>
              <a:gd name="connsiteX83" fmla="*/ 2163651 w 3362250"/>
              <a:gd name="connsiteY83" fmla="*/ 4327302 h 4894826"/>
              <a:gd name="connsiteX84" fmla="*/ 2137893 w 3362250"/>
              <a:gd name="connsiteY84" fmla="*/ 4288665 h 4894826"/>
              <a:gd name="connsiteX85" fmla="*/ 2125014 w 3362250"/>
              <a:gd name="connsiteY85" fmla="*/ 4211392 h 4894826"/>
              <a:gd name="connsiteX86" fmla="*/ 2112135 w 3362250"/>
              <a:gd name="connsiteY86" fmla="*/ 4159876 h 4894826"/>
              <a:gd name="connsiteX87" fmla="*/ 2099257 w 3362250"/>
              <a:gd name="connsiteY87" fmla="*/ 3979572 h 4894826"/>
              <a:gd name="connsiteX88" fmla="*/ 2150772 w 3362250"/>
              <a:gd name="connsiteY88" fmla="*/ 3515933 h 4894826"/>
              <a:gd name="connsiteX89" fmla="*/ 2189409 w 3362250"/>
              <a:gd name="connsiteY89" fmla="*/ 3425780 h 4894826"/>
              <a:gd name="connsiteX90" fmla="*/ 2228045 w 3362250"/>
              <a:gd name="connsiteY90" fmla="*/ 3361386 h 4894826"/>
              <a:gd name="connsiteX91" fmla="*/ 2266682 w 3362250"/>
              <a:gd name="connsiteY91" fmla="*/ 3219719 h 4894826"/>
              <a:gd name="connsiteX92" fmla="*/ 2279561 w 3362250"/>
              <a:gd name="connsiteY92" fmla="*/ 2897747 h 4894826"/>
              <a:gd name="connsiteX93" fmla="*/ 2292440 w 3362250"/>
              <a:gd name="connsiteY93" fmla="*/ 2846231 h 4894826"/>
              <a:gd name="connsiteX94" fmla="*/ 2318197 w 3362250"/>
              <a:gd name="connsiteY94" fmla="*/ 2807595 h 4894826"/>
              <a:gd name="connsiteX95" fmla="*/ 2343955 w 3362250"/>
              <a:gd name="connsiteY95" fmla="*/ 2691685 h 4894826"/>
              <a:gd name="connsiteX96" fmla="*/ 2395471 w 3362250"/>
              <a:gd name="connsiteY96" fmla="*/ 2614411 h 4894826"/>
              <a:gd name="connsiteX97" fmla="*/ 2408350 w 3362250"/>
              <a:gd name="connsiteY97" fmla="*/ 2550017 h 4894826"/>
              <a:gd name="connsiteX98" fmla="*/ 2459865 w 3362250"/>
              <a:gd name="connsiteY98" fmla="*/ 2498502 h 4894826"/>
              <a:gd name="connsiteX99" fmla="*/ 2485623 w 3362250"/>
              <a:gd name="connsiteY99" fmla="*/ 2459865 h 4894826"/>
              <a:gd name="connsiteX100" fmla="*/ 2537138 w 3362250"/>
              <a:gd name="connsiteY100" fmla="*/ 2408349 h 4894826"/>
              <a:gd name="connsiteX101" fmla="*/ 2601533 w 3362250"/>
              <a:gd name="connsiteY101" fmla="*/ 2331076 h 4894826"/>
              <a:gd name="connsiteX102" fmla="*/ 2614411 w 3362250"/>
              <a:gd name="connsiteY102" fmla="*/ 2292440 h 4894826"/>
              <a:gd name="connsiteX103" fmla="*/ 2665927 w 3362250"/>
              <a:gd name="connsiteY103" fmla="*/ 2215166 h 4894826"/>
              <a:gd name="connsiteX104" fmla="*/ 2678806 w 3362250"/>
              <a:gd name="connsiteY104" fmla="*/ 2176530 h 4894826"/>
              <a:gd name="connsiteX105" fmla="*/ 2730321 w 3362250"/>
              <a:gd name="connsiteY105" fmla="*/ 2086378 h 4894826"/>
              <a:gd name="connsiteX106" fmla="*/ 2743200 w 3362250"/>
              <a:gd name="connsiteY106" fmla="*/ 2047741 h 4894826"/>
              <a:gd name="connsiteX107" fmla="*/ 2794716 w 3362250"/>
              <a:gd name="connsiteY107" fmla="*/ 1944710 h 4894826"/>
              <a:gd name="connsiteX108" fmla="*/ 2859110 w 3362250"/>
              <a:gd name="connsiteY108" fmla="*/ 1751527 h 4894826"/>
              <a:gd name="connsiteX109" fmla="*/ 2897747 w 3362250"/>
              <a:gd name="connsiteY109" fmla="*/ 1661375 h 4894826"/>
              <a:gd name="connsiteX110" fmla="*/ 2923504 w 3362250"/>
              <a:gd name="connsiteY110" fmla="*/ 1596980 h 4894826"/>
              <a:gd name="connsiteX111" fmla="*/ 2949262 w 3362250"/>
              <a:gd name="connsiteY111" fmla="*/ 1558344 h 4894826"/>
              <a:gd name="connsiteX112" fmla="*/ 3039414 w 3362250"/>
              <a:gd name="connsiteY112" fmla="*/ 1390919 h 4894826"/>
              <a:gd name="connsiteX113" fmla="*/ 3052293 w 3362250"/>
              <a:gd name="connsiteY113" fmla="*/ 1339403 h 4894826"/>
              <a:gd name="connsiteX114" fmla="*/ 3065172 w 3362250"/>
              <a:gd name="connsiteY114" fmla="*/ 1300766 h 4894826"/>
              <a:gd name="connsiteX115" fmla="*/ 3078051 w 3362250"/>
              <a:gd name="connsiteY115" fmla="*/ 1004552 h 4894826"/>
              <a:gd name="connsiteX116" fmla="*/ 3116688 w 3362250"/>
              <a:gd name="connsiteY116" fmla="*/ 991673 h 4894826"/>
              <a:gd name="connsiteX117" fmla="*/ 3206840 w 3362250"/>
              <a:gd name="connsiteY117" fmla="*/ 940158 h 4894826"/>
              <a:gd name="connsiteX118" fmla="*/ 3258355 w 3362250"/>
              <a:gd name="connsiteY118" fmla="*/ 927279 h 4894826"/>
              <a:gd name="connsiteX119" fmla="*/ 3322750 w 3362250"/>
              <a:gd name="connsiteY119" fmla="*/ 862885 h 4894826"/>
              <a:gd name="connsiteX120" fmla="*/ 3348507 w 3362250"/>
              <a:gd name="connsiteY120" fmla="*/ 824248 h 4894826"/>
              <a:gd name="connsiteX121" fmla="*/ 3361386 w 3362250"/>
              <a:gd name="connsiteY121" fmla="*/ 862885 h 4894826"/>
              <a:gd name="connsiteX122" fmla="*/ 3309871 w 3362250"/>
              <a:gd name="connsiteY122" fmla="*/ 940158 h 4894826"/>
              <a:gd name="connsiteX123" fmla="*/ 3296992 w 3362250"/>
              <a:gd name="connsiteY123" fmla="*/ 978795 h 4894826"/>
              <a:gd name="connsiteX124" fmla="*/ 3258355 w 3362250"/>
              <a:gd name="connsiteY124" fmla="*/ 1030310 h 48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62250" h="4894826">
                <a:moveTo>
                  <a:pt x="3335628" y="798490"/>
                </a:moveTo>
                <a:cubicBezTo>
                  <a:pt x="3314163" y="781318"/>
                  <a:pt x="3291921" y="765076"/>
                  <a:pt x="3271234" y="746975"/>
                </a:cubicBezTo>
                <a:cubicBezTo>
                  <a:pt x="3241530" y="720984"/>
                  <a:pt x="3230859" y="698393"/>
                  <a:pt x="3193961" y="682580"/>
                </a:cubicBezTo>
                <a:cubicBezTo>
                  <a:pt x="3177692" y="675608"/>
                  <a:pt x="3159617" y="673995"/>
                  <a:pt x="3142445" y="669702"/>
                </a:cubicBezTo>
                <a:cubicBezTo>
                  <a:pt x="3129566" y="652530"/>
                  <a:pt x="3121276" y="630662"/>
                  <a:pt x="3103809" y="618186"/>
                </a:cubicBezTo>
                <a:cubicBezTo>
                  <a:pt x="3089406" y="607898"/>
                  <a:pt x="3067661" y="614089"/>
                  <a:pt x="3052293" y="605307"/>
                </a:cubicBezTo>
                <a:cubicBezTo>
                  <a:pt x="3024839" y="589619"/>
                  <a:pt x="2967546" y="505613"/>
                  <a:pt x="2962141" y="489397"/>
                </a:cubicBezTo>
                <a:lnTo>
                  <a:pt x="2923504" y="373488"/>
                </a:lnTo>
                <a:cubicBezTo>
                  <a:pt x="2919211" y="360609"/>
                  <a:pt x="2920225" y="344450"/>
                  <a:pt x="2910626" y="334851"/>
                </a:cubicBezTo>
                <a:lnTo>
                  <a:pt x="2871989" y="296214"/>
                </a:lnTo>
                <a:cubicBezTo>
                  <a:pt x="2867696" y="283335"/>
                  <a:pt x="2868709" y="267177"/>
                  <a:pt x="2859110" y="257578"/>
                </a:cubicBezTo>
                <a:cubicBezTo>
                  <a:pt x="2849510" y="247979"/>
                  <a:pt x="2832340" y="251292"/>
                  <a:pt x="2820473" y="244699"/>
                </a:cubicBezTo>
                <a:cubicBezTo>
                  <a:pt x="2793412" y="229665"/>
                  <a:pt x="2768958" y="210355"/>
                  <a:pt x="2743200" y="193183"/>
                </a:cubicBezTo>
                <a:cubicBezTo>
                  <a:pt x="2727226" y="182534"/>
                  <a:pt x="2708857" y="176012"/>
                  <a:pt x="2691685" y="167426"/>
                </a:cubicBezTo>
                <a:cubicBezTo>
                  <a:pt x="2683099" y="154547"/>
                  <a:pt x="2675836" y="140680"/>
                  <a:pt x="2665927" y="128789"/>
                </a:cubicBezTo>
                <a:cubicBezTo>
                  <a:pt x="2628098" y="83394"/>
                  <a:pt x="2603867" y="74537"/>
                  <a:pt x="2550017" y="38637"/>
                </a:cubicBezTo>
                <a:cubicBezTo>
                  <a:pt x="2500084" y="5349"/>
                  <a:pt x="2526065" y="17774"/>
                  <a:pt x="2472744" y="0"/>
                </a:cubicBezTo>
                <a:cubicBezTo>
                  <a:pt x="2438400" y="4293"/>
                  <a:pt x="2401222" y="-1443"/>
                  <a:pt x="2369713" y="12879"/>
                </a:cubicBezTo>
                <a:cubicBezTo>
                  <a:pt x="2350172" y="21761"/>
                  <a:pt x="2343552" y="46928"/>
                  <a:pt x="2331076" y="64395"/>
                </a:cubicBezTo>
                <a:cubicBezTo>
                  <a:pt x="2292049" y="119033"/>
                  <a:pt x="2322881" y="91323"/>
                  <a:pt x="2266682" y="128789"/>
                </a:cubicBezTo>
                <a:cubicBezTo>
                  <a:pt x="2241243" y="205106"/>
                  <a:pt x="2272133" y="131636"/>
                  <a:pt x="2202288" y="218941"/>
                </a:cubicBezTo>
                <a:cubicBezTo>
                  <a:pt x="2116429" y="326264"/>
                  <a:pt x="2189408" y="270456"/>
                  <a:pt x="2112135" y="321972"/>
                </a:cubicBezTo>
                <a:cubicBezTo>
                  <a:pt x="2103549" y="334851"/>
                  <a:pt x="2096287" y="348718"/>
                  <a:pt x="2086378" y="360609"/>
                </a:cubicBezTo>
                <a:cubicBezTo>
                  <a:pt x="2074718" y="374601"/>
                  <a:pt x="2058327" y="384424"/>
                  <a:pt x="2047741" y="399245"/>
                </a:cubicBezTo>
                <a:cubicBezTo>
                  <a:pt x="1988321" y="482433"/>
                  <a:pt x="2059516" y="425739"/>
                  <a:pt x="1983347" y="476519"/>
                </a:cubicBezTo>
                <a:cubicBezTo>
                  <a:pt x="1953835" y="594565"/>
                  <a:pt x="1977226" y="550094"/>
                  <a:pt x="1931831" y="618186"/>
                </a:cubicBezTo>
                <a:cubicBezTo>
                  <a:pt x="1927538" y="635358"/>
                  <a:pt x="1926868" y="653870"/>
                  <a:pt x="1918952" y="669702"/>
                </a:cubicBezTo>
                <a:cubicBezTo>
                  <a:pt x="1909353" y="688900"/>
                  <a:pt x="1892792" y="703751"/>
                  <a:pt x="1880316" y="721217"/>
                </a:cubicBezTo>
                <a:cubicBezTo>
                  <a:pt x="1841289" y="775855"/>
                  <a:pt x="1872120" y="748147"/>
                  <a:pt x="1815921" y="785611"/>
                </a:cubicBezTo>
                <a:cubicBezTo>
                  <a:pt x="1803042" y="802783"/>
                  <a:pt x="1787934" y="818490"/>
                  <a:pt x="1777285" y="837127"/>
                </a:cubicBezTo>
                <a:cubicBezTo>
                  <a:pt x="1770550" y="848914"/>
                  <a:pt x="1772887" y="865163"/>
                  <a:pt x="1764406" y="875764"/>
                </a:cubicBezTo>
                <a:cubicBezTo>
                  <a:pt x="1754737" y="887851"/>
                  <a:pt x="1738648" y="892935"/>
                  <a:pt x="1725769" y="901521"/>
                </a:cubicBezTo>
                <a:cubicBezTo>
                  <a:pt x="1712214" y="942187"/>
                  <a:pt x="1701078" y="981666"/>
                  <a:pt x="1674254" y="1017431"/>
                </a:cubicBezTo>
                <a:cubicBezTo>
                  <a:pt x="1664967" y="1029814"/>
                  <a:pt x="1648496" y="1034603"/>
                  <a:pt x="1635617" y="1043189"/>
                </a:cubicBezTo>
                <a:cubicBezTo>
                  <a:pt x="1590712" y="1110546"/>
                  <a:pt x="1596766" y="1110290"/>
                  <a:pt x="1493950" y="1171978"/>
                </a:cubicBezTo>
                <a:cubicBezTo>
                  <a:pt x="1472485" y="1184857"/>
                  <a:pt x="1452430" y="1200448"/>
                  <a:pt x="1429555" y="1210614"/>
                </a:cubicBezTo>
                <a:cubicBezTo>
                  <a:pt x="1413380" y="1217803"/>
                  <a:pt x="1395059" y="1218630"/>
                  <a:pt x="1378040" y="1223493"/>
                </a:cubicBezTo>
                <a:cubicBezTo>
                  <a:pt x="1364987" y="1227223"/>
                  <a:pt x="1352282" y="1232079"/>
                  <a:pt x="1339403" y="1236372"/>
                </a:cubicBezTo>
                <a:cubicBezTo>
                  <a:pt x="1276647" y="1330506"/>
                  <a:pt x="1353248" y="1212144"/>
                  <a:pt x="1287888" y="1326524"/>
                </a:cubicBezTo>
                <a:cubicBezTo>
                  <a:pt x="1280208" y="1339963"/>
                  <a:pt x="1269810" y="1351722"/>
                  <a:pt x="1262130" y="1365161"/>
                </a:cubicBezTo>
                <a:cubicBezTo>
                  <a:pt x="1196769" y="1479541"/>
                  <a:pt x="1273370" y="1361180"/>
                  <a:pt x="1210614" y="1455313"/>
                </a:cubicBezTo>
                <a:cubicBezTo>
                  <a:pt x="1204081" y="1481444"/>
                  <a:pt x="1195939" y="1519606"/>
                  <a:pt x="1184857" y="1545465"/>
                </a:cubicBezTo>
                <a:cubicBezTo>
                  <a:pt x="1137109" y="1656879"/>
                  <a:pt x="1176427" y="1544997"/>
                  <a:pt x="1146220" y="1635617"/>
                </a:cubicBezTo>
                <a:cubicBezTo>
                  <a:pt x="1141927" y="1669961"/>
                  <a:pt x="1138236" y="1704385"/>
                  <a:pt x="1133341" y="1738648"/>
                </a:cubicBezTo>
                <a:cubicBezTo>
                  <a:pt x="1129648" y="1764499"/>
                  <a:pt x="1121799" y="1789842"/>
                  <a:pt x="1120462" y="1815921"/>
                </a:cubicBezTo>
                <a:cubicBezTo>
                  <a:pt x="1093722" y="2337339"/>
                  <a:pt x="1126723" y="2111836"/>
                  <a:pt x="1081826" y="2575775"/>
                </a:cubicBezTo>
                <a:cubicBezTo>
                  <a:pt x="1073861" y="2658084"/>
                  <a:pt x="1067099" y="2624866"/>
                  <a:pt x="1043189" y="2704564"/>
                </a:cubicBezTo>
                <a:cubicBezTo>
                  <a:pt x="1036899" y="2725531"/>
                  <a:pt x="1038168" y="2748527"/>
                  <a:pt x="1030310" y="2768958"/>
                </a:cubicBezTo>
                <a:cubicBezTo>
                  <a:pt x="973647" y="2916281"/>
                  <a:pt x="990611" y="2824195"/>
                  <a:pt x="965916" y="2910626"/>
                </a:cubicBezTo>
                <a:cubicBezTo>
                  <a:pt x="961053" y="2927645"/>
                  <a:pt x="957694" y="2945065"/>
                  <a:pt x="953037" y="2962141"/>
                </a:cubicBezTo>
                <a:cubicBezTo>
                  <a:pt x="944814" y="2992293"/>
                  <a:pt x="935502" y="3022141"/>
                  <a:pt x="927279" y="3052293"/>
                </a:cubicBezTo>
                <a:cubicBezTo>
                  <a:pt x="922622" y="3069370"/>
                  <a:pt x="920615" y="3087236"/>
                  <a:pt x="914400" y="3103809"/>
                </a:cubicBezTo>
                <a:cubicBezTo>
                  <a:pt x="907659" y="3121785"/>
                  <a:pt x="896205" y="3137678"/>
                  <a:pt x="888642" y="3155324"/>
                </a:cubicBezTo>
                <a:cubicBezTo>
                  <a:pt x="854441" y="3235128"/>
                  <a:pt x="903405" y="3149358"/>
                  <a:pt x="850006" y="3245476"/>
                </a:cubicBezTo>
                <a:cubicBezTo>
                  <a:pt x="837849" y="3267358"/>
                  <a:pt x="829069" y="3292171"/>
                  <a:pt x="811369" y="3309871"/>
                </a:cubicBezTo>
                <a:cubicBezTo>
                  <a:pt x="797794" y="3323446"/>
                  <a:pt x="776317" y="3325751"/>
                  <a:pt x="759854" y="3335628"/>
                </a:cubicBezTo>
                <a:cubicBezTo>
                  <a:pt x="707004" y="3367338"/>
                  <a:pt x="678028" y="3390558"/>
                  <a:pt x="631065" y="3425780"/>
                </a:cubicBezTo>
                <a:cubicBezTo>
                  <a:pt x="568301" y="3519926"/>
                  <a:pt x="645843" y="3420745"/>
                  <a:pt x="566671" y="3477296"/>
                </a:cubicBezTo>
                <a:cubicBezTo>
                  <a:pt x="498309" y="3526126"/>
                  <a:pt x="532387" y="3517293"/>
                  <a:pt x="489397" y="3567448"/>
                </a:cubicBezTo>
                <a:cubicBezTo>
                  <a:pt x="473593" y="3585886"/>
                  <a:pt x="455054" y="3601792"/>
                  <a:pt x="437882" y="3618964"/>
                </a:cubicBezTo>
                <a:cubicBezTo>
                  <a:pt x="429754" y="3651474"/>
                  <a:pt x="415295" y="3720505"/>
                  <a:pt x="399245" y="3760631"/>
                </a:cubicBezTo>
                <a:cubicBezTo>
                  <a:pt x="387103" y="3790987"/>
                  <a:pt x="373488" y="3820732"/>
                  <a:pt x="360609" y="3850783"/>
                </a:cubicBezTo>
                <a:cubicBezTo>
                  <a:pt x="337136" y="3968148"/>
                  <a:pt x="361188" y="3861733"/>
                  <a:pt x="321972" y="3992451"/>
                </a:cubicBezTo>
                <a:cubicBezTo>
                  <a:pt x="316886" y="4009405"/>
                  <a:pt x="313956" y="4026947"/>
                  <a:pt x="309093" y="4043966"/>
                </a:cubicBezTo>
                <a:cubicBezTo>
                  <a:pt x="296780" y="4087061"/>
                  <a:pt x="282453" y="4129570"/>
                  <a:pt x="270457" y="4172755"/>
                </a:cubicBezTo>
                <a:cubicBezTo>
                  <a:pt x="264859" y="4192909"/>
                  <a:pt x="247072" y="4299171"/>
                  <a:pt x="218941" y="4327302"/>
                </a:cubicBezTo>
                <a:cubicBezTo>
                  <a:pt x="112829" y="4433414"/>
                  <a:pt x="154605" y="4314338"/>
                  <a:pt x="51516" y="4468969"/>
                </a:cubicBezTo>
                <a:lnTo>
                  <a:pt x="0" y="4546242"/>
                </a:lnTo>
                <a:cubicBezTo>
                  <a:pt x="4293" y="4597758"/>
                  <a:pt x="2741" y="4650099"/>
                  <a:pt x="12879" y="4700789"/>
                </a:cubicBezTo>
                <a:cubicBezTo>
                  <a:pt x="24236" y="4757576"/>
                  <a:pt x="72099" y="4742916"/>
                  <a:pt x="115910" y="4752304"/>
                </a:cubicBezTo>
                <a:cubicBezTo>
                  <a:pt x="305384" y="4792905"/>
                  <a:pt x="130246" y="4768207"/>
                  <a:pt x="334851" y="4790941"/>
                </a:cubicBezTo>
                <a:cubicBezTo>
                  <a:pt x="642579" y="4867873"/>
                  <a:pt x="504232" y="4847985"/>
                  <a:pt x="746975" y="4868214"/>
                </a:cubicBezTo>
                <a:cubicBezTo>
                  <a:pt x="973633" y="4905991"/>
                  <a:pt x="849385" y="4897039"/>
                  <a:pt x="1120462" y="4881093"/>
                </a:cubicBezTo>
                <a:cubicBezTo>
                  <a:pt x="1169544" y="4807472"/>
                  <a:pt x="1122772" y="4858859"/>
                  <a:pt x="1249251" y="4816699"/>
                </a:cubicBezTo>
                <a:cubicBezTo>
                  <a:pt x="1287888" y="4803820"/>
                  <a:pt x="1324749" y="4783114"/>
                  <a:pt x="1365161" y="4778062"/>
                </a:cubicBezTo>
                <a:lnTo>
                  <a:pt x="1468192" y="4765183"/>
                </a:lnTo>
                <a:cubicBezTo>
                  <a:pt x="1772490" y="4733151"/>
                  <a:pt x="1469259" y="4769878"/>
                  <a:pt x="1712890" y="4739426"/>
                </a:cubicBezTo>
                <a:cubicBezTo>
                  <a:pt x="1747234" y="4730840"/>
                  <a:pt x="1781882" y="4723393"/>
                  <a:pt x="1815921" y="4713668"/>
                </a:cubicBezTo>
                <a:cubicBezTo>
                  <a:pt x="1842028" y="4706209"/>
                  <a:pt x="1867437" y="4696496"/>
                  <a:pt x="1893195" y="4687910"/>
                </a:cubicBezTo>
                <a:cubicBezTo>
                  <a:pt x="1906074" y="4683617"/>
                  <a:pt x="1918440" y="4677263"/>
                  <a:pt x="1931831" y="4675031"/>
                </a:cubicBezTo>
                <a:cubicBezTo>
                  <a:pt x="2030696" y="4658553"/>
                  <a:pt x="1983498" y="4667273"/>
                  <a:pt x="2073499" y="4649273"/>
                </a:cubicBezTo>
                <a:cubicBezTo>
                  <a:pt x="2159987" y="4519544"/>
                  <a:pt x="2026021" y="4701718"/>
                  <a:pt x="2150772" y="4597758"/>
                </a:cubicBezTo>
                <a:cubicBezTo>
                  <a:pt x="2165521" y="4585467"/>
                  <a:pt x="2167944" y="4563414"/>
                  <a:pt x="2176530" y="4546242"/>
                </a:cubicBezTo>
                <a:cubicBezTo>
                  <a:pt x="2172237" y="4473262"/>
                  <a:pt x="2174496" y="4399599"/>
                  <a:pt x="2163651" y="4327302"/>
                </a:cubicBezTo>
                <a:cubicBezTo>
                  <a:pt x="2161355" y="4311995"/>
                  <a:pt x="2142788" y="4303349"/>
                  <a:pt x="2137893" y="4288665"/>
                </a:cubicBezTo>
                <a:cubicBezTo>
                  <a:pt x="2129635" y="4263892"/>
                  <a:pt x="2130135" y="4236998"/>
                  <a:pt x="2125014" y="4211392"/>
                </a:cubicBezTo>
                <a:cubicBezTo>
                  <a:pt x="2121543" y="4194035"/>
                  <a:pt x="2116428" y="4177048"/>
                  <a:pt x="2112135" y="4159876"/>
                </a:cubicBezTo>
                <a:cubicBezTo>
                  <a:pt x="2107842" y="4099775"/>
                  <a:pt x="2096640" y="4039770"/>
                  <a:pt x="2099257" y="3979572"/>
                </a:cubicBezTo>
                <a:cubicBezTo>
                  <a:pt x="2104802" y="3852042"/>
                  <a:pt x="2108885" y="3662536"/>
                  <a:pt x="2150772" y="3515933"/>
                </a:cubicBezTo>
                <a:cubicBezTo>
                  <a:pt x="2161501" y="3478381"/>
                  <a:pt x="2169206" y="3462145"/>
                  <a:pt x="2189409" y="3425780"/>
                </a:cubicBezTo>
                <a:cubicBezTo>
                  <a:pt x="2201565" y="3403898"/>
                  <a:pt x="2217687" y="3384174"/>
                  <a:pt x="2228045" y="3361386"/>
                </a:cubicBezTo>
                <a:cubicBezTo>
                  <a:pt x="2251388" y="3310031"/>
                  <a:pt x="2256006" y="3273099"/>
                  <a:pt x="2266682" y="3219719"/>
                </a:cubicBezTo>
                <a:cubicBezTo>
                  <a:pt x="2270975" y="3112395"/>
                  <a:pt x="2272171" y="3004902"/>
                  <a:pt x="2279561" y="2897747"/>
                </a:cubicBezTo>
                <a:cubicBezTo>
                  <a:pt x="2280779" y="2880088"/>
                  <a:pt x="2285468" y="2862500"/>
                  <a:pt x="2292440" y="2846231"/>
                </a:cubicBezTo>
                <a:cubicBezTo>
                  <a:pt x="2298537" y="2832004"/>
                  <a:pt x="2309611" y="2820474"/>
                  <a:pt x="2318197" y="2807595"/>
                </a:cubicBezTo>
                <a:cubicBezTo>
                  <a:pt x="2321692" y="2786627"/>
                  <a:pt x="2328857" y="2718861"/>
                  <a:pt x="2343955" y="2691685"/>
                </a:cubicBezTo>
                <a:cubicBezTo>
                  <a:pt x="2358989" y="2664624"/>
                  <a:pt x="2395471" y="2614411"/>
                  <a:pt x="2395471" y="2614411"/>
                </a:cubicBezTo>
                <a:cubicBezTo>
                  <a:pt x="2399764" y="2592946"/>
                  <a:pt x="2397719" y="2569152"/>
                  <a:pt x="2408350" y="2550017"/>
                </a:cubicBezTo>
                <a:cubicBezTo>
                  <a:pt x="2420144" y="2528789"/>
                  <a:pt x="2444061" y="2516940"/>
                  <a:pt x="2459865" y="2498502"/>
                </a:cubicBezTo>
                <a:cubicBezTo>
                  <a:pt x="2469938" y="2486750"/>
                  <a:pt x="2475550" y="2471617"/>
                  <a:pt x="2485623" y="2459865"/>
                </a:cubicBezTo>
                <a:cubicBezTo>
                  <a:pt x="2501427" y="2441427"/>
                  <a:pt x="2521334" y="2426787"/>
                  <a:pt x="2537138" y="2408349"/>
                </a:cubicBezTo>
                <a:cubicBezTo>
                  <a:pt x="2644712" y="2282846"/>
                  <a:pt x="2467565" y="2465044"/>
                  <a:pt x="2601533" y="2331076"/>
                </a:cubicBezTo>
                <a:cubicBezTo>
                  <a:pt x="2605826" y="2318197"/>
                  <a:pt x="2607818" y="2304307"/>
                  <a:pt x="2614411" y="2292440"/>
                </a:cubicBezTo>
                <a:cubicBezTo>
                  <a:pt x="2629445" y="2265378"/>
                  <a:pt x="2656137" y="2244535"/>
                  <a:pt x="2665927" y="2215166"/>
                </a:cubicBezTo>
                <a:cubicBezTo>
                  <a:pt x="2670220" y="2202287"/>
                  <a:pt x="2672735" y="2188672"/>
                  <a:pt x="2678806" y="2176530"/>
                </a:cubicBezTo>
                <a:cubicBezTo>
                  <a:pt x="2743469" y="2047205"/>
                  <a:pt x="2662595" y="2244407"/>
                  <a:pt x="2730321" y="2086378"/>
                </a:cubicBezTo>
                <a:cubicBezTo>
                  <a:pt x="2735669" y="2073900"/>
                  <a:pt x="2737582" y="2060100"/>
                  <a:pt x="2743200" y="2047741"/>
                </a:cubicBezTo>
                <a:cubicBezTo>
                  <a:pt x="2759089" y="2012785"/>
                  <a:pt x="2794716" y="1944710"/>
                  <a:pt x="2794716" y="1944710"/>
                </a:cubicBezTo>
                <a:cubicBezTo>
                  <a:pt x="2823467" y="1772198"/>
                  <a:pt x="2783544" y="1827093"/>
                  <a:pt x="2859110" y="1751527"/>
                </a:cubicBezTo>
                <a:cubicBezTo>
                  <a:pt x="2885915" y="1644305"/>
                  <a:pt x="2853275" y="1750320"/>
                  <a:pt x="2897747" y="1661375"/>
                </a:cubicBezTo>
                <a:cubicBezTo>
                  <a:pt x="2908086" y="1640697"/>
                  <a:pt x="2913165" y="1617658"/>
                  <a:pt x="2923504" y="1596980"/>
                </a:cubicBezTo>
                <a:cubicBezTo>
                  <a:pt x="2930426" y="1583136"/>
                  <a:pt x="2941924" y="1571972"/>
                  <a:pt x="2949262" y="1558344"/>
                </a:cubicBezTo>
                <a:cubicBezTo>
                  <a:pt x="3049111" y="1372913"/>
                  <a:pt x="2977832" y="1483293"/>
                  <a:pt x="3039414" y="1390919"/>
                </a:cubicBezTo>
                <a:cubicBezTo>
                  <a:pt x="3043707" y="1373747"/>
                  <a:pt x="3047430" y="1356422"/>
                  <a:pt x="3052293" y="1339403"/>
                </a:cubicBezTo>
                <a:cubicBezTo>
                  <a:pt x="3056023" y="1326350"/>
                  <a:pt x="3064131" y="1314302"/>
                  <a:pt x="3065172" y="1300766"/>
                </a:cubicBezTo>
                <a:cubicBezTo>
                  <a:pt x="3072752" y="1202226"/>
                  <a:pt x="3061803" y="1102039"/>
                  <a:pt x="3078051" y="1004552"/>
                </a:cubicBezTo>
                <a:cubicBezTo>
                  <a:pt x="3080283" y="991161"/>
                  <a:pt x="3104546" y="997744"/>
                  <a:pt x="3116688" y="991673"/>
                </a:cubicBezTo>
                <a:cubicBezTo>
                  <a:pt x="3191421" y="954307"/>
                  <a:pt x="3116520" y="974028"/>
                  <a:pt x="3206840" y="940158"/>
                </a:cubicBezTo>
                <a:cubicBezTo>
                  <a:pt x="3223413" y="933943"/>
                  <a:pt x="3241183" y="931572"/>
                  <a:pt x="3258355" y="927279"/>
                </a:cubicBezTo>
                <a:cubicBezTo>
                  <a:pt x="3327046" y="824242"/>
                  <a:pt x="3236887" y="948748"/>
                  <a:pt x="3322750" y="862885"/>
                </a:cubicBezTo>
                <a:cubicBezTo>
                  <a:pt x="3333695" y="851940"/>
                  <a:pt x="3339921" y="837127"/>
                  <a:pt x="3348507" y="824248"/>
                </a:cubicBezTo>
                <a:cubicBezTo>
                  <a:pt x="3352800" y="837127"/>
                  <a:pt x="3365679" y="850006"/>
                  <a:pt x="3361386" y="862885"/>
                </a:cubicBezTo>
                <a:cubicBezTo>
                  <a:pt x="3351597" y="892253"/>
                  <a:pt x="3319660" y="910790"/>
                  <a:pt x="3309871" y="940158"/>
                </a:cubicBezTo>
                <a:cubicBezTo>
                  <a:pt x="3305578" y="953037"/>
                  <a:pt x="3303727" y="967008"/>
                  <a:pt x="3296992" y="978795"/>
                </a:cubicBezTo>
                <a:cubicBezTo>
                  <a:pt x="3286342" y="997432"/>
                  <a:pt x="3258355" y="1030310"/>
                  <a:pt x="3258355" y="1030310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0" name="Freeform 20"/>
          <p:cNvSpPr/>
          <p:nvPr/>
        </p:nvSpPr>
        <p:spPr>
          <a:xfrm>
            <a:off x="7658637" y="1691913"/>
            <a:ext cx="1332963" cy="670287"/>
          </a:xfrm>
          <a:custGeom>
            <a:avLst/>
            <a:gdLst>
              <a:gd name="connsiteX0" fmla="*/ 12879 w 1674253"/>
              <a:gd name="connsiteY0" fmla="*/ 838182 h 975087"/>
              <a:gd name="connsiteX1" fmla="*/ 77273 w 1674253"/>
              <a:gd name="connsiteY1" fmla="*/ 889697 h 975087"/>
              <a:gd name="connsiteX2" fmla="*/ 515155 w 1674253"/>
              <a:gd name="connsiteY2" fmla="*/ 902576 h 975087"/>
              <a:gd name="connsiteX3" fmla="*/ 592428 w 1674253"/>
              <a:gd name="connsiteY3" fmla="*/ 876818 h 975087"/>
              <a:gd name="connsiteX4" fmla="*/ 631065 w 1674253"/>
              <a:gd name="connsiteY4" fmla="*/ 863939 h 975087"/>
              <a:gd name="connsiteX5" fmla="*/ 708338 w 1674253"/>
              <a:gd name="connsiteY5" fmla="*/ 851061 h 975087"/>
              <a:gd name="connsiteX6" fmla="*/ 746975 w 1674253"/>
              <a:gd name="connsiteY6" fmla="*/ 825303 h 975087"/>
              <a:gd name="connsiteX7" fmla="*/ 785611 w 1674253"/>
              <a:gd name="connsiteY7" fmla="*/ 838182 h 975087"/>
              <a:gd name="connsiteX8" fmla="*/ 875763 w 1674253"/>
              <a:gd name="connsiteY8" fmla="*/ 863939 h 975087"/>
              <a:gd name="connsiteX9" fmla="*/ 927279 w 1674253"/>
              <a:gd name="connsiteY9" fmla="*/ 902576 h 975087"/>
              <a:gd name="connsiteX10" fmla="*/ 991673 w 1674253"/>
              <a:gd name="connsiteY10" fmla="*/ 915455 h 975087"/>
              <a:gd name="connsiteX11" fmla="*/ 1133341 w 1674253"/>
              <a:gd name="connsiteY11" fmla="*/ 928334 h 975087"/>
              <a:gd name="connsiteX12" fmla="*/ 1648496 w 1674253"/>
              <a:gd name="connsiteY12" fmla="*/ 876818 h 975087"/>
              <a:gd name="connsiteX13" fmla="*/ 1674253 w 1674253"/>
              <a:gd name="connsiteY13" fmla="*/ 825303 h 975087"/>
              <a:gd name="connsiteX14" fmla="*/ 1661375 w 1674253"/>
              <a:gd name="connsiteY14" fmla="*/ 748030 h 975087"/>
              <a:gd name="connsiteX15" fmla="*/ 1648496 w 1674253"/>
              <a:gd name="connsiteY15" fmla="*/ 799545 h 975087"/>
              <a:gd name="connsiteX16" fmla="*/ 1596980 w 1674253"/>
              <a:gd name="connsiteY16" fmla="*/ 786666 h 975087"/>
              <a:gd name="connsiteX17" fmla="*/ 1403797 w 1674253"/>
              <a:gd name="connsiteY17" fmla="*/ 773787 h 975087"/>
              <a:gd name="connsiteX18" fmla="*/ 1339403 w 1674253"/>
              <a:gd name="connsiteY18" fmla="*/ 696514 h 975087"/>
              <a:gd name="connsiteX19" fmla="*/ 1300766 w 1674253"/>
              <a:gd name="connsiteY19" fmla="*/ 670756 h 975087"/>
              <a:gd name="connsiteX20" fmla="*/ 1210614 w 1674253"/>
              <a:gd name="connsiteY20" fmla="*/ 554847 h 975087"/>
              <a:gd name="connsiteX21" fmla="*/ 1184856 w 1674253"/>
              <a:gd name="connsiteY21" fmla="*/ 516210 h 975087"/>
              <a:gd name="connsiteX22" fmla="*/ 1133341 w 1674253"/>
              <a:gd name="connsiteY22" fmla="*/ 490452 h 975087"/>
              <a:gd name="connsiteX23" fmla="*/ 1056067 w 1674253"/>
              <a:gd name="connsiteY23" fmla="*/ 438937 h 975087"/>
              <a:gd name="connsiteX24" fmla="*/ 1017431 w 1674253"/>
              <a:gd name="connsiteY24" fmla="*/ 400300 h 975087"/>
              <a:gd name="connsiteX25" fmla="*/ 965915 w 1674253"/>
              <a:gd name="connsiteY25" fmla="*/ 323027 h 975087"/>
              <a:gd name="connsiteX26" fmla="*/ 927279 w 1674253"/>
              <a:gd name="connsiteY26" fmla="*/ 271511 h 975087"/>
              <a:gd name="connsiteX27" fmla="*/ 875763 w 1674253"/>
              <a:gd name="connsiteY27" fmla="*/ 245754 h 975087"/>
              <a:gd name="connsiteX28" fmla="*/ 837127 w 1674253"/>
              <a:gd name="connsiteY28" fmla="*/ 219996 h 975087"/>
              <a:gd name="connsiteX29" fmla="*/ 746975 w 1674253"/>
              <a:gd name="connsiteY29" fmla="*/ 142723 h 975087"/>
              <a:gd name="connsiteX30" fmla="*/ 631065 w 1674253"/>
              <a:gd name="connsiteY30" fmla="*/ 52570 h 975087"/>
              <a:gd name="connsiteX31" fmla="*/ 528034 w 1674253"/>
              <a:gd name="connsiteY31" fmla="*/ 26813 h 975087"/>
              <a:gd name="connsiteX32" fmla="*/ 489397 w 1674253"/>
              <a:gd name="connsiteY32" fmla="*/ 1055 h 975087"/>
              <a:gd name="connsiteX33" fmla="*/ 347729 w 1674253"/>
              <a:gd name="connsiteY33" fmla="*/ 26813 h 975087"/>
              <a:gd name="connsiteX34" fmla="*/ 321972 w 1674253"/>
              <a:gd name="connsiteY34" fmla="*/ 116965 h 975087"/>
              <a:gd name="connsiteX35" fmla="*/ 309093 w 1674253"/>
              <a:gd name="connsiteY35" fmla="*/ 232875 h 975087"/>
              <a:gd name="connsiteX36" fmla="*/ 257577 w 1674253"/>
              <a:gd name="connsiteY36" fmla="*/ 271511 h 975087"/>
              <a:gd name="connsiteX37" fmla="*/ 231820 w 1674253"/>
              <a:gd name="connsiteY37" fmla="*/ 348785 h 975087"/>
              <a:gd name="connsiteX38" fmla="*/ 218941 w 1674253"/>
              <a:gd name="connsiteY38" fmla="*/ 451816 h 975087"/>
              <a:gd name="connsiteX39" fmla="*/ 180304 w 1674253"/>
              <a:gd name="connsiteY39" fmla="*/ 477573 h 975087"/>
              <a:gd name="connsiteX40" fmla="*/ 141667 w 1674253"/>
              <a:gd name="connsiteY40" fmla="*/ 567725 h 975087"/>
              <a:gd name="connsiteX41" fmla="*/ 38636 w 1674253"/>
              <a:gd name="connsiteY41" fmla="*/ 670756 h 975087"/>
              <a:gd name="connsiteX42" fmla="*/ 25758 w 1674253"/>
              <a:gd name="connsiteY42" fmla="*/ 709393 h 975087"/>
              <a:gd name="connsiteX43" fmla="*/ 0 w 1674253"/>
              <a:gd name="connsiteY43" fmla="*/ 812424 h 975087"/>
              <a:gd name="connsiteX44" fmla="*/ 12879 w 1674253"/>
              <a:gd name="connsiteY44" fmla="*/ 915455 h 975087"/>
              <a:gd name="connsiteX45" fmla="*/ 64394 w 1674253"/>
              <a:gd name="connsiteY45" fmla="*/ 928334 h 975087"/>
              <a:gd name="connsiteX46" fmla="*/ 103031 w 1674253"/>
              <a:gd name="connsiteY46" fmla="*/ 863939 h 97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74253" h="975087">
                <a:moveTo>
                  <a:pt x="12879" y="838182"/>
                </a:moveTo>
                <a:cubicBezTo>
                  <a:pt x="34344" y="855354"/>
                  <a:pt x="52007" y="878869"/>
                  <a:pt x="77273" y="889697"/>
                </a:cubicBezTo>
                <a:cubicBezTo>
                  <a:pt x="200817" y="942644"/>
                  <a:pt x="417465" y="906484"/>
                  <a:pt x="515155" y="902576"/>
                </a:cubicBezTo>
                <a:lnTo>
                  <a:pt x="592428" y="876818"/>
                </a:lnTo>
                <a:cubicBezTo>
                  <a:pt x="605307" y="872525"/>
                  <a:pt x="617674" y="866171"/>
                  <a:pt x="631065" y="863939"/>
                </a:cubicBezTo>
                <a:lnTo>
                  <a:pt x="708338" y="851061"/>
                </a:lnTo>
                <a:cubicBezTo>
                  <a:pt x="721217" y="842475"/>
                  <a:pt x="731707" y="827848"/>
                  <a:pt x="746975" y="825303"/>
                </a:cubicBezTo>
                <a:cubicBezTo>
                  <a:pt x="760366" y="823071"/>
                  <a:pt x="772558" y="834453"/>
                  <a:pt x="785611" y="838182"/>
                </a:cubicBezTo>
                <a:cubicBezTo>
                  <a:pt x="898836" y="870532"/>
                  <a:pt x="783108" y="833056"/>
                  <a:pt x="875763" y="863939"/>
                </a:cubicBezTo>
                <a:cubicBezTo>
                  <a:pt x="892935" y="876818"/>
                  <a:pt x="907664" y="893858"/>
                  <a:pt x="927279" y="902576"/>
                </a:cubicBezTo>
                <a:cubicBezTo>
                  <a:pt x="947282" y="911466"/>
                  <a:pt x="969952" y="912740"/>
                  <a:pt x="991673" y="915455"/>
                </a:cubicBezTo>
                <a:cubicBezTo>
                  <a:pt x="1038724" y="921336"/>
                  <a:pt x="1086118" y="924041"/>
                  <a:pt x="1133341" y="928334"/>
                </a:cubicBezTo>
                <a:cubicBezTo>
                  <a:pt x="1883828" y="909091"/>
                  <a:pt x="1563636" y="1074829"/>
                  <a:pt x="1648496" y="876818"/>
                </a:cubicBezTo>
                <a:cubicBezTo>
                  <a:pt x="1656059" y="859172"/>
                  <a:pt x="1665667" y="842475"/>
                  <a:pt x="1674253" y="825303"/>
                </a:cubicBezTo>
                <a:cubicBezTo>
                  <a:pt x="1669960" y="799545"/>
                  <a:pt x="1679839" y="766495"/>
                  <a:pt x="1661375" y="748030"/>
                </a:cubicBezTo>
                <a:cubicBezTo>
                  <a:pt x="1648859" y="735514"/>
                  <a:pt x="1663674" y="790439"/>
                  <a:pt x="1648496" y="799545"/>
                </a:cubicBezTo>
                <a:cubicBezTo>
                  <a:pt x="1633318" y="808652"/>
                  <a:pt x="1614583" y="788519"/>
                  <a:pt x="1596980" y="786666"/>
                </a:cubicBezTo>
                <a:cubicBezTo>
                  <a:pt x="1532797" y="779910"/>
                  <a:pt x="1468191" y="778080"/>
                  <a:pt x="1403797" y="773787"/>
                </a:cubicBezTo>
                <a:cubicBezTo>
                  <a:pt x="1378471" y="735800"/>
                  <a:pt x="1376586" y="727501"/>
                  <a:pt x="1339403" y="696514"/>
                </a:cubicBezTo>
                <a:cubicBezTo>
                  <a:pt x="1327512" y="686605"/>
                  <a:pt x="1313645" y="679342"/>
                  <a:pt x="1300766" y="670756"/>
                </a:cubicBezTo>
                <a:cubicBezTo>
                  <a:pt x="1170566" y="475455"/>
                  <a:pt x="1311491" y="675898"/>
                  <a:pt x="1210614" y="554847"/>
                </a:cubicBezTo>
                <a:cubicBezTo>
                  <a:pt x="1200705" y="542956"/>
                  <a:pt x="1196747" y="526119"/>
                  <a:pt x="1184856" y="516210"/>
                </a:cubicBezTo>
                <a:cubicBezTo>
                  <a:pt x="1170107" y="503919"/>
                  <a:pt x="1150513" y="499038"/>
                  <a:pt x="1133341" y="490452"/>
                </a:cubicBezTo>
                <a:cubicBezTo>
                  <a:pt x="1077624" y="406878"/>
                  <a:pt x="1145631" y="490117"/>
                  <a:pt x="1056067" y="438937"/>
                </a:cubicBezTo>
                <a:cubicBezTo>
                  <a:pt x="1040253" y="429901"/>
                  <a:pt x="1030310" y="413179"/>
                  <a:pt x="1017431" y="400300"/>
                </a:cubicBezTo>
                <a:cubicBezTo>
                  <a:pt x="995523" y="334577"/>
                  <a:pt x="1018537" y="384420"/>
                  <a:pt x="965915" y="323027"/>
                </a:cubicBezTo>
                <a:cubicBezTo>
                  <a:pt x="951946" y="306730"/>
                  <a:pt x="943576" y="285480"/>
                  <a:pt x="927279" y="271511"/>
                </a:cubicBezTo>
                <a:cubicBezTo>
                  <a:pt x="912702" y="259017"/>
                  <a:pt x="892432" y="255279"/>
                  <a:pt x="875763" y="245754"/>
                </a:cubicBezTo>
                <a:cubicBezTo>
                  <a:pt x="862324" y="238075"/>
                  <a:pt x="849722" y="228993"/>
                  <a:pt x="837127" y="219996"/>
                </a:cubicBezTo>
                <a:cubicBezTo>
                  <a:pt x="702071" y="123527"/>
                  <a:pt x="859310" y="236336"/>
                  <a:pt x="746975" y="142723"/>
                </a:cubicBezTo>
                <a:cubicBezTo>
                  <a:pt x="709373" y="111387"/>
                  <a:pt x="678551" y="64441"/>
                  <a:pt x="631065" y="52570"/>
                </a:cubicBezTo>
                <a:lnTo>
                  <a:pt x="528034" y="26813"/>
                </a:lnTo>
                <a:cubicBezTo>
                  <a:pt x="515155" y="18227"/>
                  <a:pt x="504812" y="2456"/>
                  <a:pt x="489397" y="1055"/>
                </a:cubicBezTo>
                <a:cubicBezTo>
                  <a:pt x="432187" y="-4146"/>
                  <a:pt x="395945" y="10741"/>
                  <a:pt x="347729" y="26813"/>
                </a:cubicBezTo>
                <a:cubicBezTo>
                  <a:pt x="338113" y="55662"/>
                  <a:pt x="326592" y="86935"/>
                  <a:pt x="321972" y="116965"/>
                </a:cubicBezTo>
                <a:cubicBezTo>
                  <a:pt x="316061" y="155387"/>
                  <a:pt x="324045" y="196991"/>
                  <a:pt x="309093" y="232875"/>
                </a:cubicBezTo>
                <a:cubicBezTo>
                  <a:pt x="300837" y="252689"/>
                  <a:pt x="274749" y="258632"/>
                  <a:pt x="257577" y="271511"/>
                </a:cubicBezTo>
                <a:cubicBezTo>
                  <a:pt x="248991" y="297269"/>
                  <a:pt x="235188" y="321843"/>
                  <a:pt x="231820" y="348785"/>
                </a:cubicBezTo>
                <a:cubicBezTo>
                  <a:pt x="227527" y="383129"/>
                  <a:pt x="231795" y="419681"/>
                  <a:pt x="218941" y="451816"/>
                </a:cubicBezTo>
                <a:cubicBezTo>
                  <a:pt x="213192" y="466187"/>
                  <a:pt x="193183" y="468987"/>
                  <a:pt x="180304" y="477573"/>
                </a:cubicBezTo>
                <a:cubicBezTo>
                  <a:pt x="169282" y="521661"/>
                  <a:pt x="172337" y="533988"/>
                  <a:pt x="141667" y="567725"/>
                </a:cubicBezTo>
                <a:cubicBezTo>
                  <a:pt x="108996" y="603663"/>
                  <a:pt x="38636" y="670756"/>
                  <a:pt x="38636" y="670756"/>
                </a:cubicBezTo>
                <a:cubicBezTo>
                  <a:pt x="34343" y="683635"/>
                  <a:pt x="29330" y="696296"/>
                  <a:pt x="25758" y="709393"/>
                </a:cubicBezTo>
                <a:cubicBezTo>
                  <a:pt x="16444" y="743546"/>
                  <a:pt x="0" y="812424"/>
                  <a:pt x="0" y="812424"/>
                </a:cubicBezTo>
                <a:cubicBezTo>
                  <a:pt x="4293" y="846768"/>
                  <a:pt x="-3929" y="885200"/>
                  <a:pt x="12879" y="915455"/>
                </a:cubicBezTo>
                <a:cubicBezTo>
                  <a:pt x="21475" y="930928"/>
                  <a:pt x="48125" y="935307"/>
                  <a:pt x="64394" y="928334"/>
                </a:cubicBezTo>
                <a:cubicBezTo>
                  <a:pt x="105607" y="910671"/>
                  <a:pt x="103031" y="890825"/>
                  <a:pt x="103031" y="863939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1" name="Freeform 22"/>
          <p:cNvSpPr/>
          <p:nvPr/>
        </p:nvSpPr>
        <p:spPr>
          <a:xfrm>
            <a:off x="6397502" y="3659746"/>
            <a:ext cx="536698" cy="1217054"/>
          </a:xfrm>
          <a:custGeom>
            <a:avLst/>
            <a:gdLst>
              <a:gd name="connsiteX0" fmla="*/ 298443 w 981102"/>
              <a:gd name="connsiteY0" fmla="*/ 1313645 h 1532586"/>
              <a:gd name="connsiteX1" fmla="*/ 362838 w 981102"/>
              <a:gd name="connsiteY1" fmla="*/ 1287887 h 1532586"/>
              <a:gd name="connsiteX2" fmla="*/ 388596 w 981102"/>
              <a:gd name="connsiteY2" fmla="*/ 1249250 h 1532586"/>
              <a:gd name="connsiteX3" fmla="*/ 440111 w 981102"/>
              <a:gd name="connsiteY3" fmla="*/ 1210614 h 1532586"/>
              <a:gd name="connsiteX4" fmla="*/ 440111 w 981102"/>
              <a:gd name="connsiteY4" fmla="*/ 953036 h 1532586"/>
              <a:gd name="connsiteX5" fmla="*/ 427232 w 981102"/>
              <a:gd name="connsiteY5" fmla="*/ 901521 h 1532586"/>
              <a:gd name="connsiteX6" fmla="*/ 349959 w 981102"/>
              <a:gd name="connsiteY6" fmla="*/ 837126 h 1532586"/>
              <a:gd name="connsiteX7" fmla="*/ 324201 w 981102"/>
              <a:gd name="connsiteY7" fmla="*/ 785611 h 1532586"/>
              <a:gd name="connsiteX8" fmla="*/ 311322 w 981102"/>
              <a:gd name="connsiteY8" fmla="*/ 734095 h 1532586"/>
              <a:gd name="connsiteX9" fmla="*/ 195412 w 981102"/>
              <a:gd name="connsiteY9" fmla="*/ 682580 h 1532586"/>
              <a:gd name="connsiteX10" fmla="*/ 92381 w 981102"/>
              <a:gd name="connsiteY10" fmla="*/ 695459 h 1532586"/>
              <a:gd name="connsiteX11" fmla="*/ 27987 w 981102"/>
              <a:gd name="connsiteY11" fmla="*/ 605307 h 1532586"/>
              <a:gd name="connsiteX12" fmla="*/ 53745 w 981102"/>
              <a:gd name="connsiteY12" fmla="*/ 347729 h 1532586"/>
              <a:gd name="connsiteX13" fmla="*/ 156776 w 981102"/>
              <a:gd name="connsiteY13" fmla="*/ 360608 h 1532586"/>
              <a:gd name="connsiteX14" fmla="*/ 208291 w 981102"/>
              <a:gd name="connsiteY14" fmla="*/ 373487 h 1532586"/>
              <a:gd name="connsiteX15" fmla="*/ 221170 w 981102"/>
              <a:gd name="connsiteY15" fmla="*/ 231819 h 1532586"/>
              <a:gd name="connsiteX16" fmla="*/ 234049 w 981102"/>
              <a:gd name="connsiteY16" fmla="*/ 103031 h 1532586"/>
              <a:gd name="connsiteX17" fmla="*/ 414353 w 981102"/>
              <a:gd name="connsiteY17" fmla="*/ 115909 h 1532586"/>
              <a:gd name="connsiteX18" fmla="*/ 491627 w 981102"/>
              <a:gd name="connsiteY18" fmla="*/ 90152 h 1532586"/>
              <a:gd name="connsiteX19" fmla="*/ 568900 w 981102"/>
              <a:gd name="connsiteY19" fmla="*/ 25757 h 1532586"/>
              <a:gd name="connsiteX20" fmla="*/ 659052 w 981102"/>
              <a:gd name="connsiteY20" fmla="*/ 0 h 1532586"/>
              <a:gd name="connsiteX21" fmla="*/ 749204 w 981102"/>
              <a:gd name="connsiteY21" fmla="*/ 12878 h 1532586"/>
              <a:gd name="connsiteX22" fmla="*/ 762083 w 981102"/>
              <a:gd name="connsiteY22" fmla="*/ 51515 h 1532586"/>
              <a:gd name="connsiteX23" fmla="*/ 774962 w 981102"/>
              <a:gd name="connsiteY23" fmla="*/ 154546 h 1532586"/>
              <a:gd name="connsiteX24" fmla="*/ 903750 w 981102"/>
              <a:gd name="connsiteY24" fmla="*/ 180304 h 1532586"/>
              <a:gd name="connsiteX25" fmla="*/ 968145 w 981102"/>
              <a:gd name="connsiteY25" fmla="*/ 206062 h 1532586"/>
              <a:gd name="connsiteX26" fmla="*/ 981024 w 981102"/>
              <a:gd name="connsiteY26" fmla="*/ 244698 h 1532586"/>
              <a:gd name="connsiteX27" fmla="*/ 955266 w 981102"/>
              <a:gd name="connsiteY27" fmla="*/ 373487 h 1532586"/>
              <a:gd name="connsiteX28" fmla="*/ 916629 w 981102"/>
              <a:gd name="connsiteY28" fmla="*/ 425002 h 1532586"/>
              <a:gd name="connsiteX29" fmla="*/ 877993 w 981102"/>
              <a:gd name="connsiteY29" fmla="*/ 437881 h 1532586"/>
              <a:gd name="connsiteX30" fmla="*/ 736325 w 981102"/>
              <a:gd name="connsiteY30" fmla="*/ 463639 h 1532586"/>
              <a:gd name="connsiteX31" fmla="*/ 736325 w 981102"/>
              <a:gd name="connsiteY31" fmla="*/ 875763 h 1532586"/>
              <a:gd name="connsiteX32" fmla="*/ 774962 w 981102"/>
              <a:gd name="connsiteY32" fmla="*/ 965915 h 1532586"/>
              <a:gd name="connsiteX33" fmla="*/ 787841 w 981102"/>
              <a:gd name="connsiteY33" fmla="*/ 1030309 h 1532586"/>
              <a:gd name="connsiteX34" fmla="*/ 826477 w 981102"/>
              <a:gd name="connsiteY34" fmla="*/ 1068946 h 1532586"/>
              <a:gd name="connsiteX35" fmla="*/ 890872 w 981102"/>
              <a:gd name="connsiteY35" fmla="*/ 1159098 h 1532586"/>
              <a:gd name="connsiteX36" fmla="*/ 929508 w 981102"/>
              <a:gd name="connsiteY36" fmla="*/ 1249250 h 1532586"/>
              <a:gd name="connsiteX37" fmla="*/ 968145 w 981102"/>
              <a:gd name="connsiteY37" fmla="*/ 1287887 h 1532586"/>
              <a:gd name="connsiteX38" fmla="*/ 839356 w 981102"/>
              <a:gd name="connsiteY38" fmla="*/ 1275008 h 1532586"/>
              <a:gd name="connsiteX39" fmla="*/ 774962 w 981102"/>
              <a:gd name="connsiteY39" fmla="*/ 1262129 h 1532586"/>
              <a:gd name="connsiteX40" fmla="*/ 736325 w 981102"/>
              <a:gd name="connsiteY40" fmla="*/ 1249250 h 1532586"/>
              <a:gd name="connsiteX41" fmla="*/ 684810 w 981102"/>
              <a:gd name="connsiteY41" fmla="*/ 1287887 h 1532586"/>
              <a:gd name="connsiteX42" fmla="*/ 659052 w 981102"/>
              <a:gd name="connsiteY42" fmla="*/ 1403797 h 1532586"/>
              <a:gd name="connsiteX43" fmla="*/ 646173 w 981102"/>
              <a:gd name="connsiteY43" fmla="*/ 1519707 h 1532586"/>
              <a:gd name="connsiteX44" fmla="*/ 607536 w 981102"/>
              <a:gd name="connsiteY44" fmla="*/ 1532586 h 1532586"/>
              <a:gd name="connsiteX45" fmla="*/ 568900 w 981102"/>
              <a:gd name="connsiteY45" fmla="*/ 1506828 h 1532586"/>
              <a:gd name="connsiteX46" fmla="*/ 543142 w 981102"/>
              <a:gd name="connsiteY46" fmla="*/ 1455312 h 1532586"/>
              <a:gd name="connsiteX47" fmla="*/ 517384 w 981102"/>
              <a:gd name="connsiteY47" fmla="*/ 1416676 h 1532586"/>
              <a:gd name="connsiteX48" fmla="*/ 478748 w 981102"/>
              <a:gd name="connsiteY48" fmla="*/ 1326524 h 1532586"/>
              <a:gd name="connsiteX49" fmla="*/ 465869 w 981102"/>
              <a:gd name="connsiteY49" fmla="*/ 1416676 h 1532586"/>
              <a:gd name="connsiteX50" fmla="*/ 427232 w 981102"/>
              <a:gd name="connsiteY50" fmla="*/ 1429555 h 1532586"/>
              <a:gd name="connsiteX51" fmla="*/ 234049 w 981102"/>
              <a:gd name="connsiteY51" fmla="*/ 1416676 h 1532586"/>
              <a:gd name="connsiteX52" fmla="*/ 208291 w 981102"/>
              <a:gd name="connsiteY52" fmla="*/ 1339402 h 1532586"/>
              <a:gd name="connsiteX53" fmla="*/ 285565 w 981102"/>
              <a:gd name="connsiteY53" fmla="*/ 1313645 h 1532586"/>
              <a:gd name="connsiteX54" fmla="*/ 375717 w 981102"/>
              <a:gd name="connsiteY54" fmla="*/ 1262129 h 1532586"/>
              <a:gd name="connsiteX55" fmla="*/ 414353 w 981102"/>
              <a:gd name="connsiteY55" fmla="*/ 1287887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81102" h="1532586">
                <a:moveTo>
                  <a:pt x="298443" y="1313645"/>
                </a:moveTo>
                <a:cubicBezTo>
                  <a:pt x="319908" y="1305059"/>
                  <a:pt x="344026" y="1301324"/>
                  <a:pt x="362838" y="1287887"/>
                </a:cubicBezTo>
                <a:cubicBezTo>
                  <a:pt x="375433" y="1278890"/>
                  <a:pt x="377651" y="1260195"/>
                  <a:pt x="388596" y="1249250"/>
                </a:cubicBezTo>
                <a:cubicBezTo>
                  <a:pt x="403774" y="1234072"/>
                  <a:pt x="422939" y="1223493"/>
                  <a:pt x="440111" y="1210614"/>
                </a:cubicBezTo>
                <a:cubicBezTo>
                  <a:pt x="477007" y="1063032"/>
                  <a:pt x="473944" y="1133480"/>
                  <a:pt x="440111" y="953036"/>
                </a:cubicBezTo>
                <a:cubicBezTo>
                  <a:pt x="436849" y="935639"/>
                  <a:pt x="436014" y="916889"/>
                  <a:pt x="427232" y="901521"/>
                </a:cubicBezTo>
                <a:cubicBezTo>
                  <a:pt x="411975" y="874822"/>
                  <a:pt x="374580" y="853540"/>
                  <a:pt x="349959" y="837126"/>
                </a:cubicBezTo>
                <a:cubicBezTo>
                  <a:pt x="341373" y="819954"/>
                  <a:pt x="330942" y="803587"/>
                  <a:pt x="324201" y="785611"/>
                </a:cubicBezTo>
                <a:cubicBezTo>
                  <a:pt x="317986" y="769038"/>
                  <a:pt x="322841" y="747534"/>
                  <a:pt x="311322" y="734095"/>
                </a:cubicBezTo>
                <a:cubicBezTo>
                  <a:pt x="280941" y="698650"/>
                  <a:pt x="236429" y="692834"/>
                  <a:pt x="195412" y="682580"/>
                </a:cubicBezTo>
                <a:cubicBezTo>
                  <a:pt x="161068" y="686873"/>
                  <a:pt x="125772" y="704566"/>
                  <a:pt x="92381" y="695459"/>
                </a:cubicBezTo>
                <a:cubicBezTo>
                  <a:pt x="85876" y="693685"/>
                  <a:pt x="35785" y="617004"/>
                  <a:pt x="27987" y="605307"/>
                </a:cubicBezTo>
                <a:cubicBezTo>
                  <a:pt x="-1226" y="517669"/>
                  <a:pt x="-26016" y="463745"/>
                  <a:pt x="53745" y="347729"/>
                </a:cubicBezTo>
                <a:cubicBezTo>
                  <a:pt x="73353" y="319208"/>
                  <a:pt x="122432" y="356315"/>
                  <a:pt x="156776" y="360608"/>
                </a:cubicBezTo>
                <a:cubicBezTo>
                  <a:pt x="173948" y="364901"/>
                  <a:pt x="192022" y="366514"/>
                  <a:pt x="208291" y="373487"/>
                </a:cubicBezTo>
                <a:cubicBezTo>
                  <a:pt x="290552" y="408742"/>
                  <a:pt x="261530" y="494157"/>
                  <a:pt x="221170" y="231819"/>
                </a:cubicBezTo>
                <a:cubicBezTo>
                  <a:pt x="225463" y="188890"/>
                  <a:pt x="197054" y="125228"/>
                  <a:pt x="234049" y="103031"/>
                </a:cubicBezTo>
                <a:cubicBezTo>
                  <a:pt x="285717" y="72030"/>
                  <a:pt x="354174" y="118918"/>
                  <a:pt x="414353" y="115909"/>
                </a:cubicBezTo>
                <a:cubicBezTo>
                  <a:pt x="441470" y="114553"/>
                  <a:pt x="465869" y="98738"/>
                  <a:pt x="491627" y="90152"/>
                </a:cubicBezTo>
                <a:cubicBezTo>
                  <a:pt x="513078" y="68701"/>
                  <a:pt x="539015" y="37711"/>
                  <a:pt x="568900" y="25757"/>
                </a:cubicBezTo>
                <a:cubicBezTo>
                  <a:pt x="597918" y="14150"/>
                  <a:pt x="629001" y="8586"/>
                  <a:pt x="659052" y="0"/>
                </a:cubicBezTo>
                <a:cubicBezTo>
                  <a:pt x="689103" y="4293"/>
                  <a:pt x="722053" y="-697"/>
                  <a:pt x="749204" y="12878"/>
                </a:cubicBezTo>
                <a:cubicBezTo>
                  <a:pt x="761346" y="18949"/>
                  <a:pt x="759654" y="38158"/>
                  <a:pt x="762083" y="51515"/>
                </a:cubicBezTo>
                <a:cubicBezTo>
                  <a:pt x="768274" y="85568"/>
                  <a:pt x="749352" y="131264"/>
                  <a:pt x="774962" y="154546"/>
                </a:cubicBezTo>
                <a:cubicBezTo>
                  <a:pt x="807356" y="183995"/>
                  <a:pt x="861449" y="169024"/>
                  <a:pt x="903750" y="180304"/>
                </a:cubicBezTo>
                <a:cubicBezTo>
                  <a:pt x="926088" y="186261"/>
                  <a:pt x="946680" y="197476"/>
                  <a:pt x="968145" y="206062"/>
                </a:cubicBezTo>
                <a:cubicBezTo>
                  <a:pt x="972438" y="218941"/>
                  <a:pt x="982065" y="231163"/>
                  <a:pt x="981024" y="244698"/>
                </a:cubicBezTo>
                <a:cubicBezTo>
                  <a:pt x="977666" y="288349"/>
                  <a:pt x="969991" y="332258"/>
                  <a:pt x="955266" y="373487"/>
                </a:cubicBezTo>
                <a:cubicBezTo>
                  <a:pt x="948047" y="393701"/>
                  <a:pt x="933119" y="411261"/>
                  <a:pt x="916629" y="425002"/>
                </a:cubicBezTo>
                <a:cubicBezTo>
                  <a:pt x="906200" y="433693"/>
                  <a:pt x="891267" y="435037"/>
                  <a:pt x="877993" y="437881"/>
                </a:cubicBezTo>
                <a:cubicBezTo>
                  <a:pt x="831062" y="447938"/>
                  <a:pt x="783548" y="455053"/>
                  <a:pt x="736325" y="463639"/>
                </a:cubicBezTo>
                <a:cubicBezTo>
                  <a:pt x="684986" y="617656"/>
                  <a:pt x="714422" y="514375"/>
                  <a:pt x="736325" y="875763"/>
                </a:cubicBezTo>
                <a:cubicBezTo>
                  <a:pt x="739097" y="921503"/>
                  <a:pt x="751507" y="930733"/>
                  <a:pt x="774962" y="965915"/>
                </a:cubicBezTo>
                <a:cubicBezTo>
                  <a:pt x="779255" y="987380"/>
                  <a:pt x="778052" y="1010730"/>
                  <a:pt x="787841" y="1030309"/>
                </a:cubicBezTo>
                <a:cubicBezTo>
                  <a:pt x="795986" y="1046600"/>
                  <a:pt x="815891" y="1054125"/>
                  <a:pt x="826477" y="1068946"/>
                </a:cubicBezTo>
                <a:cubicBezTo>
                  <a:pt x="911227" y="1187598"/>
                  <a:pt x="790422" y="1058651"/>
                  <a:pt x="890872" y="1159098"/>
                </a:cubicBezTo>
                <a:cubicBezTo>
                  <a:pt x="903146" y="1208196"/>
                  <a:pt x="897742" y="1211132"/>
                  <a:pt x="929508" y="1249250"/>
                </a:cubicBezTo>
                <a:cubicBezTo>
                  <a:pt x="941168" y="1263242"/>
                  <a:pt x="985658" y="1282883"/>
                  <a:pt x="968145" y="1287887"/>
                </a:cubicBezTo>
                <a:cubicBezTo>
                  <a:pt x="926661" y="1299740"/>
                  <a:pt x="882286" y="1279301"/>
                  <a:pt x="839356" y="1275008"/>
                </a:cubicBezTo>
                <a:cubicBezTo>
                  <a:pt x="817891" y="1270715"/>
                  <a:pt x="796198" y="1267438"/>
                  <a:pt x="774962" y="1262129"/>
                </a:cubicBezTo>
                <a:cubicBezTo>
                  <a:pt x="761792" y="1258836"/>
                  <a:pt x="749378" y="1245520"/>
                  <a:pt x="736325" y="1249250"/>
                </a:cubicBezTo>
                <a:cubicBezTo>
                  <a:pt x="715686" y="1255147"/>
                  <a:pt x="701982" y="1275008"/>
                  <a:pt x="684810" y="1287887"/>
                </a:cubicBezTo>
                <a:cubicBezTo>
                  <a:pt x="666292" y="1343441"/>
                  <a:pt x="669126" y="1328244"/>
                  <a:pt x="659052" y="1403797"/>
                </a:cubicBezTo>
                <a:cubicBezTo>
                  <a:pt x="653914" y="1442330"/>
                  <a:pt x="660611" y="1483613"/>
                  <a:pt x="646173" y="1519707"/>
                </a:cubicBezTo>
                <a:cubicBezTo>
                  <a:pt x="641131" y="1532312"/>
                  <a:pt x="620415" y="1528293"/>
                  <a:pt x="607536" y="1532586"/>
                </a:cubicBezTo>
                <a:cubicBezTo>
                  <a:pt x="594657" y="1524000"/>
                  <a:pt x="578809" y="1518719"/>
                  <a:pt x="568900" y="1506828"/>
                </a:cubicBezTo>
                <a:cubicBezTo>
                  <a:pt x="556609" y="1492079"/>
                  <a:pt x="552667" y="1471981"/>
                  <a:pt x="543142" y="1455312"/>
                </a:cubicBezTo>
                <a:cubicBezTo>
                  <a:pt x="535463" y="1441873"/>
                  <a:pt x="525063" y="1430115"/>
                  <a:pt x="517384" y="1416676"/>
                </a:cubicBezTo>
                <a:cubicBezTo>
                  <a:pt x="491924" y="1372120"/>
                  <a:pt x="493196" y="1369866"/>
                  <a:pt x="478748" y="1326524"/>
                </a:cubicBezTo>
                <a:cubicBezTo>
                  <a:pt x="474455" y="1356575"/>
                  <a:pt x="479445" y="1389525"/>
                  <a:pt x="465869" y="1416676"/>
                </a:cubicBezTo>
                <a:cubicBezTo>
                  <a:pt x="459798" y="1428818"/>
                  <a:pt x="440808" y="1429555"/>
                  <a:pt x="427232" y="1429555"/>
                </a:cubicBezTo>
                <a:cubicBezTo>
                  <a:pt x="362695" y="1429555"/>
                  <a:pt x="298443" y="1420969"/>
                  <a:pt x="234049" y="1416676"/>
                </a:cubicBezTo>
                <a:cubicBezTo>
                  <a:pt x="210684" y="1401099"/>
                  <a:pt x="157352" y="1383064"/>
                  <a:pt x="208291" y="1339402"/>
                </a:cubicBezTo>
                <a:cubicBezTo>
                  <a:pt x="228906" y="1321732"/>
                  <a:pt x="285565" y="1313645"/>
                  <a:pt x="285565" y="1313645"/>
                </a:cubicBezTo>
                <a:cubicBezTo>
                  <a:pt x="300656" y="1303584"/>
                  <a:pt x="359376" y="1262129"/>
                  <a:pt x="375717" y="1262129"/>
                </a:cubicBezTo>
                <a:cubicBezTo>
                  <a:pt x="391195" y="1262129"/>
                  <a:pt x="414353" y="1287887"/>
                  <a:pt x="414353" y="1287887"/>
                </a:cubicBezTo>
              </a:path>
            </a:pathLst>
          </a:custGeom>
          <a:solidFill>
            <a:srgbClr val="00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2" name="Freeform 24"/>
          <p:cNvSpPr/>
          <p:nvPr/>
        </p:nvSpPr>
        <p:spPr>
          <a:xfrm>
            <a:off x="5589336" y="4402780"/>
            <a:ext cx="618281" cy="1044983"/>
          </a:xfrm>
          <a:custGeom>
            <a:avLst/>
            <a:gdLst>
              <a:gd name="connsiteX0" fmla="*/ 373582 w 618281"/>
              <a:gd name="connsiteY0" fmla="*/ 954831 h 1044983"/>
              <a:gd name="connsiteX1" fmla="*/ 322067 w 618281"/>
              <a:gd name="connsiteY1" fmla="*/ 877558 h 1044983"/>
              <a:gd name="connsiteX2" fmla="*/ 283430 w 618281"/>
              <a:gd name="connsiteY2" fmla="*/ 748769 h 1044983"/>
              <a:gd name="connsiteX3" fmla="*/ 167520 w 618281"/>
              <a:gd name="connsiteY3" fmla="*/ 645738 h 1044983"/>
              <a:gd name="connsiteX4" fmla="*/ 116005 w 618281"/>
              <a:gd name="connsiteY4" fmla="*/ 632859 h 1044983"/>
              <a:gd name="connsiteX5" fmla="*/ 77368 w 618281"/>
              <a:gd name="connsiteY5" fmla="*/ 594223 h 1044983"/>
              <a:gd name="connsiteX6" fmla="*/ 64489 w 618281"/>
              <a:gd name="connsiteY6" fmla="*/ 555586 h 1044983"/>
              <a:gd name="connsiteX7" fmla="*/ 25853 w 618281"/>
              <a:gd name="connsiteY7" fmla="*/ 529828 h 1044983"/>
              <a:gd name="connsiteX8" fmla="*/ 95 w 618281"/>
              <a:gd name="connsiteY8" fmla="*/ 452555 h 1044983"/>
              <a:gd name="connsiteX9" fmla="*/ 12974 w 618281"/>
              <a:gd name="connsiteY9" fmla="*/ 233614 h 1044983"/>
              <a:gd name="connsiteX10" fmla="*/ 103126 w 618281"/>
              <a:gd name="connsiteY10" fmla="*/ 182099 h 1044983"/>
              <a:gd name="connsiteX11" fmla="*/ 373582 w 618281"/>
              <a:gd name="connsiteY11" fmla="*/ 143462 h 1044983"/>
              <a:gd name="connsiteX12" fmla="*/ 425098 w 618281"/>
              <a:gd name="connsiteY12" fmla="*/ 91947 h 1044983"/>
              <a:gd name="connsiteX13" fmla="*/ 437977 w 618281"/>
              <a:gd name="connsiteY13" fmla="*/ 1795 h 1044983"/>
              <a:gd name="connsiteX14" fmla="*/ 579644 w 618281"/>
              <a:gd name="connsiteY14" fmla="*/ 79068 h 1044983"/>
              <a:gd name="connsiteX15" fmla="*/ 592523 w 618281"/>
              <a:gd name="connsiteY15" fmla="*/ 117705 h 1044983"/>
              <a:gd name="connsiteX16" fmla="*/ 618281 w 618281"/>
              <a:gd name="connsiteY16" fmla="*/ 439676 h 1044983"/>
              <a:gd name="connsiteX17" fmla="*/ 605402 w 618281"/>
              <a:gd name="connsiteY17" fmla="*/ 529828 h 1044983"/>
              <a:gd name="connsiteX18" fmla="*/ 541008 w 618281"/>
              <a:gd name="connsiteY18" fmla="*/ 607102 h 1044983"/>
              <a:gd name="connsiteX19" fmla="*/ 528129 w 618281"/>
              <a:gd name="connsiteY19" fmla="*/ 658617 h 1044983"/>
              <a:gd name="connsiteX20" fmla="*/ 515250 w 618281"/>
              <a:gd name="connsiteY20" fmla="*/ 697254 h 1044983"/>
              <a:gd name="connsiteX21" fmla="*/ 502371 w 618281"/>
              <a:gd name="connsiteY21" fmla="*/ 851800 h 1044983"/>
              <a:gd name="connsiteX22" fmla="*/ 489492 w 618281"/>
              <a:gd name="connsiteY22" fmla="*/ 954831 h 1044983"/>
              <a:gd name="connsiteX23" fmla="*/ 437977 w 618281"/>
              <a:gd name="connsiteY23" fmla="*/ 1044983 h 10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8281" h="1044983">
                <a:moveTo>
                  <a:pt x="373582" y="954831"/>
                </a:moveTo>
                <a:cubicBezTo>
                  <a:pt x="356410" y="929073"/>
                  <a:pt x="335911" y="905247"/>
                  <a:pt x="322067" y="877558"/>
                </a:cubicBezTo>
                <a:cubicBezTo>
                  <a:pt x="286071" y="805565"/>
                  <a:pt x="340145" y="833842"/>
                  <a:pt x="283430" y="748769"/>
                </a:cubicBezTo>
                <a:cubicBezTo>
                  <a:pt x="272437" y="732279"/>
                  <a:pt x="203651" y="661223"/>
                  <a:pt x="167520" y="645738"/>
                </a:cubicBezTo>
                <a:cubicBezTo>
                  <a:pt x="151251" y="638765"/>
                  <a:pt x="133177" y="637152"/>
                  <a:pt x="116005" y="632859"/>
                </a:cubicBezTo>
                <a:cubicBezTo>
                  <a:pt x="103126" y="619980"/>
                  <a:pt x="87471" y="609377"/>
                  <a:pt x="77368" y="594223"/>
                </a:cubicBezTo>
                <a:cubicBezTo>
                  <a:pt x="69838" y="582927"/>
                  <a:pt x="72970" y="566187"/>
                  <a:pt x="64489" y="555586"/>
                </a:cubicBezTo>
                <a:cubicBezTo>
                  <a:pt x="54820" y="543499"/>
                  <a:pt x="38732" y="538414"/>
                  <a:pt x="25853" y="529828"/>
                </a:cubicBezTo>
                <a:cubicBezTo>
                  <a:pt x="17267" y="504070"/>
                  <a:pt x="-1499" y="479659"/>
                  <a:pt x="95" y="452555"/>
                </a:cubicBezTo>
                <a:cubicBezTo>
                  <a:pt x="4388" y="379575"/>
                  <a:pt x="-1363" y="305301"/>
                  <a:pt x="12974" y="233614"/>
                </a:cubicBezTo>
                <a:cubicBezTo>
                  <a:pt x="20622" y="195374"/>
                  <a:pt x="76220" y="186847"/>
                  <a:pt x="103126" y="182099"/>
                </a:cubicBezTo>
                <a:cubicBezTo>
                  <a:pt x="216131" y="162157"/>
                  <a:pt x="268848" y="156554"/>
                  <a:pt x="373582" y="143462"/>
                </a:cubicBezTo>
                <a:cubicBezTo>
                  <a:pt x="390754" y="126290"/>
                  <a:pt x="415049" y="114055"/>
                  <a:pt x="425098" y="91947"/>
                </a:cubicBezTo>
                <a:cubicBezTo>
                  <a:pt x="437659" y="64312"/>
                  <a:pt x="410826" y="15371"/>
                  <a:pt x="437977" y="1795"/>
                </a:cubicBezTo>
                <a:cubicBezTo>
                  <a:pt x="466234" y="-12333"/>
                  <a:pt x="555563" y="61007"/>
                  <a:pt x="579644" y="79068"/>
                </a:cubicBezTo>
                <a:cubicBezTo>
                  <a:pt x="583937" y="91947"/>
                  <a:pt x="589578" y="104453"/>
                  <a:pt x="592523" y="117705"/>
                </a:cubicBezTo>
                <a:cubicBezTo>
                  <a:pt x="616109" y="223840"/>
                  <a:pt x="612542" y="330632"/>
                  <a:pt x="618281" y="439676"/>
                </a:cubicBezTo>
                <a:cubicBezTo>
                  <a:pt x="613988" y="469727"/>
                  <a:pt x="614125" y="500752"/>
                  <a:pt x="605402" y="529828"/>
                </a:cubicBezTo>
                <a:cubicBezTo>
                  <a:pt x="597718" y="555442"/>
                  <a:pt x="557434" y="590676"/>
                  <a:pt x="541008" y="607102"/>
                </a:cubicBezTo>
                <a:cubicBezTo>
                  <a:pt x="536715" y="624274"/>
                  <a:pt x="532992" y="641598"/>
                  <a:pt x="528129" y="658617"/>
                </a:cubicBezTo>
                <a:cubicBezTo>
                  <a:pt x="524399" y="671670"/>
                  <a:pt x="517044" y="683797"/>
                  <a:pt x="515250" y="697254"/>
                </a:cubicBezTo>
                <a:cubicBezTo>
                  <a:pt x="508418" y="748494"/>
                  <a:pt x="507515" y="800363"/>
                  <a:pt x="502371" y="851800"/>
                </a:cubicBezTo>
                <a:cubicBezTo>
                  <a:pt x="498927" y="886239"/>
                  <a:pt x="501133" y="922236"/>
                  <a:pt x="489492" y="954831"/>
                </a:cubicBezTo>
                <a:cubicBezTo>
                  <a:pt x="435596" y="1105742"/>
                  <a:pt x="437977" y="991432"/>
                  <a:pt x="437977" y="1044983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3" name="Freeform 25"/>
          <p:cNvSpPr/>
          <p:nvPr/>
        </p:nvSpPr>
        <p:spPr>
          <a:xfrm>
            <a:off x="6452315" y="3124200"/>
            <a:ext cx="1929685" cy="2791496"/>
          </a:xfrm>
          <a:custGeom>
            <a:avLst/>
            <a:gdLst>
              <a:gd name="connsiteX0" fmla="*/ 257578 w 2730322"/>
              <a:gd name="connsiteY0" fmla="*/ 3760631 h 3966693"/>
              <a:gd name="connsiteX1" fmla="*/ 334851 w 2730322"/>
              <a:gd name="connsiteY1" fmla="*/ 3747752 h 3966693"/>
              <a:gd name="connsiteX2" fmla="*/ 373488 w 2730322"/>
              <a:gd name="connsiteY2" fmla="*/ 3799267 h 3966693"/>
              <a:gd name="connsiteX3" fmla="*/ 476519 w 2730322"/>
              <a:gd name="connsiteY3" fmla="*/ 3850783 h 3966693"/>
              <a:gd name="connsiteX4" fmla="*/ 553792 w 2730322"/>
              <a:gd name="connsiteY4" fmla="*/ 3889420 h 3966693"/>
              <a:gd name="connsiteX5" fmla="*/ 1094705 w 2730322"/>
              <a:gd name="connsiteY5" fmla="*/ 3863662 h 3966693"/>
              <a:gd name="connsiteX6" fmla="*/ 1236372 w 2730322"/>
              <a:gd name="connsiteY6" fmla="*/ 3850783 h 3966693"/>
              <a:gd name="connsiteX7" fmla="*/ 1378040 w 2730322"/>
              <a:gd name="connsiteY7" fmla="*/ 3825025 h 3966693"/>
              <a:gd name="connsiteX8" fmla="*/ 1725769 w 2730322"/>
              <a:gd name="connsiteY8" fmla="*/ 3850783 h 3966693"/>
              <a:gd name="connsiteX9" fmla="*/ 1828800 w 2730322"/>
              <a:gd name="connsiteY9" fmla="*/ 3876541 h 3966693"/>
              <a:gd name="connsiteX10" fmla="*/ 1931831 w 2730322"/>
              <a:gd name="connsiteY10" fmla="*/ 3889420 h 3966693"/>
              <a:gd name="connsiteX11" fmla="*/ 2034862 w 2730322"/>
              <a:gd name="connsiteY11" fmla="*/ 3928056 h 3966693"/>
              <a:gd name="connsiteX12" fmla="*/ 2125014 w 2730322"/>
              <a:gd name="connsiteY12" fmla="*/ 3940935 h 3966693"/>
              <a:gd name="connsiteX13" fmla="*/ 2318198 w 2730322"/>
              <a:gd name="connsiteY13" fmla="*/ 3966693 h 3966693"/>
              <a:gd name="connsiteX14" fmla="*/ 2678806 w 2730322"/>
              <a:gd name="connsiteY14" fmla="*/ 3953814 h 3966693"/>
              <a:gd name="connsiteX15" fmla="*/ 2717443 w 2730322"/>
              <a:gd name="connsiteY15" fmla="*/ 3940935 h 3966693"/>
              <a:gd name="connsiteX16" fmla="*/ 2730322 w 2730322"/>
              <a:gd name="connsiteY16" fmla="*/ 3889420 h 3966693"/>
              <a:gd name="connsiteX17" fmla="*/ 2678806 w 2730322"/>
              <a:gd name="connsiteY17" fmla="*/ 3863662 h 3966693"/>
              <a:gd name="connsiteX18" fmla="*/ 2550017 w 2730322"/>
              <a:gd name="connsiteY18" fmla="*/ 3541690 h 3966693"/>
              <a:gd name="connsiteX19" fmla="*/ 2537138 w 2730322"/>
              <a:gd name="connsiteY19" fmla="*/ 3490174 h 3966693"/>
              <a:gd name="connsiteX20" fmla="*/ 2459865 w 2730322"/>
              <a:gd name="connsiteY20" fmla="*/ 3464417 h 3966693"/>
              <a:gd name="connsiteX21" fmla="*/ 2009105 w 2730322"/>
              <a:gd name="connsiteY21" fmla="*/ 3451538 h 3966693"/>
              <a:gd name="connsiteX22" fmla="*/ 1867437 w 2730322"/>
              <a:gd name="connsiteY22" fmla="*/ 3425780 h 3966693"/>
              <a:gd name="connsiteX23" fmla="*/ 1751527 w 2730322"/>
              <a:gd name="connsiteY23" fmla="*/ 3412901 h 3966693"/>
              <a:gd name="connsiteX24" fmla="*/ 1661375 w 2730322"/>
              <a:gd name="connsiteY24" fmla="*/ 3361386 h 3966693"/>
              <a:gd name="connsiteX25" fmla="*/ 1622738 w 2730322"/>
              <a:gd name="connsiteY25" fmla="*/ 3348507 h 3966693"/>
              <a:gd name="connsiteX26" fmla="*/ 1493950 w 2730322"/>
              <a:gd name="connsiteY26" fmla="*/ 3309870 h 3966693"/>
              <a:gd name="connsiteX27" fmla="*/ 1455313 w 2730322"/>
              <a:gd name="connsiteY27" fmla="*/ 3271234 h 3966693"/>
              <a:gd name="connsiteX28" fmla="*/ 1429555 w 2730322"/>
              <a:gd name="connsiteY28" fmla="*/ 3193960 h 3966693"/>
              <a:gd name="connsiteX29" fmla="*/ 1403798 w 2730322"/>
              <a:gd name="connsiteY29" fmla="*/ 3155324 h 3966693"/>
              <a:gd name="connsiteX30" fmla="*/ 1378040 w 2730322"/>
              <a:gd name="connsiteY30" fmla="*/ 3026535 h 3966693"/>
              <a:gd name="connsiteX31" fmla="*/ 1365161 w 2730322"/>
              <a:gd name="connsiteY31" fmla="*/ 2897746 h 3966693"/>
              <a:gd name="connsiteX32" fmla="*/ 1326524 w 2730322"/>
              <a:gd name="connsiteY32" fmla="*/ 2768958 h 3966693"/>
              <a:gd name="connsiteX33" fmla="*/ 1339403 w 2730322"/>
              <a:gd name="connsiteY33" fmla="*/ 2446986 h 3966693"/>
              <a:gd name="connsiteX34" fmla="*/ 1378040 w 2730322"/>
              <a:gd name="connsiteY34" fmla="*/ 2266682 h 3966693"/>
              <a:gd name="connsiteX35" fmla="*/ 1390919 w 2730322"/>
              <a:gd name="connsiteY35" fmla="*/ 2228045 h 3966693"/>
              <a:gd name="connsiteX36" fmla="*/ 1429555 w 2730322"/>
              <a:gd name="connsiteY36" fmla="*/ 2034862 h 3966693"/>
              <a:gd name="connsiteX37" fmla="*/ 1442434 w 2730322"/>
              <a:gd name="connsiteY37" fmla="*/ 1944710 h 3966693"/>
              <a:gd name="connsiteX38" fmla="*/ 1455313 w 2730322"/>
              <a:gd name="connsiteY38" fmla="*/ 1841679 h 3966693"/>
              <a:gd name="connsiteX39" fmla="*/ 1493950 w 2730322"/>
              <a:gd name="connsiteY39" fmla="*/ 1790163 h 3966693"/>
              <a:gd name="connsiteX40" fmla="*/ 1506829 w 2730322"/>
              <a:gd name="connsiteY40" fmla="*/ 1751527 h 3966693"/>
              <a:gd name="connsiteX41" fmla="*/ 1532586 w 2730322"/>
              <a:gd name="connsiteY41" fmla="*/ 1661374 h 3966693"/>
              <a:gd name="connsiteX42" fmla="*/ 1571223 w 2730322"/>
              <a:gd name="connsiteY42" fmla="*/ 1584101 h 3966693"/>
              <a:gd name="connsiteX43" fmla="*/ 1596981 w 2730322"/>
              <a:gd name="connsiteY43" fmla="*/ 991673 h 3966693"/>
              <a:gd name="connsiteX44" fmla="*/ 1648496 w 2730322"/>
              <a:gd name="connsiteY44" fmla="*/ 901521 h 3966693"/>
              <a:gd name="connsiteX45" fmla="*/ 1661375 w 2730322"/>
              <a:gd name="connsiteY45" fmla="*/ 811369 h 3966693"/>
              <a:gd name="connsiteX46" fmla="*/ 1674254 w 2730322"/>
              <a:gd name="connsiteY46" fmla="*/ 746974 h 3966693"/>
              <a:gd name="connsiteX47" fmla="*/ 1687133 w 2730322"/>
              <a:gd name="connsiteY47" fmla="*/ 643943 h 3966693"/>
              <a:gd name="connsiteX48" fmla="*/ 1700012 w 2730322"/>
              <a:gd name="connsiteY48" fmla="*/ 605307 h 3966693"/>
              <a:gd name="connsiteX49" fmla="*/ 1738648 w 2730322"/>
              <a:gd name="connsiteY49" fmla="*/ 579549 h 3966693"/>
              <a:gd name="connsiteX50" fmla="*/ 1803043 w 2730322"/>
              <a:gd name="connsiteY50" fmla="*/ 450760 h 3966693"/>
              <a:gd name="connsiteX51" fmla="*/ 1815922 w 2730322"/>
              <a:gd name="connsiteY51" fmla="*/ 373487 h 3966693"/>
              <a:gd name="connsiteX52" fmla="*/ 1790164 w 2730322"/>
              <a:gd name="connsiteY52" fmla="*/ 257577 h 3966693"/>
              <a:gd name="connsiteX53" fmla="*/ 1751527 w 2730322"/>
              <a:gd name="connsiteY53" fmla="*/ 180304 h 3966693"/>
              <a:gd name="connsiteX54" fmla="*/ 1712891 w 2730322"/>
              <a:gd name="connsiteY54" fmla="*/ 0 h 3966693"/>
              <a:gd name="connsiteX55" fmla="*/ 1648496 w 2730322"/>
              <a:gd name="connsiteY55" fmla="*/ 103031 h 3966693"/>
              <a:gd name="connsiteX56" fmla="*/ 1622738 w 2730322"/>
              <a:gd name="connsiteY56" fmla="*/ 141667 h 3966693"/>
              <a:gd name="connsiteX57" fmla="*/ 1545465 w 2730322"/>
              <a:gd name="connsiteY57" fmla="*/ 167425 h 3966693"/>
              <a:gd name="connsiteX58" fmla="*/ 1519707 w 2730322"/>
              <a:gd name="connsiteY58" fmla="*/ 270456 h 3966693"/>
              <a:gd name="connsiteX59" fmla="*/ 1506829 w 2730322"/>
              <a:gd name="connsiteY59" fmla="*/ 321972 h 3966693"/>
              <a:gd name="connsiteX60" fmla="*/ 1493950 w 2730322"/>
              <a:gd name="connsiteY60" fmla="*/ 386366 h 3966693"/>
              <a:gd name="connsiteX61" fmla="*/ 1468192 w 2730322"/>
              <a:gd name="connsiteY61" fmla="*/ 437882 h 3966693"/>
              <a:gd name="connsiteX62" fmla="*/ 1442434 w 2730322"/>
              <a:gd name="connsiteY62" fmla="*/ 528034 h 3966693"/>
              <a:gd name="connsiteX63" fmla="*/ 1390919 w 2730322"/>
              <a:gd name="connsiteY63" fmla="*/ 669701 h 3966693"/>
              <a:gd name="connsiteX64" fmla="*/ 1378040 w 2730322"/>
              <a:gd name="connsiteY64" fmla="*/ 785611 h 3966693"/>
              <a:gd name="connsiteX65" fmla="*/ 1365161 w 2730322"/>
              <a:gd name="connsiteY65" fmla="*/ 824248 h 3966693"/>
              <a:gd name="connsiteX66" fmla="*/ 1313645 w 2730322"/>
              <a:gd name="connsiteY66" fmla="*/ 875763 h 3966693"/>
              <a:gd name="connsiteX67" fmla="*/ 1236372 w 2730322"/>
              <a:gd name="connsiteY67" fmla="*/ 965915 h 3966693"/>
              <a:gd name="connsiteX68" fmla="*/ 1184857 w 2730322"/>
              <a:gd name="connsiteY68" fmla="*/ 1030310 h 3966693"/>
              <a:gd name="connsiteX69" fmla="*/ 1133341 w 2730322"/>
              <a:gd name="connsiteY69" fmla="*/ 1120462 h 3966693"/>
              <a:gd name="connsiteX70" fmla="*/ 1081826 w 2730322"/>
              <a:gd name="connsiteY70" fmla="*/ 1210614 h 3966693"/>
              <a:gd name="connsiteX71" fmla="*/ 1043189 w 2730322"/>
              <a:gd name="connsiteY71" fmla="*/ 1352282 h 3966693"/>
              <a:gd name="connsiteX72" fmla="*/ 1017431 w 2730322"/>
              <a:gd name="connsiteY72" fmla="*/ 1403797 h 3966693"/>
              <a:gd name="connsiteX73" fmla="*/ 965916 w 2730322"/>
              <a:gd name="connsiteY73" fmla="*/ 1481070 h 3966693"/>
              <a:gd name="connsiteX74" fmla="*/ 901522 w 2730322"/>
              <a:gd name="connsiteY74" fmla="*/ 1584101 h 3966693"/>
              <a:gd name="connsiteX75" fmla="*/ 850006 w 2730322"/>
              <a:gd name="connsiteY75" fmla="*/ 1661374 h 3966693"/>
              <a:gd name="connsiteX76" fmla="*/ 837127 w 2730322"/>
              <a:gd name="connsiteY76" fmla="*/ 1700011 h 3966693"/>
              <a:gd name="connsiteX77" fmla="*/ 759854 w 2730322"/>
              <a:gd name="connsiteY77" fmla="*/ 1777284 h 3966693"/>
              <a:gd name="connsiteX78" fmla="*/ 746975 w 2730322"/>
              <a:gd name="connsiteY78" fmla="*/ 1841679 h 3966693"/>
              <a:gd name="connsiteX79" fmla="*/ 708338 w 2730322"/>
              <a:gd name="connsiteY79" fmla="*/ 1880315 h 3966693"/>
              <a:gd name="connsiteX80" fmla="*/ 669702 w 2730322"/>
              <a:gd name="connsiteY80" fmla="*/ 1970467 h 3966693"/>
              <a:gd name="connsiteX81" fmla="*/ 618186 w 2730322"/>
              <a:gd name="connsiteY81" fmla="*/ 2163651 h 3966693"/>
              <a:gd name="connsiteX82" fmla="*/ 643944 w 2730322"/>
              <a:gd name="connsiteY82" fmla="*/ 2292439 h 3966693"/>
              <a:gd name="connsiteX83" fmla="*/ 656823 w 2730322"/>
              <a:gd name="connsiteY83" fmla="*/ 2343955 h 3966693"/>
              <a:gd name="connsiteX84" fmla="*/ 708338 w 2730322"/>
              <a:gd name="connsiteY84" fmla="*/ 2421228 h 3966693"/>
              <a:gd name="connsiteX85" fmla="*/ 721217 w 2730322"/>
              <a:gd name="connsiteY85" fmla="*/ 2485622 h 3966693"/>
              <a:gd name="connsiteX86" fmla="*/ 734096 w 2730322"/>
              <a:gd name="connsiteY86" fmla="*/ 2524259 h 3966693"/>
              <a:gd name="connsiteX87" fmla="*/ 772733 w 2730322"/>
              <a:gd name="connsiteY87" fmla="*/ 2678805 h 3966693"/>
              <a:gd name="connsiteX88" fmla="*/ 746975 w 2730322"/>
              <a:gd name="connsiteY88" fmla="*/ 2730321 h 3966693"/>
              <a:gd name="connsiteX89" fmla="*/ 734096 w 2730322"/>
              <a:gd name="connsiteY89" fmla="*/ 2768958 h 3966693"/>
              <a:gd name="connsiteX90" fmla="*/ 656823 w 2730322"/>
              <a:gd name="connsiteY90" fmla="*/ 2833352 h 3966693"/>
              <a:gd name="connsiteX91" fmla="*/ 643944 w 2730322"/>
              <a:gd name="connsiteY91" fmla="*/ 2871989 h 3966693"/>
              <a:gd name="connsiteX92" fmla="*/ 618186 w 2730322"/>
              <a:gd name="connsiteY92" fmla="*/ 2910625 h 3966693"/>
              <a:gd name="connsiteX93" fmla="*/ 605307 w 2730322"/>
              <a:gd name="connsiteY93" fmla="*/ 2962141 h 3966693"/>
              <a:gd name="connsiteX94" fmla="*/ 579550 w 2730322"/>
              <a:gd name="connsiteY94" fmla="*/ 3181082 h 3966693"/>
              <a:gd name="connsiteX95" fmla="*/ 566671 w 2730322"/>
              <a:gd name="connsiteY95" fmla="*/ 3232597 h 3966693"/>
              <a:gd name="connsiteX96" fmla="*/ 553792 w 2730322"/>
              <a:gd name="connsiteY96" fmla="*/ 3296991 h 3966693"/>
              <a:gd name="connsiteX97" fmla="*/ 540913 w 2730322"/>
              <a:gd name="connsiteY97" fmla="*/ 3631842 h 3966693"/>
              <a:gd name="connsiteX98" fmla="*/ 489398 w 2730322"/>
              <a:gd name="connsiteY98" fmla="*/ 3709115 h 3966693"/>
              <a:gd name="connsiteX99" fmla="*/ 450761 w 2730322"/>
              <a:gd name="connsiteY99" fmla="*/ 3734873 h 3966693"/>
              <a:gd name="connsiteX100" fmla="*/ 360609 w 2730322"/>
              <a:gd name="connsiteY100" fmla="*/ 3812146 h 3966693"/>
              <a:gd name="connsiteX101" fmla="*/ 334851 w 2730322"/>
              <a:gd name="connsiteY101" fmla="*/ 3850783 h 3966693"/>
              <a:gd name="connsiteX102" fmla="*/ 218941 w 2730322"/>
              <a:gd name="connsiteY102" fmla="*/ 3915177 h 3966693"/>
              <a:gd name="connsiteX103" fmla="*/ 167426 w 2730322"/>
              <a:gd name="connsiteY103" fmla="*/ 3902298 h 3966693"/>
              <a:gd name="connsiteX104" fmla="*/ 103031 w 2730322"/>
              <a:gd name="connsiteY104" fmla="*/ 3889420 h 3966693"/>
              <a:gd name="connsiteX105" fmla="*/ 64395 w 2730322"/>
              <a:gd name="connsiteY105" fmla="*/ 3850783 h 3966693"/>
              <a:gd name="connsiteX106" fmla="*/ 0 w 2730322"/>
              <a:gd name="connsiteY106" fmla="*/ 3825025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30322" h="3966693">
                <a:moveTo>
                  <a:pt x="257578" y="3760631"/>
                </a:moveTo>
                <a:cubicBezTo>
                  <a:pt x="283336" y="3756338"/>
                  <a:pt x="310078" y="3739494"/>
                  <a:pt x="334851" y="3747752"/>
                </a:cubicBezTo>
                <a:cubicBezTo>
                  <a:pt x="355214" y="3754540"/>
                  <a:pt x="356129" y="3786642"/>
                  <a:pt x="373488" y="3799267"/>
                </a:cubicBezTo>
                <a:cubicBezTo>
                  <a:pt x="404541" y="3821851"/>
                  <a:pt x="444571" y="3829484"/>
                  <a:pt x="476519" y="3850783"/>
                </a:cubicBezTo>
                <a:cubicBezTo>
                  <a:pt x="526451" y="3884072"/>
                  <a:pt x="500471" y="3871646"/>
                  <a:pt x="553792" y="3889420"/>
                </a:cubicBezTo>
                <a:lnTo>
                  <a:pt x="1094705" y="3863662"/>
                </a:lnTo>
                <a:cubicBezTo>
                  <a:pt x="1142046" y="3860982"/>
                  <a:pt x="1189390" y="3857190"/>
                  <a:pt x="1236372" y="3850783"/>
                </a:cubicBezTo>
                <a:cubicBezTo>
                  <a:pt x="1283929" y="3844298"/>
                  <a:pt x="1330817" y="3833611"/>
                  <a:pt x="1378040" y="3825025"/>
                </a:cubicBezTo>
                <a:lnTo>
                  <a:pt x="1725769" y="3850783"/>
                </a:lnTo>
                <a:cubicBezTo>
                  <a:pt x="1874526" y="3864729"/>
                  <a:pt x="1725335" y="3857729"/>
                  <a:pt x="1828800" y="3876541"/>
                </a:cubicBezTo>
                <a:cubicBezTo>
                  <a:pt x="1862853" y="3882732"/>
                  <a:pt x="1897487" y="3885127"/>
                  <a:pt x="1931831" y="3889420"/>
                </a:cubicBezTo>
                <a:cubicBezTo>
                  <a:pt x="1966175" y="3902299"/>
                  <a:pt x="1999421" y="3918605"/>
                  <a:pt x="2034862" y="3928056"/>
                </a:cubicBezTo>
                <a:cubicBezTo>
                  <a:pt x="2064193" y="3935877"/>
                  <a:pt x="2095071" y="3935945"/>
                  <a:pt x="2125014" y="3940935"/>
                </a:cubicBezTo>
                <a:cubicBezTo>
                  <a:pt x="2285063" y="3967610"/>
                  <a:pt x="2062481" y="3941121"/>
                  <a:pt x="2318198" y="3966693"/>
                </a:cubicBezTo>
                <a:cubicBezTo>
                  <a:pt x="2438401" y="3962400"/>
                  <a:pt x="2558776" y="3961558"/>
                  <a:pt x="2678806" y="3953814"/>
                </a:cubicBezTo>
                <a:cubicBezTo>
                  <a:pt x="2692353" y="3952940"/>
                  <a:pt x="2708962" y="3951536"/>
                  <a:pt x="2717443" y="3940935"/>
                </a:cubicBezTo>
                <a:cubicBezTo>
                  <a:pt x="2728500" y="3927114"/>
                  <a:pt x="2726029" y="3906592"/>
                  <a:pt x="2730322" y="3889420"/>
                </a:cubicBezTo>
                <a:cubicBezTo>
                  <a:pt x="2713150" y="3880834"/>
                  <a:pt x="2697632" y="3867427"/>
                  <a:pt x="2678806" y="3863662"/>
                </a:cubicBezTo>
                <a:cubicBezTo>
                  <a:pt x="2435543" y="3815009"/>
                  <a:pt x="2532768" y="3955654"/>
                  <a:pt x="2550017" y="3541690"/>
                </a:cubicBezTo>
                <a:cubicBezTo>
                  <a:pt x="2545724" y="3524518"/>
                  <a:pt x="2550577" y="3501693"/>
                  <a:pt x="2537138" y="3490174"/>
                </a:cubicBezTo>
                <a:cubicBezTo>
                  <a:pt x="2516523" y="3472504"/>
                  <a:pt x="2487005" y="3465192"/>
                  <a:pt x="2459865" y="3464417"/>
                </a:cubicBezTo>
                <a:lnTo>
                  <a:pt x="2009105" y="3451538"/>
                </a:lnTo>
                <a:cubicBezTo>
                  <a:pt x="1961882" y="3442952"/>
                  <a:pt x="1914903" y="3432900"/>
                  <a:pt x="1867437" y="3425780"/>
                </a:cubicBezTo>
                <a:cubicBezTo>
                  <a:pt x="1828993" y="3420013"/>
                  <a:pt x="1789406" y="3421642"/>
                  <a:pt x="1751527" y="3412901"/>
                </a:cubicBezTo>
                <a:cubicBezTo>
                  <a:pt x="1709601" y="3403226"/>
                  <a:pt x="1697094" y="3379245"/>
                  <a:pt x="1661375" y="3361386"/>
                </a:cubicBezTo>
                <a:cubicBezTo>
                  <a:pt x="1649232" y="3355315"/>
                  <a:pt x="1635741" y="3352408"/>
                  <a:pt x="1622738" y="3348507"/>
                </a:cubicBezTo>
                <a:cubicBezTo>
                  <a:pt x="1475313" y="3304279"/>
                  <a:pt x="1581443" y="3339035"/>
                  <a:pt x="1493950" y="3309870"/>
                </a:cubicBezTo>
                <a:cubicBezTo>
                  <a:pt x="1481071" y="3296991"/>
                  <a:pt x="1464158" y="3287155"/>
                  <a:pt x="1455313" y="3271234"/>
                </a:cubicBezTo>
                <a:cubicBezTo>
                  <a:pt x="1442127" y="3247500"/>
                  <a:pt x="1444616" y="3216551"/>
                  <a:pt x="1429555" y="3193960"/>
                </a:cubicBezTo>
                <a:lnTo>
                  <a:pt x="1403798" y="3155324"/>
                </a:lnTo>
                <a:cubicBezTo>
                  <a:pt x="1395212" y="3112394"/>
                  <a:pt x="1382396" y="3070098"/>
                  <a:pt x="1378040" y="3026535"/>
                </a:cubicBezTo>
                <a:cubicBezTo>
                  <a:pt x="1373747" y="2983605"/>
                  <a:pt x="1373622" y="2940052"/>
                  <a:pt x="1365161" y="2897746"/>
                </a:cubicBezTo>
                <a:cubicBezTo>
                  <a:pt x="1356371" y="2853797"/>
                  <a:pt x="1339403" y="2811887"/>
                  <a:pt x="1326524" y="2768958"/>
                </a:cubicBezTo>
                <a:cubicBezTo>
                  <a:pt x="1330817" y="2661634"/>
                  <a:pt x="1330230" y="2554003"/>
                  <a:pt x="1339403" y="2446986"/>
                </a:cubicBezTo>
                <a:cubicBezTo>
                  <a:pt x="1341214" y="2425862"/>
                  <a:pt x="1365628" y="2310124"/>
                  <a:pt x="1378040" y="2266682"/>
                </a:cubicBezTo>
                <a:cubicBezTo>
                  <a:pt x="1381770" y="2253629"/>
                  <a:pt x="1387974" y="2241297"/>
                  <a:pt x="1390919" y="2228045"/>
                </a:cubicBezTo>
                <a:cubicBezTo>
                  <a:pt x="1405165" y="2163939"/>
                  <a:pt x="1420268" y="2099872"/>
                  <a:pt x="1429555" y="2034862"/>
                </a:cubicBezTo>
                <a:cubicBezTo>
                  <a:pt x="1433848" y="2004811"/>
                  <a:pt x="1438422" y="1974799"/>
                  <a:pt x="1442434" y="1944710"/>
                </a:cubicBezTo>
                <a:cubicBezTo>
                  <a:pt x="1447008" y="1910403"/>
                  <a:pt x="1444368" y="1874514"/>
                  <a:pt x="1455313" y="1841679"/>
                </a:cubicBezTo>
                <a:cubicBezTo>
                  <a:pt x="1462101" y="1821316"/>
                  <a:pt x="1481071" y="1807335"/>
                  <a:pt x="1493950" y="1790163"/>
                </a:cubicBezTo>
                <a:cubicBezTo>
                  <a:pt x="1498243" y="1777284"/>
                  <a:pt x="1503100" y="1764580"/>
                  <a:pt x="1506829" y="1751527"/>
                </a:cubicBezTo>
                <a:cubicBezTo>
                  <a:pt x="1515017" y="1722870"/>
                  <a:pt x="1520232" y="1689170"/>
                  <a:pt x="1532586" y="1661374"/>
                </a:cubicBezTo>
                <a:cubicBezTo>
                  <a:pt x="1544282" y="1635058"/>
                  <a:pt x="1558344" y="1609859"/>
                  <a:pt x="1571223" y="1584101"/>
                </a:cubicBezTo>
                <a:cubicBezTo>
                  <a:pt x="1610775" y="1307240"/>
                  <a:pt x="1566841" y="1639673"/>
                  <a:pt x="1596981" y="991673"/>
                </a:cubicBezTo>
                <a:cubicBezTo>
                  <a:pt x="1599512" y="937254"/>
                  <a:pt x="1612538" y="937480"/>
                  <a:pt x="1648496" y="901521"/>
                </a:cubicBezTo>
                <a:cubicBezTo>
                  <a:pt x="1652789" y="871470"/>
                  <a:pt x="1656385" y="841312"/>
                  <a:pt x="1661375" y="811369"/>
                </a:cubicBezTo>
                <a:cubicBezTo>
                  <a:pt x="1664974" y="789777"/>
                  <a:pt x="1670925" y="768610"/>
                  <a:pt x="1674254" y="746974"/>
                </a:cubicBezTo>
                <a:cubicBezTo>
                  <a:pt x="1679517" y="712766"/>
                  <a:pt x="1680942" y="677996"/>
                  <a:pt x="1687133" y="643943"/>
                </a:cubicBezTo>
                <a:cubicBezTo>
                  <a:pt x="1689561" y="630587"/>
                  <a:pt x="1691532" y="615908"/>
                  <a:pt x="1700012" y="605307"/>
                </a:cubicBezTo>
                <a:cubicBezTo>
                  <a:pt x="1709681" y="593220"/>
                  <a:pt x="1725769" y="588135"/>
                  <a:pt x="1738648" y="579549"/>
                </a:cubicBezTo>
                <a:cubicBezTo>
                  <a:pt x="1778762" y="419097"/>
                  <a:pt x="1707207" y="680764"/>
                  <a:pt x="1803043" y="450760"/>
                </a:cubicBezTo>
                <a:cubicBezTo>
                  <a:pt x="1813087" y="426656"/>
                  <a:pt x="1811629" y="399245"/>
                  <a:pt x="1815922" y="373487"/>
                </a:cubicBezTo>
                <a:cubicBezTo>
                  <a:pt x="1807336" y="334850"/>
                  <a:pt x="1802680" y="295125"/>
                  <a:pt x="1790164" y="257577"/>
                </a:cubicBezTo>
                <a:cubicBezTo>
                  <a:pt x="1737196" y="98675"/>
                  <a:pt x="1786561" y="329200"/>
                  <a:pt x="1751527" y="180304"/>
                </a:cubicBezTo>
                <a:cubicBezTo>
                  <a:pt x="1737449" y="120472"/>
                  <a:pt x="1725770" y="60101"/>
                  <a:pt x="1712891" y="0"/>
                </a:cubicBezTo>
                <a:cubicBezTo>
                  <a:pt x="1682238" y="91957"/>
                  <a:pt x="1709724" y="62212"/>
                  <a:pt x="1648496" y="103031"/>
                </a:cubicBezTo>
                <a:cubicBezTo>
                  <a:pt x="1639910" y="115910"/>
                  <a:pt x="1635864" y="133464"/>
                  <a:pt x="1622738" y="141667"/>
                </a:cubicBezTo>
                <a:cubicBezTo>
                  <a:pt x="1599714" y="156057"/>
                  <a:pt x="1562426" y="146224"/>
                  <a:pt x="1545465" y="167425"/>
                </a:cubicBezTo>
                <a:cubicBezTo>
                  <a:pt x="1523350" y="195068"/>
                  <a:pt x="1528293" y="236112"/>
                  <a:pt x="1519707" y="270456"/>
                </a:cubicBezTo>
                <a:cubicBezTo>
                  <a:pt x="1515414" y="287628"/>
                  <a:pt x="1510300" y="304615"/>
                  <a:pt x="1506829" y="321972"/>
                </a:cubicBezTo>
                <a:cubicBezTo>
                  <a:pt x="1502536" y="343437"/>
                  <a:pt x="1500872" y="365600"/>
                  <a:pt x="1493950" y="386366"/>
                </a:cubicBezTo>
                <a:cubicBezTo>
                  <a:pt x="1487879" y="404580"/>
                  <a:pt x="1475755" y="420235"/>
                  <a:pt x="1468192" y="437882"/>
                </a:cubicBezTo>
                <a:cubicBezTo>
                  <a:pt x="1453763" y="471548"/>
                  <a:pt x="1453328" y="491723"/>
                  <a:pt x="1442434" y="528034"/>
                </a:cubicBezTo>
                <a:cubicBezTo>
                  <a:pt x="1422595" y="594165"/>
                  <a:pt x="1415495" y="608259"/>
                  <a:pt x="1390919" y="669701"/>
                </a:cubicBezTo>
                <a:cubicBezTo>
                  <a:pt x="1386626" y="708338"/>
                  <a:pt x="1384431" y="747265"/>
                  <a:pt x="1378040" y="785611"/>
                </a:cubicBezTo>
                <a:cubicBezTo>
                  <a:pt x="1375808" y="799002"/>
                  <a:pt x="1373052" y="813201"/>
                  <a:pt x="1365161" y="824248"/>
                </a:cubicBezTo>
                <a:cubicBezTo>
                  <a:pt x="1351046" y="844009"/>
                  <a:pt x="1330817" y="858591"/>
                  <a:pt x="1313645" y="875763"/>
                </a:cubicBezTo>
                <a:cubicBezTo>
                  <a:pt x="1244647" y="1013765"/>
                  <a:pt x="1340860" y="840531"/>
                  <a:pt x="1236372" y="965915"/>
                </a:cubicBezTo>
                <a:cubicBezTo>
                  <a:pt x="1158608" y="1059231"/>
                  <a:pt x="1303187" y="951421"/>
                  <a:pt x="1184857" y="1030310"/>
                </a:cubicBezTo>
                <a:cubicBezTo>
                  <a:pt x="1150990" y="1165775"/>
                  <a:pt x="1201545" y="1001107"/>
                  <a:pt x="1133341" y="1120462"/>
                </a:cubicBezTo>
                <a:cubicBezTo>
                  <a:pt x="1064153" y="1241539"/>
                  <a:pt x="1186374" y="1106064"/>
                  <a:pt x="1081826" y="1210614"/>
                </a:cubicBezTo>
                <a:cubicBezTo>
                  <a:pt x="1077887" y="1226370"/>
                  <a:pt x="1057633" y="1318580"/>
                  <a:pt x="1043189" y="1352282"/>
                </a:cubicBezTo>
                <a:cubicBezTo>
                  <a:pt x="1035626" y="1369928"/>
                  <a:pt x="1027309" y="1387334"/>
                  <a:pt x="1017431" y="1403797"/>
                </a:cubicBezTo>
                <a:cubicBezTo>
                  <a:pt x="1001504" y="1430342"/>
                  <a:pt x="977413" y="1452327"/>
                  <a:pt x="965916" y="1481070"/>
                </a:cubicBezTo>
                <a:cubicBezTo>
                  <a:pt x="933394" y="1562376"/>
                  <a:pt x="956505" y="1529118"/>
                  <a:pt x="901522" y="1584101"/>
                </a:cubicBezTo>
                <a:cubicBezTo>
                  <a:pt x="870899" y="1675971"/>
                  <a:pt x="914321" y="1564902"/>
                  <a:pt x="850006" y="1661374"/>
                </a:cubicBezTo>
                <a:cubicBezTo>
                  <a:pt x="842476" y="1672670"/>
                  <a:pt x="845462" y="1689295"/>
                  <a:pt x="837127" y="1700011"/>
                </a:cubicBezTo>
                <a:cubicBezTo>
                  <a:pt x="814763" y="1728765"/>
                  <a:pt x="759854" y="1777284"/>
                  <a:pt x="759854" y="1777284"/>
                </a:cubicBezTo>
                <a:cubicBezTo>
                  <a:pt x="755561" y="1798749"/>
                  <a:pt x="756765" y="1822100"/>
                  <a:pt x="746975" y="1841679"/>
                </a:cubicBezTo>
                <a:cubicBezTo>
                  <a:pt x="738830" y="1857970"/>
                  <a:pt x="718924" y="1865494"/>
                  <a:pt x="708338" y="1880315"/>
                </a:cubicBezTo>
                <a:cubicBezTo>
                  <a:pt x="688448" y="1908162"/>
                  <a:pt x="680211" y="1938940"/>
                  <a:pt x="669702" y="1970467"/>
                </a:cubicBezTo>
                <a:cubicBezTo>
                  <a:pt x="641399" y="2140282"/>
                  <a:pt x="672914" y="2081559"/>
                  <a:pt x="618186" y="2163651"/>
                </a:cubicBezTo>
                <a:cubicBezTo>
                  <a:pt x="640166" y="2317510"/>
                  <a:pt x="618254" y="2202525"/>
                  <a:pt x="643944" y="2292439"/>
                </a:cubicBezTo>
                <a:cubicBezTo>
                  <a:pt x="648807" y="2309458"/>
                  <a:pt x="648907" y="2328123"/>
                  <a:pt x="656823" y="2343955"/>
                </a:cubicBezTo>
                <a:cubicBezTo>
                  <a:pt x="670667" y="2371644"/>
                  <a:pt x="708338" y="2421228"/>
                  <a:pt x="708338" y="2421228"/>
                </a:cubicBezTo>
                <a:cubicBezTo>
                  <a:pt x="712631" y="2442693"/>
                  <a:pt x="715908" y="2464386"/>
                  <a:pt x="721217" y="2485622"/>
                </a:cubicBezTo>
                <a:cubicBezTo>
                  <a:pt x="724510" y="2498792"/>
                  <a:pt x="730803" y="2511089"/>
                  <a:pt x="734096" y="2524259"/>
                </a:cubicBezTo>
                <a:cubicBezTo>
                  <a:pt x="777149" y="2696471"/>
                  <a:pt x="742416" y="2587855"/>
                  <a:pt x="772733" y="2678805"/>
                </a:cubicBezTo>
                <a:cubicBezTo>
                  <a:pt x="764147" y="2695977"/>
                  <a:pt x="754538" y="2712674"/>
                  <a:pt x="746975" y="2730321"/>
                </a:cubicBezTo>
                <a:cubicBezTo>
                  <a:pt x="741627" y="2742799"/>
                  <a:pt x="741626" y="2757662"/>
                  <a:pt x="734096" y="2768958"/>
                </a:cubicBezTo>
                <a:cubicBezTo>
                  <a:pt x="714264" y="2798706"/>
                  <a:pt x="685332" y="2814346"/>
                  <a:pt x="656823" y="2833352"/>
                </a:cubicBezTo>
                <a:cubicBezTo>
                  <a:pt x="652530" y="2846231"/>
                  <a:pt x="650015" y="2859847"/>
                  <a:pt x="643944" y="2871989"/>
                </a:cubicBezTo>
                <a:cubicBezTo>
                  <a:pt x="637022" y="2885833"/>
                  <a:pt x="624283" y="2896398"/>
                  <a:pt x="618186" y="2910625"/>
                </a:cubicBezTo>
                <a:cubicBezTo>
                  <a:pt x="611213" y="2926894"/>
                  <a:pt x="609600" y="2944969"/>
                  <a:pt x="605307" y="2962141"/>
                </a:cubicBezTo>
                <a:cubicBezTo>
                  <a:pt x="596721" y="3035121"/>
                  <a:pt x="589942" y="3108337"/>
                  <a:pt x="579550" y="3181082"/>
                </a:cubicBezTo>
                <a:cubicBezTo>
                  <a:pt x="577047" y="3198604"/>
                  <a:pt x="570511" y="3215318"/>
                  <a:pt x="566671" y="3232597"/>
                </a:cubicBezTo>
                <a:cubicBezTo>
                  <a:pt x="561922" y="3253965"/>
                  <a:pt x="558085" y="3275526"/>
                  <a:pt x="553792" y="3296991"/>
                </a:cubicBezTo>
                <a:cubicBezTo>
                  <a:pt x="549499" y="3408608"/>
                  <a:pt x="548598" y="3520407"/>
                  <a:pt x="540913" y="3631842"/>
                </a:cubicBezTo>
                <a:cubicBezTo>
                  <a:pt x="538397" y="3668330"/>
                  <a:pt x="516004" y="3686943"/>
                  <a:pt x="489398" y="3709115"/>
                </a:cubicBezTo>
                <a:cubicBezTo>
                  <a:pt x="477507" y="3719024"/>
                  <a:pt x="462513" y="3724800"/>
                  <a:pt x="450761" y="3734873"/>
                </a:cubicBezTo>
                <a:cubicBezTo>
                  <a:pt x="341457" y="3828562"/>
                  <a:pt x="449307" y="3753015"/>
                  <a:pt x="360609" y="3812146"/>
                </a:cubicBezTo>
                <a:cubicBezTo>
                  <a:pt x="352023" y="3825025"/>
                  <a:pt x="346500" y="3840590"/>
                  <a:pt x="334851" y="3850783"/>
                </a:cubicBezTo>
                <a:cubicBezTo>
                  <a:pt x="280348" y="3898473"/>
                  <a:pt x="272007" y="3897488"/>
                  <a:pt x="218941" y="3915177"/>
                </a:cubicBezTo>
                <a:cubicBezTo>
                  <a:pt x="201769" y="3910884"/>
                  <a:pt x="184705" y="3906138"/>
                  <a:pt x="167426" y="3902298"/>
                </a:cubicBezTo>
                <a:cubicBezTo>
                  <a:pt x="146057" y="3897550"/>
                  <a:pt x="122610" y="3899209"/>
                  <a:pt x="103031" y="3889420"/>
                </a:cubicBezTo>
                <a:cubicBezTo>
                  <a:pt x="86740" y="3881275"/>
                  <a:pt x="79216" y="3861369"/>
                  <a:pt x="64395" y="3850783"/>
                </a:cubicBezTo>
                <a:cubicBezTo>
                  <a:pt x="25646" y="3823105"/>
                  <a:pt x="28364" y="3825025"/>
                  <a:pt x="0" y="382502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84" name="Straight Connector 33"/>
          <p:cNvCxnSpPr>
            <a:cxnSpLocks/>
          </p:cNvCxnSpPr>
          <p:nvPr/>
        </p:nvCxnSpPr>
        <p:spPr>
          <a:xfrm rot="16200000" flipH="1">
            <a:off x="7467600" y="1676400"/>
            <a:ext cx="2286000" cy="6096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5" name="Straight Connector 35"/>
          <p:cNvCxnSpPr>
            <a:cxnSpLocks/>
          </p:cNvCxnSpPr>
          <p:nvPr/>
        </p:nvCxnSpPr>
        <p:spPr>
          <a:xfrm rot="16200000" flipH="1">
            <a:off x="6934200" y="1828800"/>
            <a:ext cx="2362200" cy="5334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6" name="Straight Connector 37"/>
          <p:cNvCxnSpPr>
            <a:cxnSpLocks/>
          </p:cNvCxnSpPr>
          <p:nvPr/>
        </p:nvCxnSpPr>
        <p:spPr>
          <a:xfrm rot="16200000" flipH="1">
            <a:off x="6515100" y="2019300"/>
            <a:ext cx="2590800" cy="3810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7" name="Straight Connector 39"/>
          <p:cNvCxnSpPr>
            <a:cxnSpLocks/>
          </p:cNvCxnSpPr>
          <p:nvPr/>
        </p:nvCxnSpPr>
        <p:spPr>
          <a:xfrm rot="16200000" flipH="1">
            <a:off x="7200900" y="1790700"/>
            <a:ext cx="2362200" cy="4572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8" name="Straight Connector 42"/>
          <p:cNvCxnSpPr>
            <a:cxnSpLocks/>
          </p:cNvCxnSpPr>
          <p:nvPr/>
        </p:nvCxnSpPr>
        <p:spPr>
          <a:xfrm rot="16200000" flipH="1">
            <a:off x="6206533" y="1794466"/>
            <a:ext cx="1933866" cy="1088133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9" name="Straight Connector 44"/>
          <p:cNvCxnSpPr>
            <a:cxnSpLocks/>
          </p:cNvCxnSpPr>
          <p:nvPr/>
        </p:nvCxnSpPr>
        <p:spPr>
          <a:xfrm rot="16200000" flipH="1">
            <a:off x="5867400" y="1905001"/>
            <a:ext cx="1828800" cy="914400"/>
          </a:xfrm>
          <a:prstGeom prst="line"/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4" name="Rounded Rectangle 29"/>
          <p:cNvSpPr/>
          <p:nvPr/>
        </p:nvSpPr>
        <p:spPr>
          <a:xfrm>
            <a:off x="228600" y="6019800"/>
            <a:ext cx="7467600" cy="685800"/>
          </a:xfrm>
          <a:prstGeom prst="roundRect"/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দেখে পানিচক্র বর্ণনা কর।</a:t>
            </a:r>
            <a:endParaRPr dirty="0" sz="4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9"/>
                                        <p:tgtEl>
                                          <p:spTgt spid="314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2"/>
                                        <p:tgtEl>
                                          <p:spTgt spid="314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5"/>
                                        <p:tgtEl>
                                          <p:spTgt spid="314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8"/>
                                        <p:tgtEl>
                                          <p:spTgt spid="314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1"/>
                                        <p:tgtEl>
                                          <p:spTgt spid="314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4"/>
                                        <p:tgtEl>
                                          <p:spTgt spid="314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7"/>
                                        <p:tgtEl>
                                          <p:spTgt spid="314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3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3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6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39"/>
                                        <p:tgtEl>
                                          <p:spTgt spid="314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42"/>
                                        <p:tgtEl>
                                          <p:spTgt spid="314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45"/>
                                        <p:tgtEl>
                                          <p:spTgt spid="314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48"/>
                                        <p:tgtEl>
                                          <p:spTgt spid="314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51"/>
                                        <p:tgtEl>
                                          <p:spTgt spid="314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3000" id="54"/>
                                        <p:tgtEl>
                                          <p:spTgt spid="314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57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62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 animBg="1"/>
      <p:bldP spid="1048666" grpId="0" animBg="1"/>
      <p:bldP spid="1048667" grpId="0" animBg="1"/>
      <p:bldP spid="1048673" grpId="0" animBg="1"/>
      <p:bldP spid="10486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01927495108 (21)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681" name="Flowchart: Punched Tape 4"/>
          <p:cNvSpPr/>
          <p:nvPr/>
        </p:nvSpPr>
        <p:spPr>
          <a:xfrm>
            <a:off x="685800" y="1"/>
            <a:ext cx="7349320" cy="3357348"/>
          </a:xfrm>
          <a:prstGeom prst="flowChartPunchedTape"/>
          <a:blipFill>
            <a:blip xmlns:r="http://schemas.openxmlformats.org/officeDocument/2006/relationships" r:embed="rId2"/>
            <a:tile algn="tl" flip="none" sx="100000" sy="100000" tx="0" ty="0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5400" lang="en-US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5400" lang="en-US" err="1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b="1" dirty="0" sz="5400" lang="en-US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b="1" dirty="0" sz="5400" lang="en-US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b="1" dirty="0" sz="320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200"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F:\new pictur\frog_34[1]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09600" y="609600"/>
            <a:ext cx="7619999" cy="5867399"/>
          </a:xfrm>
          <a:prstGeom prst="rect"/>
          <a:noFill/>
        </p:spPr>
      </p:pic>
      <p:sp>
        <p:nvSpPr>
          <p:cNvPr id="1048682" name="TextBox 2"/>
          <p:cNvSpPr txBox="1"/>
          <p:nvPr/>
        </p:nvSpPr>
        <p:spPr>
          <a:xfrm rot="20395862">
            <a:off x="1686891" y="654041"/>
            <a:ext cx="4648200" cy="2215991"/>
          </a:xfrm>
          <a:prstGeom prst="rect"/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prstTxWarp prst="textWave1"/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13800" lang="bn-BD" spc="50" smtClean="0">
                <a:ln w="11430"/>
                <a:gradFill flip="none" rotWithShape="1">
                  <a:gsLst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1000">
                      <a:srgbClr val="C00000">
                        <a:alpha val="62000"/>
                      </a:srgbClr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3800" lang="en-US" spc="50">
              <a:ln w="11430"/>
              <a:gradFill flip="none" rotWithShape="1">
                <a:gsLst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1000">
                    <a:srgbClr val="C00000">
                      <a:alpha val="62000"/>
                    </a:srgbClr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5" name="Picture 4" descr="E:\DAULAT\Folder-0030\19555.jpg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057399" y="901339"/>
            <a:ext cx="1998618" cy="2299061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Left Arrow 5"/>
          <p:cNvSpPr/>
          <p:nvPr/>
        </p:nvSpPr>
        <p:spPr>
          <a:xfrm>
            <a:off x="4820194" y="1162595"/>
            <a:ext cx="2975066" cy="2194560"/>
          </a:xfrm>
          <a:prstGeom prst="leftArrow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dirty="0" sz="32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Bevel 8"/>
          <p:cNvSpPr/>
          <p:nvPr/>
        </p:nvSpPr>
        <p:spPr>
          <a:xfrm>
            <a:off x="690155" y="3505200"/>
            <a:ext cx="5786845" cy="2634343"/>
          </a:xfrm>
          <a:prstGeom prst="bevel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1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TextBox 9"/>
          <p:cNvSpPr txBox="1"/>
          <p:nvPr/>
        </p:nvSpPr>
        <p:spPr>
          <a:xfrm>
            <a:off x="912222" y="3886200"/>
            <a:ext cx="5031377" cy="16789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dirty="0" sz="2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dirty="0" sz="2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দৌলত</a:t>
            </a:r>
            <a:r>
              <a:rPr dirty="0" sz="2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dirty="0" sz="2200" lang="bn-BD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dirty="0" sz="22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dirty="0" sz="22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দঃ</a:t>
            </a:r>
            <a:r>
              <a:rPr dirty="0" sz="2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চান্দলা</a:t>
            </a:r>
            <a:r>
              <a:rPr dirty="0" sz="2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সবুজপাড়া</a:t>
            </a:r>
            <a:r>
              <a:rPr dirty="0" sz="2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2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 algn="ctr"/>
            <a:r>
              <a:rPr dirty="0" sz="2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ব্রাহ্মণপাড়া</a:t>
            </a:r>
            <a:r>
              <a:rPr dirty="0" sz="22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,কুমিল্লা</a:t>
            </a:r>
            <a:endParaRPr dirty="0" sz="22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2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3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7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1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4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5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  <p:bldP spid="1048588" grpId="0" animBg="1"/>
      <p:bldP spid="1048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ounded Rectangle 4"/>
          <p:cNvSpPr/>
          <p:nvPr/>
        </p:nvSpPr>
        <p:spPr>
          <a:xfrm>
            <a:off x="304800" y="381000"/>
            <a:ext cx="8686800" cy="1295400"/>
          </a:xfrm>
          <a:prstGeom prst="roundRect"/>
          <a:blipFill>
            <a:blip xmlns:r="http://schemas.openxmlformats.org/officeDocument/2006/relationships" r:embed="rId1"/>
            <a:tile algn="tl" flip="none" sx="100000" sy="100000" tx="0" ty="0"/>
          </a:blipFill>
          <a:ln w="762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7200" lang="bn-BD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dirty="0" sz="7200" lang="en-US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Round Diagonal Corner Rectangle 5"/>
          <p:cNvSpPr/>
          <p:nvPr/>
        </p:nvSpPr>
        <p:spPr>
          <a:xfrm>
            <a:off x="228600" y="1905000"/>
            <a:ext cx="8686800" cy="4648200"/>
          </a:xfrm>
          <a:prstGeom prst="round2DiagRect"/>
          <a:blipFill>
            <a:blip xmlns:r="http://schemas.openxmlformats.org/officeDocument/2006/relationships" r:embed="rId2"/>
            <a:tile algn="tl" flip="none" sx="100000" sy="100000" tx="0" ty="0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algn="ctr"/>
            <a:r>
              <a:rPr dirty="0" sz="60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পঞ্চম শ্রেণি</a:t>
            </a:r>
          </a:p>
          <a:p>
            <a:pPr algn="ctr"/>
            <a:r>
              <a:rPr dirty="0" sz="60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r>
              <a:rPr dirty="0" sz="60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dirty="0" sz="60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10485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Oval 2"/>
          <p:cNvSpPr/>
          <p:nvPr/>
        </p:nvSpPr>
        <p:spPr>
          <a:xfrm>
            <a:off x="1066800" y="228600"/>
            <a:ext cx="7239000" cy="990600"/>
          </a:xfrm>
          <a:prstGeom prst="ellipse"/>
          <a:blipFill>
            <a:blip xmlns:r="http://schemas.openxmlformats.org/officeDocument/2006/relationships" r:embed="rId1"/>
            <a:tile algn="tl" flip="none" sx="100000" sy="100000" tx="0" ty="0"/>
          </a:blipFill>
          <a:ln w="76200">
            <a:solidFill>
              <a:schemeClr val="bg2">
                <a:lumMod val="1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BD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 নিচের ছবিটি দেখি</a:t>
            </a:r>
            <a:endParaRPr dirty="0" sz="4000" lang="en-US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Rounded Rectangle 4"/>
          <p:cNvSpPr/>
          <p:nvPr/>
        </p:nvSpPr>
        <p:spPr>
          <a:xfrm>
            <a:off x="0" y="1447800"/>
            <a:ext cx="9144000" cy="5410200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  <p:bldP spid="10485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Oval 1"/>
          <p:cNvSpPr/>
          <p:nvPr/>
        </p:nvSpPr>
        <p:spPr>
          <a:xfrm>
            <a:off x="762000" y="152400"/>
            <a:ext cx="7467600" cy="1981200"/>
          </a:xfrm>
          <a:prstGeom prst="ellipse"/>
          <a:solidFill>
            <a:schemeClr val="accent6">
              <a:lumMod val="60000"/>
              <a:lumOff val="40000"/>
            </a:schemeClr>
          </a:solidFill>
          <a:ln w="76200"/>
          <a:effectLst>
            <a:reflection algn="bl" blurRad="6350" dir="5400000" dist="50800" endA="300" endPos="55500" rotWithShape="0" stA="5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পানিচক্র</a:t>
            </a:r>
            <a:endParaRPr dirty="0" sz="9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5" name="TextBox 2"/>
          <p:cNvSpPr txBox="1"/>
          <p:nvPr/>
        </p:nvSpPr>
        <p:spPr>
          <a:xfrm>
            <a:off x="914400" y="4216758"/>
            <a:ext cx="7086600" cy="1170940"/>
          </a:xfrm>
          <a:prstGeom prst="rect"/>
          <a:noFill/>
          <a:effectLst>
            <a:reflection algn="bl" blurRad="6350" dir="5400000" dist="50800" endA="300" endPos="55500" rotWithShape="0" stA="50000" sy="-100000"/>
          </a:effectLst>
        </p:spPr>
        <p:txBody>
          <a:bodyPr rtlCol="0" wrap="square">
            <a:spAutoFit/>
          </a:bodyPr>
          <a:p>
            <a:pPr algn="ctr"/>
            <a:r>
              <a:rPr dirty="0" sz="7200" lang="bn-BD" smtClean="0">
                <a:latin typeface="NikoshBAN" pitchFamily="2" charset="0"/>
                <a:cs typeface="NikoshBAN" pitchFamily="2" charset="0"/>
              </a:rPr>
              <a:t>পৃষ্ঠা নং-( </a:t>
            </a:r>
            <a:r>
              <a:rPr dirty="0" sz="7200" lang="bn-BD" smtClean="0">
                <a:latin typeface="NikoshBAN" pitchFamily="2" charset="0"/>
                <a:cs typeface="NikoshBAN" pitchFamily="2" charset="0"/>
              </a:rPr>
              <a:t>১</a:t>
            </a:r>
            <a:r>
              <a:rPr dirty="0" sz="7200" lang="en-US" smtClean="0">
                <a:latin typeface="NikoshBAN" pitchFamily="2" charset="0"/>
                <a:cs typeface="NikoshBAN" pitchFamily="2" charset="0"/>
              </a:rPr>
              <a:t>৭</a:t>
            </a:r>
            <a:r>
              <a:rPr dirty="0" sz="7200" lang="bn-BD" smtClean="0">
                <a:latin typeface="NikoshBAN" pitchFamily="2" charset="0"/>
                <a:cs typeface="NikoshBAN" pitchFamily="2" charset="0"/>
              </a:rPr>
              <a:t>-২</a:t>
            </a:r>
            <a:r>
              <a:rPr dirty="0" sz="7200" lang="en-US" smtClean="0">
                <a:latin typeface="NikoshBAN" pitchFamily="2" charset="0"/>
                <a:cs typeface="NikoshBAN" pitchFamily="2" charset="0"/>
              </a:rPr>
              <a:t>০</a:t>
            </a:r>
            <a:r>
              <a:rPr dirty="0" sz="7200" lang="bn-BD" smtClean="0">
                <a:latin typeface="NikoshBAN" pitchFamily="2" charset="0"/>
                <a:cs typeface="NikoshBAN" pitchFamily="2" charset="0"/>
              </a:rPr>
              <a:t>)</a:t>
            </a:r>
            <a:endParaRPr dirty="0" sz="72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Flowchart: Preparation 1"/>
          <p:cNvSpPr/>
          <p:nvPr/>
        </p:nvSpPr>
        <p:spPr>
          <a:xfrm>
            <a:off x="0" y="152400"/>
            <a:ext cx="9144000" cy="2209800"/>
          </a:xfrm>
          <a:prstGeom prst="flowChartPreparation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  <a:ln w="7620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0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dirty="0" sz="80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TextBox 4"/>
          <p:cNvSpPr txBox="1"/>
          <p:nvPr/>
        </p:nvSpPr>
        <p:spPr>
          <a:xfrm>
            <a:off x="228600" y="3124200"/>
            <a:ext cx="8686800" cy="204724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ln w="7620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dirty="0" sz="66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dirty="0" sz="6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dirty="0" sz="66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dirty="0" sz="6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dirty="0" sz="66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পানিচক্র ব্যাখ্যাসহ বর্ণনা করতে পারবে</a:t>
            </a:r>
            <a:r>
              <a:rPr dirty="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4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un 1"/>
          <p:cNvSpPr/>
          <p:nvPr/>
        </p:nvSpPr>
        <p:spPr>
          <a:xfrm>
            <a:off x="457200" y="0"/>
            <a:ext cx="3124200" cy="236220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0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1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2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3" name="Rounded Rectangle 6"/>
          <p:cNvSpPr/>
          <p:nvPr/>
        </p:nvSpPr>
        <p:spPr>
          <a:xfrm>
            <a:off x="457200" y="5638800"/>
            <a:ext cx="8382000" cy="990600"/>
          </a:xfrm>
          <a:prstGeom prst="roundRect"/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সূর্যতাপ পানির উপর পড়ছে</a:t>
            </a:r>
            <a:r>
              <a:rPr dirty="0" sz="40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44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Arrow Connector 8"/>
          <p:cNvCxnSpPr>
            <a:cxnSpLocks/>
          </p:cNvCxnSpPr>
          <p:nvPr/>
        </p:nvCxnSpPr>
        <p:spPr>
          <a:xfrm>
            <a:off x="2040210" y="2209800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4" name="Freeform 9"/>
          <p:cNvSpPr/>
          <p:nvPr/>
        </p:nvSpPr>
        <p:spPr>
          <a:xfrm>
            <a:off x="304800" y="3269005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29" name="Straight Arrow Connector 10"/>
          <p:cNvCxnSpPr>
            <a:cxnSpLocks/>
          </p:cNvCxnSpPr>
          <p:nvPr/>
        </p:nvCxnSpPr>
        <p:spPr>
          <a:xfrm>
            <a:off x="2400300" y="2001509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11"/>
          <p:cNvCxnSpPr>
            <a:cxnSpLocks/>
          </p:cNvCxnSpPr>
          <p:nvPr/>
        </p:nvCxnSpPr>
        <p:spPr>
          <a:xfrm>
            <a:off x="2687910" y="1828800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2"/>
          <p:cNvCxnSpPr>
            <a:cxnSpLocks/>
          </p:cNvCxnSpPr>
          <p:nvPr/>
        </p:nvCxnSpPr>
        <p:spPr>
          <a:xfrm>
            <a:off x="1752600" y="2485705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5" name="Oval 14"/>
          <p:cNvSpPr/>
          <p:nvPr/>
        </p:nvSpPr>
        <p:spPr>
          <a:xfrm>
            <a:off x="76200" y="76200"/>
            <a:ext cx="1143000" cy="838200"/>
          </a:xfrm>
          <a:prstGeom prst="ellipse"/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dirty="0" sz="6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1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4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7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2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5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un 1"/>
          <p:cNvSpPr/>
          <p:nvPr/>
        </p:nvSpPr>
        <p:spPr>
          <a:xfrm>
            <a:off x="304800" y="304800"/>
            <a:ext cx="3124200" cy="236220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7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9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0" name="Rounded Rectangle 6"/>
          <p:cNvSpPr/>
          <p:nvPr/>
        </p:nvSpPr>
        <p:spPr>
          <a:xfrm>
            <a:off x="609600" y="5638800"/>
            <a:ext cx="8077200" cy="914400"/>
          </a:xfrm>
          <a:prstGeom prst="roundRect"/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bn-BD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পানি জলীয়বাষ্প হয়ে উপরের দিকে উঠছে।</a:t>
            </a:r>
            <a:endParaRPr dirty="0" sz="4400" lang="en-US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2" name="Straight Arrow Connector 8"/>
          <p:cNvCxnSpPr>
            <a:cxnSpLocks/>
          </p:cNvCxnSpPr>
          <p:nvPr/>
        </p:nvCxnSpPr>
        <p:spPr>
          <a:xfrm rot="16200000" flipH="1">
            <a:off x="1714500" y="2552700"/>
            <a:ext cx="2438400" cy="17526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1" name="Freeform 9"/>
          <p:cNvSpPr/>
          <p:nvPr/>
        </p:nvSpPr>
        <p:spPr>
          <a:xfrm>
            <a:off x="304800" y="3269005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33" name="Straight Arrow Connector 10"/>
          <p:cNvCxnSpPr>
            <a:cxnSpLocks/>
          </p:cNvCxnSpPr>
          <p:nvPr/>
        </p:nvCxnSpPr>
        <p:spPr>
          <a:xfrm rot="16200000" flipH="1">
            <a:off x="2124705" y="2277104"/>
            <a:ext cx="2113291" cy="15621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Arrow Connector 11"/>
          <p:cNvCxnSpPr>
            <a:cxnSpLocks/>
          </p:cNvCxnSpPr>
          <p:nvPr/>
        </p:nvCxnSpPr>
        <p:spPr>
          <a:xfrm>
            <a:off x="2687910" y="1828800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Arrow Connector 12"/>
          <p:cNvCxnSpPr>
            <a:cxnSpLocks/>
          </p:cNvCxnSpPr>
          <p:nvPr/>
        </p:nvCxnSpPr>
        <p:spPr>
          <a:xfrm rot="16200000" flipH="1">
            <a:off x="1319053" y="2919252"/>
            <a:ext cx="2695895" cy="18288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Arrow Connector 14"/>
          <p:cNvCxnSpPr>
            <a:cxnSpLocks/>
            <a:stCxn id="1048611" idx="35"/>
          </p:cNvCxnSpPr>
          <p:nvPr/>
        </p:nvCxnSpPr>
        <p:spPr>
          <a:xfrm flipV="1">
            <a:off x="4043448" y="2133600"/>
            <a:ext cx="1442952" cy="130283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Arrow Connector 19"/>
          <p:cNvCxnSpPr>
            <a:cxnSpLocks/>
          </p:cNvCxnSpPr>
          <p:nvPr/>
        </p:nvCxnSpPr>
        <p:spPr>
          <a:xfrm flipV="1">
            <a:off x="3962400" y="2209800"/>
            <a:ext cx="2133600" cy="19050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Straight Arrow Connector 21"/>
          <p:cNvCxnSpPr>
            <a:cxnSpLocks/>
          </p:cNvCxnSpPr>
          <p:nvPr/>
        </p:nvCxnSpPr>
        <p:spPr>
          <a:xfrm flipV="1">
            <a:off x="3810000" y="2209800"/>
            <a:ext cx="2895600" cy="24384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Straight Arrow Connector 23"/>
          <p:cNvCxnSpPr>
            <a:cxnSpLocks/>
          </p:cNvCxnSpPr>
          <p:nvPr/>
        </p:nvCxnSpPr>
        <p:spPr>
          <a:xfrm flipV="1">
            <a:off x="3581400" y="2209800"/>
            <a:ext cx="3581400" cy="29718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2" name="Oval 16"/>
          <p:cNvSpPr/>
          <p:nvPr/>
        </p:nvSpPr>
        <p:spPr>
          <a:xfrm>
            <a:off x="304800" y="228600"/>
            <a:ext cx="1143000" cy="838200"/>
          </a:xfrm>
          <a:prstGeom prst="ellipse"/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dirty="0" sz="6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1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4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7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2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5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8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31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34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9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un 1"/>
          <p:cNvSpPr/>
          <p:nvPr/>
        </p:nvSpPr>
        <p:spPr>
          <a:xfrm>
            <a:off x="304800" y="304800"/>
            <a:ext cx="3124200" cy="236220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4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5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6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7" name="Rounded Rectangle 6"/>
          <p:cNvSpPr/>
          <p:nvPr/>
        </p:nvSpPr>
        <p:spPr>
          <a:xfrm>
            <a:off x="152400" y="5486400"/>
            <a:ext cx="8839200" cy="1371600"/>
          </a:xfrm>
          <a:prstGeom prst="roundRect"/>
          <a:solidFill>
            <a:srgbClr val="0099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জলীয়বাষ্প ঠাণ্ডা হয়ে পানিকণায় পরিণত হয় এবং পানিকণাগুলো একত্র হয়ে মেঘ হিসেবে ঘুরে বেড়ায়।</a:t>
            </a:r>
            <a:endParaRPr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40" name="Straight Arrow Connector 8"/>
          <p:cNvCxnSpPr>
            <a:cxnSpLocks/>
          </p:cNvCxnSpPr>
          <p:nvPr/>
        </p:nvCxnSpPr>
        <p:spPr>
          <a:xfrm rot="16200000" flipH="1">
            <a:off x="1714500" y="2552700"/>
            <a:ext cx="2438400" cy="17526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8" name="Freeform 9"/>
          <p:cNvSpPr/>
          <p:nvPr/>
        </p:nvSpPr>
        <p:spPr>
          <a:xfrm>
            <a:off x="304801" y="3269005"/>
            <a:ext cx="8839200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cxnSp>
        <p:nvCxnSpPr>
          <p:cNvPr id="3145741" name="Straight Arrow Connector 10"/>
          <p:cNvCxnSpPr>
            <a:cxnSpLocks/>
          </p:cNvCxnSpPr>
          <p:nvPr/>
        </p:nvCxnSpPr>
        <p:spPr>
          <a:xfrm rot="16200000" flipH="1">
            <a:off x="2124705" y="2277104"/>
            <a:ext cx="2113291" cy="15621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Straight Arrow Connector 11"/>
          <p:cNvCxnSpPr>
            <a:cxnSpLocks/>
          </p:cNvCxnSpPr>
          <p:nvPr/>
        </p:nvCxnSpPr>
        <p:spPr>
          <a:xfrm>
            <a:off x="2687910" y="1828800"/>
            <a:ext cx="1295400" cy="1693406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Straight Arrow Connector 12"/>
          <p:cNvCxnSpPr>
            <a:cxnSpLocks/>
          </p:cNvCxnSpPr>
          <p:nvPr/>
        </p:nvCxnSpPr>
        <p:spPr>
          <a:xfrm rot="16200000" flipH="1">
            <a:off x="1319053" y="2919252"/>
            <a:ext cx="2695895" cy="1828800"/>
          </a:xfrm>
          <a:prstGeom prst="straightConnector1"/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Straight Arrow Connector 14"/>
          <p:cNvCxnSpPr>
            <a:cxnSpLocks/>
            <a:stCxn id="1048618" idx="35"/>
          </p:cNvCxnSpPr>
          <p:nvPr/>
        </p:nvCxnSpPr>
        <p:spPr>
          <a:xfrm flipV="1">
            <a:off x="3892084" y="2133600"/>
            <a:ext cx="1594316" cy="130283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Straight Arrow Connector 19"/>
          <p:cNvCxnSpPr>
            <a:cxnSpLocks/>
          </p:cNvCxnSpPr>
          <p:nvPr/>
        </p:nvCxnSpPr>
        <p:spPr>
          <a:xfrm flipV="1">
            <a:off x="3962400" y="2209800"/>
            <a:ext cx="2133600" cy="19050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Straight Arrow Connector 21"/>
          <p:cNvCxnSpPr>
            <a:cxnSpLocks/>
          </p:cNvCxnSpPr>
          <p:nvPr/>
        </p:nvCxnSpPr>
        <p:spPr>
          <a:xfrm flipV="1">
            <a:off x="3810000" y="2209800"/>
            <a:ext cx="2895600" cy="24384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Straight Arrow Connector 23"/>
          <p:cNvCxnSpPr>
            <a:cxnSpLocks/>
          </p:cNvCxnSpPr>
          <p:nvPr/>
        </p:nvCxnSpPr>
        <p:spPr>
          <a:xfrm flipV="1">
            <a:off x="3581400" y="2209800"/>
            <a:ext cx="3581400" cy="2971800"/>
          </a:xfrm>
          <a:prstGeom prst="straightConnector1"/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9" name="Cloud Callout 15"/>
          <p:cNvSpPr/>
          <p:nvPr/>
        </p:nvSpPr>
        <p:spPr>
          <a:xfrm>
            <a:off x="5675567" y="838200"/>
            <a:ext cx="3468433" cy="966844"/>
          </a:xfrm>
          <a:prstGeom prst="cloudCallout">
            <a:avLst>
              <a:gd name="adj1" fmla="val -25968"/>
              <a:gd name="adj2" fmla="val 4077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0" name="Cloud Callout 16"/>
          <p:cNvSpPr/>
          <p:nvPr/>
        </p:nvSpPr>
        <p:spPr>
          <a:xfrm>
            <a:off x="5105400" y="1447800"/>
            <a:ext cx="2072166" cy="838200"/>
          </a:xfrm>
          <a:prstGeom prst="cloudCallout">
            <a:avLst>
              <a:gd name="adj1" fmla="val -29534"/>
              <a:gd name="adj2" fmla="val 409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1" name="Oval 20"/>
          <p:cNvSpPr/>
          <p:nvPr/>
        </p:nvSpPr>
        <p:spPr>
          <a:xfrm>
            <a:off x="152400" y="152400"/>
            <a:ext cx="1143000" cy="838200"/>
          </a:xfrm>
          <a:prstGeom prst="ellipse"/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dirty="0" sz="6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1"/>
                                        <p:tgtEl>
                                          <p:spTgt spid="314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4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7"/>
                                        <p:tgtEl>
                                          <p:spTgt spid="314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8" presetSubtype="12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20"/>
                                        <p:tgtEl>
                                          <p:spTgt spid="314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5"/>
                                        <p:tgtEl>
                                          <p:spTgt spid="314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28"/>
                                        <p:tgtEl>
                                          <p:spTgt spid="314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31"/>
                                        <p:tgtEl>
                                          <p:spTgt spid="314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8" presetSubtype="3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2000" id="34"/>
                                        <p:tgtEl>
                                          <p:spTgt spid="314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9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2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7" grpId="0" animBg="1"/>
      <p:bldP spid="1048619" grpId="0" animBg="1"/>
      <p:bldP spid="10486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DPE</dc:creator>
  <cp:lastModifiedBy>DELL</cp:lastModifiedBy>
  <dcterms:created xsi:type="dcterms:W3CDTF">2006-08-15T12:00:00Z</dcterms:created>
  <dcterms:modified xsi:type="dcterms:W3CDTF">2020-09-26T03:09:16Z</dcterms:modified>
</cp:coreProperties>
</file>