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77" r:id="rId2"/>
    <p:sldId id="261" r:id="rId3"/>
    <p:sldId id="262" r:id="rId4"/>
    <p:sldId id="259" r:id="rId5"/>
    <p:sldId id="279" r:id="rId6"/>
    <p:sldId id="256" r:id="rId7"/>
    <p:sldId id="257" r:id="rId8"/>
    <p:sldId id="258" r:id="rId9"/>
    <p:sldId id="260" r:id="rId10"/>
    <p:sldId id="263" r:id="rId11"/>
    <p:sldId id="264" r:id="rId12"/>
    <p:sldId id="265" r:id="rId13"/>
    <p:sldId id="269" r:id="rId14"/>
    <p:sldId id="266" r:id="rId15"/>
    <p:sldId id="267" r:id="rId16"/>
    <p:sldId id="268" r:id="rId17"/>
    <p:sldId id="270" r:id="rId18"/>
    <p:sldId id="271" r:id="rId19"/>
    <p:sldId id="276" r:id="rId20"/>
    <p:sldId id="272" r:id="rId21"/>
    <p:sldId id="273" r:id="rId22"/>
    <p:sldId id="274" r:id="rId23"/>
    <p:sldId id="275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8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4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381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2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3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46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94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5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7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5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1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1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1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1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3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3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9F5-E2E5-4457-A60A-8DB4283957F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1B47CD-ED12-40A6-9188-EBE6E3A3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4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d Gifs Page 28 Wifflegif Flowers Blowing GIF - Low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" y="0"/>
            <a:ext cx="1211416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0233" y="177421"/>
            <a:ext cx="48858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প্রয়োজনীয়তাঃ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85950" lvl="3" indent="-514350">
              <a:buAutoNum type="arabicPeriod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1885950" lvl="3" indent="-514350">
              <a:buAutoNum type="arabicPeriod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লাঘব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1885950" lvl="3" indent="-514350">
              <a:buAutoNum type="arabicPeriod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শ্রুতিমধুর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1885950" lvl="3" indent="-514350">
              <a:buAutoNum type="arabicPeriod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6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কচ্চাদালু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32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কারণ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শ্রুতিমধুর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অর্থবহ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5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প্রকারবেধঃ</a:t>
            </a:r>
            <a:endParaRPr lang="en-US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882279"/>
              </p:ext>
            </p:extLst>
          </p:nvPr>
        </p:nvGraphicFramePr>
        <p:xfrm>
          <a:off x="2032000" y="719666"/>
          <a:ext cx="812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শব্দের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০১.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স্বর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০২.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ব্যঞ্জন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175670"/>
              </p:ext>
            </p:extLst>
          </p:nvPr>
        </p:nvGraphicFramePr>
        <p:xfrm>
          <a:off x="2060812" y="3493836"/>
          <a:ext cx="809918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729"/>
                <a:gridCol w="2699729"/>
                <a:gridCol w="2699729"/>
              </a:tblGrid>
              <a:tr h="556946">
                <a:tc gridSpan="3"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তৎসম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শব্দের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7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০১.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স্বর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০২.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ব্যঞ্জন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০৩.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বিসর্গ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4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15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199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199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8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স্বরধবনির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(ক) অ + এ = এ ( অ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শতেক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কতেক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(খ) আ + আ = আ (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শাঁখা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শাঁখারি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রূপালি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আ + উ = উ ( আ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মিথ্যুক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হিংসুক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নিন্দুক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887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স্বরধবনির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(ঘ) ই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(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গুটিক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আশির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(এ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0" indent="0">
              <a:buNone/>
            </a:pP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(ঙ)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যাচ্ছেতাই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(আ + ই)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87654"/>
          </a:xfrm>
        </p:spPr>
        <p:txBody>
          <a:bodyPr/>
          <a:lstStyle/>
          <a:p>
            <a:pPr marL="0" indent="0" algn="ctr">
              <a:buNone/>
            </a:pPr>
            <a:endParaRPr lang="en-US" sz="9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99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199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199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0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marL="0" indent="0">
              <a:buNone/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নিয়মঃ</a:t>
            </a:r>
            <a:endParaRPr lang="en-US" sz="5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০১.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+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০২.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+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= 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	০৩.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+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=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অঘোষ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দিত্ব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সন্ধিতে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অঘোষ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ধবনিও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= 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ছোড়দা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ষট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+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= 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ষড়ানন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(ট + আ = ড়)</a:t>
            </a:r>
          </a:p>
          <a:p>
            <a:pPr marL="0" indent="0">
              <a:buNone/>
            </a:pPr>
            <a:endParaRPr lang="en-US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০২.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হলন্ত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(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	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লুপ্ত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দিত্ব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+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=  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আন্না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চাট্টি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ধন্না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 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দুচ্ছাই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73254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80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শওকত আলী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৯ম/১০ম।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6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</a:p>
          <a:p>
            <a:pPr marL="0" indent="0" algn="just">
              <a:buNone/>
            </a:pP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০৩. </a:t>
            </a:r>
          </a:p>
          <a:p>
            <a:pPr marL="0" indent="0" algn="just">
              <a:buNone/>
            </a:pP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চ-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ত-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0" indent="0" algn="just">
              <a:buNone/>
            </a:pP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ত-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চ-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দিত্ব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	ত-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চ-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প্রথমটি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লুপ্ত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ধবনিটি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দিত্ব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= 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নাজ্জামাই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+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=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জ্জ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তদ্রুপ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+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= 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বজ্জাত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= 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হাচ্ছানি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9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marL="0" indent="0">
              <a:buNone/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০৪. ‘প’-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‘চ’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‘স’-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‘ত’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 ‘চ’ ও ‘ত’ 	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‘শ’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শ        = 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পাঁশ্‌শ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	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শ        =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সাশ্‌শ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	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= 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পাশ্‌শিকা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 algn="ctr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344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হলন্ত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বদ্ধাক্ষর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স্বরধবনি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		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= 	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বোনাই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=	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=	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তিলেক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বারেক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	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তিনেক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স্বরধবনির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ব্যঞ্জনধবনি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স্বরধবনিটি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লুপ্ত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= 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কাঁচকলা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= 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নাতবৌ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দৌড়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ঘোড়দৌড়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	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ঘোড়গাড়ি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8165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115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শতেক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 algn="ctr">
              <a:buNone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শাঁখা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 algn="ctr">
              <a:buNone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মিথ্যুক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 algn="ctr">
              <a:buNone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কুড়ি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কুড়িক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6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1" y="-13648"/>
            <a:ext cx="12202951" cy="68716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</a:t>
            </a:r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7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০১.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সংজ্ঞায়িত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০২.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০৩.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514350" indent="-514350" algn="ctr">
              <a:buAutoNum type="arabicPeriod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ctr">
              <a:buAutoNum type="arabicPeriod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ctr">
              <a:buAutoNum type="arabicPeriod"/>
            </a:pPr>
            <a:endParaRPr lang="en-US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ctr">
              <a:buAutoNum type="arabicPeriod"/>
            </a:pP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ctr">
              <a:buAutoNum type="arabicPeriod"/>
            </a:pP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আলয়ে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986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ctr">
              <a:buAutoNum type="arabicPeriod"/>
            </a:pPr>
            <a:endParaRPr lang="en-US" sz="6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ctr">
              <a:buAutoNum type="arabicPeriod"/>
            </a:pP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ctr">
              <a:buAutoNum type="arabicPeriod"/>
            </a:pP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আ   +    আ  =  আ =  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04429" y="3722426"/>
            <a:ext cx="4550" cy="13818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78471" y="3722426"/>
            <a:ext cx="27296" cy="13818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09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মিলনকে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endPara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ধবনির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মিলনের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2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288</TotalTime>
  <Words>371</Words>
  <Application>Microsoft Office PowerPoint</Application>
  <PresentationFormat>Widescreen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73</cp:revision>
  <dcterms:created xsi:type="dcterms:W3CDTF">2020-09-25T06:25:55Z</dcterms:created>
  <dcterms:modified xsi:type="dcterms:W3CDTF">2020-09-26T08:26:27Z</dcterms:modified>
</cp:coreProperties>
</file>