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80" r:id="rId4"/>
    <p:sldId id="288" r:id="rId5"/>
    <p:sldId id="283" r:id="rId6"/>
    <p:sldId id="259" r:id="rId7"/>
    <p:sldId id="260" r:id="rId8"/>
    <p:sldId id="261" r:id="rId9"/>
    <p:sldId id="287" r:id="rId10"/>
    <p:sldId id="263" r:id="rId11"/>
    <p:sldId id="264" r:id="rId12"/>
    <p:sldId id="284" r:id="rId13"/>
    <p:sldId id="265" r:id="rId14"/>
    <p:sldId id="268" r:id="rId15"/>
    <p:sldId id="282" r:id="rId16"/>
    <p:sldId id="285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0EA1C-1AA5-4564-BB5E-0CEE97C599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DCB1-F63E-41B2-9D67-A22B07E6903A}">
      <dgm:prSet phldrT="[Text]" custT="1"/>
      <dgm:spPr>
        <a:noFill/>
        <a:ln w="38100">
          <a:solidFill>
            <a:srgbClr val="FFFF00"/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 চালের পুষ্টিমান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A1F77-E315-4E89-AABC-4105A2AD6D08}" type="parTrans" cxnId="{902F4A2A-5F5D-45A2-A27F-E621BAEE2EC8}">
      <dgm:prSet/>
      <dgm:spPr/>
      <dgm:t>
        <a:bodyPr/>
        <a:lstStyle/>
        <a:p>
          <a:endParaRPr lang="en-US"/>
        </a:p>
      </dgm:t>
    </dgm:pt>
    <dgm:pt modelId="{39D1F099-2E94-44A9-8800-6199F0C7AE6E}" type="sibTrans" cxnId="{902F4A2A-5F5D-45A2-A27F-E621BAEE2EC8}">
      <dgm:prSet/>
      <dgm:spPr/>
      <dgm:t>
        <a:bodyPr/>
        <a:lstStyle/>
        <a:p>
          <a:endParaRPr lang="en-US"/>
        </a:p>
      </dgm:t>
    </dgm:pt>
    <dgm:pt modelId="{9A8D8652-1B6E-4E32-869B-5AA50FE1E331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শ্বেতসারঃ৭৯%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1B7AEE-09C6-4389-A1BE-067F83F0F448}" type="parTrans" cxnId="{E1729564-50D3-4647-BFE4-A3C8C0B4D492}">
      <dgm:prSet/>
      <dgm:spPr>
        <a:ln w="57150"/>
      </dgm:spPr>
      <dgm:t>
        <a:bodyPr/>
        <a:lstStyle/>
        <a:p>
          <a:endParaRPr lang="en-US"/>
        </a:p>
      </dgm:t>
    </dgm:pt>
    <dgm:pt modelId="{4D19FD50-8C03-437B-9F67-439185284A57}" type="sibTrans" cxnId="{E1729564-50D3-4647-BFE4-A3C8C0B4D492}">
      <dgm:prSet/>
      <dgm:spPr/>
      <dgm:t>
        <a:bodyPr/>
        <a:lstStyle/>
        <a:p>
          <a:endParaRPr lang="en-US"/>
        </a:p>
      </dgm:t>
    </dgm:pt>
    <dgm:pt modelId="{F4262EB0-D2CA-455E-A45B-3FEC04D4AA98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অন্যান্য(আমিষ, ভিটামিন , খনিজ লবণ) ১৫%  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E51ACE-F6A3-4DFD-9597-AB0F4ACE0BBC}" type="parTrans" cxnId="{9272715E-A99A-4499-85A4-D492CD7873D8}">
      <dgm:prSet/>
      <dgm:spPr>
        <a:ln w="57150"/>
      </dgm:spPr>
      <dgm:t>
        <a:bodyPr/>
        <a:lstStyle/>
        <a:p>
          <a:endParaRPr lang="en-US"/>
        </a:p>
      </dgm:t>
    </dgm:pt>
    <dgm:pt modelId="{36D96F23-E365-417D-AA4E-F76F07A28729}" type="sibTrans" cxnId="{9272715E-A99A-4499-85A4-D492CD7873D8}">
      <dgm:prSet/>
      <dgm:spPr/>
      <dgm:t>
        <a:bodyPr/>
        <a:lstStyle/>
        <a:p>
          <a:endParaRPr lang="en-US"/>
        </a:p>
      </dgm:t>
    </dgm:pt>
    <dgm:pt modelId="{6B12CA70-4E27-488B-8262-844CDBDA51D9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লবণঃ১৫%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47C46A-C096-4FB0-8207-4D2DF7C0B4D2}" type="parTrans" cxnId="{FBA11A9C-E02D-441A-AAF8-8D931F20982F}">
      <dgm:prSet/>
      <dgm:spPr>
        <a:ln w="57150"/>
      </dgm:spPr>
      <dgm:t>
        <a:bodyPr/>
        <a:lstStyle/>
        <a:p>
          <a:endParaRPr lang="en-US"/>
        </a:p>
      </dgm:t>
    </dgm:pt>
    <dgm:pt modelId="{15FFB1CC-BAFA-4264-A032-599E101A5A07}" type="sibTrans" cxnId="{FBA11A9C-E02D-441A-AAF8-8D931F20982F}">
      <dgm:prSet/>
      <dgm:spPr/>
      <dgm:t>
        <a:bodyPr/>
        <a:lstStyle/>
        <a:p>
          <a:endParaRPr lang="en-US"/>
        </a:p>
      </dgm:t>
    </dgm:pt>
    <dgm:pt modelId="{4E85EDD8-B7B4-45D1-BCD2-4D9AB3164EF7}" type="pres">
      <dgm:prSet presAssocID="{F220EA1C-1AA5-4564-BB5E-0CEE97C59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0BB76-5E24-45FD-8E7E-C816BE23D06E}" type="pres">
      <dgm:prSet presAssocID="{4427DCB1-F63E-41B2-9D67-A22B07E6903A}" presName="root1" presStyleCnt="0"/>
      <dgm:spPr/>
    </dgm:pt>
    <dgm:pt modelId="{D9642770-5279-49FA-8F69-CBC0CAF2F726}" type="pres">
      <dgm:prSet presAssocID="{4427DCB1-F63E-41B2-9D67-A22B07E6903A}" presName="LevelOneTextNode" presStyleLbl="node0" presStyleIdx="0" presStyleCnt="1" custLinFactNeighborX="6723" custLinFactNeighborY="-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A829F-A91B-4493-AD95-40594C65B5F4}" type="pres">
      <dgm:prSet presAssocID="{4427DCB1-F63E-41B2-9D67-A22B07E6903A}" presName="level2hierChild" presStyleCnt="0"/>
      <dgm:spPr/>
    </dgm:pt>
    <dgm:pt modelId="{6CE46075-BF8A-4CB3-B20D-40AF57DDF6CF}" type="pres">
      <dgm:prSet presAssocID="{5D1B7AEE-09C6-4389-A1BE-067F83F0F44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07663D3-6ABA-470B-B44C-CFE4FC4E2F4E}" type="pres">
      <dgm:prSet presAssocID="{5D1B7AEE-09C6-4389-A1BE-067F83F0F44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C33C75B-F434-4A55-B5C7-B06ABDC77AE8}" type="pres">
      <dgm:prSet presAssocID="{9A8D8652-1B6E-4E32-869B-5AA50FE1E331}" presName="root2" presStyleCnt="0"/>
      <dgm:spPr/>
    </dgm:pt>
    <dgm:pt modelId="{71351B7B-2057-45B2-814E-1E583185E24A}" type="pres">
      <dgm:prSet presAssocID="{9A8D8652-1B6E-4E32-869B-5AA50FE1E331}" presName="LevelTwoTextNode" presStyleLbl="node2" presStyleIdx="0" presStyleCnt="3" custAng="0" custScaleX="109087" custScaleY="152568" custLinFactNeighborX="50553" custLinFactNeighborY="-53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A8CEA-7EDE-4CC6-A560-D2DA4ABC3ED1}" type="pres">
      <dgm:prSet presAssocID="{9A8D8652-1B6E-4E32-869B-5AA50FE1E331}" presName="level3hierChild" presStyleCnt="0"/>
      <dgm:spPr/>
    </dgm:pt>
    <dgm:pt modelId="{0B36E362-006B-421B-BBDA-C3AD8D9F6819}" type="pres">
      <dgm:prSet presAssocID="{CFE51ACE-F6A3-4DFD-9597-AB0F4ACE0BB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0FF95F4-09AB-4373-A6BE-9156DDD12F2D}" type="pres">
      <dgm:prSet presAssocID="{CFE51ACE-F6A3-4DFD-9597-AB0F4ACE0BB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7FDCDF8-9E76-49EE-AC0B-1231A813A516}" type="pres">
      <dgm:prSet presAssocID="{F4262EB0-D2CA-455E-A45B-3FEC04D4AA98}" presName="root2" presStyleCnt="0"/>
      <dgm:spPr/>
    </dgm:pt>
    <dgm:pt modelId="{B685DB84-C3F0-4586-91E1-D9C323CE9E24}" type="pres">
      <dgm:prSet presAssocID="{F4262EB0-D2CA-455E-A45B-3FEC04D4AA98}" presName="LevelTwoTextNode" presStyleLbl="node2" presStyleIdx="1" presStyleCnt="3" custAng="0" custScaleX="328665" custScaleY="86527" custLinFactNeighborX="32791" custLinFactNeighborY="-26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C5845-18E2-4C4D-B9C5-64B43FCBADDE}" type="pres">
      <dgm:prSet presAssocID="{F4262EB0-D2CA-455E-A45B-3FEC04D4AA98}" presName="level3hierChild" presStyleCnt="0"/>
      <dgm:spPr/>
    </dgm:pt>
    <dgm:pt modelId="{1D0637FA-8026-4DBB-B91E-86EAE4F2795F}" type="pres">
      <dgm:prSet presAssocID="{6847C46A-C096-4FB0-8207-4D2DF7C0B4D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63E5344-5917-446D-9383-693A5C3229DA}" type="pres">
      <dgm:prSet presAssocID="{6847C46A-C096-4FB0-8207-4D2DF7C0B4D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B67C5D9-F71B-45F6-A7E1-F822D919EC7E}" type="pres">
      <dgm:prSet presAssocID="{6B12CA70-4E27-488B-8262-844CDBDA51D9}" presName="root2" presStyleCnt="0"/>
      <dgm:spPr/>
    </dgm:pt>
    <dgm:pt modelId="{3731E0F2-1719-49BE-BECC-EDBC178425DD}" type="pres">
      <dgm:prSet presAssocID="{6B12CA70-4E27-488B-8262-844CDBDA51D9}" presName="LevelTwoTextNode" presStyleLbl="node2" presStyleIdx="2" presStyleCnt="3" custScaleX="132102" custLinFactNeighborX="50553" custLinFactNeighborY="42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B8981-09D8-4799-A25D-9B604E7A6669}" type="pres">
      <dgm:prSet presAssocID="{6B12CA70-4E27-488B-8262-844CDBDA51D9}" presName="level3hierChild" presStyleCnt="0"/>
      <dgm:spPr/>
    </dgm:pt>
  </dgm:ptLst>
  <dgm:cxnLst>
    <dgm:cxn modelId="{902F4A2A-5F5D-45A2-A27F-E621BAEE2EC8}" srcId="{F220EA1C-1AA5-4564-BB5E-0CEE97C59947}" destId="{4427DCB1-F63E-41B2-9D67-A22B07E6903A}" srcOrd="0" destOrd="0" parTransId="{C7FA1F77-E315-4E89-AABC-4105A2AD6D08}" sibTransId="{39D1F099-2E94-44A9-8800-6199F0C7AE6E}"/>
    <dgm:cxn modelId="{E1729564-50D3-4647-BFE4-A3C8C0B4D492}" srcId="{4427DCB1-F63E-41B2-9D67-A22B07E6903A}" destId="{9A8D8652-1B6E-4E32-869B-5AA50FE1E331}" srcOrd="0" destOrd="0" parTransId="{5D1B7AEE-09C6-4389-A1BE-067F83F0F448}" sibTransId="{4D19FD50-8C03-437B-9F67-439185284A57}"/>
    <dgm:cxn modelId="{423A64F6-FC38-47F1-A333-6875830B078C}" type="presOf" srcId="{CFE51ACE-F6A3-4DFD-9597-AB0F4ACE0BBC}" destId="{0B36E362-006B-421B-BBDA-C3AD8D9F6819}" srcOrd="0" destOrd="0" presId="urn:microsoft.com/office/officeart/2008/layout/HorizontalMultiLevelHierarchy"/>
    <dgm:cxn modelId="{9272715E-A99A-4499-85A4-D492CD7873D8}" srcId="{4427DCB1-F63E-41B2-9D67-A22B07E6903A}" destId="{F4262EB0-D2CA-455E-A45B-3FEC04D4AA98}" srcOrd="1" destOrd="0" parTransId="{CFE51ACE-F6A3-4DFD-9597-AB0F4ACE0BBC}" sibTransId="{36D96F23-E365-417D-AA4E-F76F07A28729}"/>
    <dgm:cxn modelId="{3EED1BDE-598E-4862-AF86-EE9A150074E3}" type="presOf" srcId="{6B12CA70-4E27-488B-8262-844CDBDA51D9}" destId="{3731E0F2-1719-49BE-BECC-EDBC178425DD}" srcOrd="0" destOrd="0" presId="urn:microsoft.com/office/officeart/2008/layout/HorizontalMultiLevelHierarchy"/>
    <dgm:cxn modelId="{21835714-9703-41BE-8CA2-659F5E2B65B7}" type="presOf" srcId="{5D1B7AEE-09C6-4389-A1BE-067F83F0F448}" destId="{307663D3-6ABA-470B-B44C-CFE4FC4E2F4E}" srcOrd="1" destOrd="0" presId="urn:microsoft.com/office/officeart/2008/layout/HorizontalMultiLevelHierarchy"/>
    <dgm:cxn modelId="{7A133BDF-B6A5-4E67-8FE5-092175A27C1B}" type="presOf" srcId="{5D1B7AEE-09C6-4389-A1BE-067F83F0F448}" destId="{6CE46075-BF8A-4CB3-B20D-40AF57DDF6CF}" srcOrd="0" destOrd="0" presId="urn:microsoft.com/office/officeart/2008/layout/HorizontalMultiLevelHierarchy"/>
    <dgm:cxn modelId="{9E749CC1-12E3-47CF-90A4-E97BC2486455}" type="presOf" srcId="{9A8D8652-1B6E-4E32-869B-5AA50FE1E331}" destId="{71351B7B-2057-45B2-814E-1E583185E24A}" srcOrd="0" destOrd="0" presId="urn:microsoft.com/office/officeart/2008/layout/HorizontalMultiLevelHierarchy"/>
    <dgm:cxn modelId="{07F3BCDC-190D-45B6-992A-BA8A84B9F0C6}" type="presOf" srcId="{F4262EB0-D2CA-455E-A45B-3FEC04D4AA98}" destId="{B685DB84-C3F0-4586-91E1-D9C323CE9E24}" srcOrd="0" destOrd="0" presId="urn:microsoft.com/office/officeart/2008/layout/HorizontalMultiLevelHierarchy"/>
    <dgm:cxn modelId="{FBA11A9C-E02D-441A-AAF8-8D931F20982F}" srcId="{4427DCB1-F63E-41B2-9D67-A22B07E6903A}" destId="{6B12CA70-4E27-488B-8262-844CDBDA51D9}" srcOrd="2" destOrd="0" parTransId="{6847C46A-C096-4FB0-8207-4D2DF7C0B4D2}" sibTransId="{15FFB1CC-BAFA-4264-A032-599E101A5A07}"/>
    <dgm:cxn modelId="{657A4BC9-A353-41A6-902E-67DC872390F4}" type="presOf" srcId="{6847C46A-C096-4FB0-8207-4D2DF7C0B4D2}" destId="{063E5344-5917-446D-9383-693A5C3229DA}" srcOrd="1" destOrd="0" presId="urn:microsoft.com/office/officeart/2008/layout/HorizontalMultiLevelHierarchy"/>
    <dgm:cxn modelId="{BAF0EEDE-9026-49EA-AEDA-ADE629DAC916}" type="presOf" srcId="{CFE51ACE-F6A3-4DFD-9597-AB0F4ACE0BBC}" destId="{30FF95F4-09AB-4373-A6BE-9156DDD12F2D}" srcOrd="1" destOrd="0" presId="urn:microsoft.com/office/officeart/2008/layout/HorizontalMultiLevelHierarchy"/>
    <dgm:cxn modelId="{B1DE1382-0D69-48C3-8AC5-C2B30563EF20}" type="presOf" srcId="{F220EA1C-1AA5-4564-BB5E-0CEE97C59947}" destId="{4E85EDD8-B7B4-45D1-BCD2-4D9AB3164EF7}" srcOrd="0" destOrd="0" presId="urn:microsoft.com/office/officeart/2008/layout/HorizontalMultiLevelHierarchy"/>
    <dgm:cxn modelId="{B7C637DB-2FA6-46BF-8860-DE535A95CC42}" type="presOf" srcId="{6847C46A-C096-4FB0-8207-4D2DF7C0B4D2}" destId="{1D0637FA-8026-4DBB-B91E-86EAE4F2795F}" srcOrd="0" destOrd="0" presId="urn:microsoft.com/office/officeart/2008/layout/HorizontalMultiLevelHierarchy"/>
    <dgm:cxn modelId="{3CC7BE13-5EC9-42A7-8CE2-B32C9E0224E5}" type="presOf" srcId="{4427DCB1-F63E-41B2-9D67-A22B07E6903A}" destId="{D9642770-5279-49FA-8F69-CBC0CAF2F726}" srcOrd="0" destOrd="0" presId="urn:microsoft.com/office/officeart/2008/layout/HorizontalMultiLevelHierarchy"/>
    <dgm:cxn modelId="{034BE370-A59A-43C7-B975-1580EB6B5B83}" type="presParOf" srcId="{4E85EDD8-B7B4-45D1-BCD2-4D9AB3164EF7}" destId="{57F0BB76-5E24-45FD-8E7E-C816BE23D06E}" srcOrd="0" destOrd="0" presId="urn:microsoft.com/office/officeart/2008/layout/HorizontalMultiLevelHierarchy"/>
    <dgm:cxn modelId="{987F042B-1BE9-4479-AB22-1821C2EC9E3E}" type="presParOf" srcId="{57F0BB76-5E24-45FD-8E7E-C816BE23D06E}" destId="{D9642770-5279-49FA-8F69-CBC0CAF2F726}" srcOrd="0" destOrd="0" presId="urn:microsoft.com/office/officeart/2008/layout/HorizontalMultiLevelHierarchy"/>
    <dgm:cxn modelId="{84F82F95-55A9-4F1D-84F8-E96182B91EE4}" type="presParOf" srcId="{57F0BB76-5E24-45FD-8E7E-C816BE23D06E}" destId="{B28A829F-A91B-4493-AD95-40594C65B5F4}" srcOrd="1" destOrd="0" presId="urn:microsoft.com/office/officeart/2008/layout/HorizontalMultiLevelHierarchy"/>
    <dgm:cxn modelId="{64CE7BA0-662C-44B2-9D47-913458A4F7C0}" type="presParOf" srcId="{B28A829F-A91B-4493-AD95-40594C65B5F4}" destId="{6CE46075-BF8A-4CB3-B20D-40AF57DDF6CF}" srcOrd="0" destOrd="0" presId="urn:microsoft.com/office/officeart/2008/layout/HorizontalMultiLevelHierarchy"/>
    <dgm:cxn modelId="{21041968-D6A6-4EE0-B011-CFBAF9A34D17}" type="presParOf" srcId="{6CE46075-BF8A-4CB3-B20D-40AF57DDF6CF}" destId="{307663D3-6ABA-470B-B44C-CFE4FC4E2F4E}" srcOrd="0" destOrd="0" presId="urn:microsoft.com/office/officeart/2008/layout/HorizontalMultiLevelHierarchy"/>
    <dgm:cxn modelId="{D4E5A4DA-E291-4723-8453-FDE8C0661BA4}" type="presParOf" srcId="{B28A829F-A91B-4493-AD95-40594C65B5F4}" destId="{CC33C75B-F434-4A55-B5C7-B06ABDC77AE8}" srcOrd="1" destOrd="0" presId="urn:microsoft.com/office/officeart/2008/layout/HorizontalMultiLevelHierarchy"/>
    <dgm:cxn modelId="{DA0F3198-285B-4B5F-878F-2D57654CE247}" type="presParOf" srcId="{CC33C75B-F434-4A55-B5C7-B06ABDC77AE8}" destId="{71351B7B-2057-45B2-814E-1E583185E24A}" srcOrd="0" destOrd="0" presId="urn:microsoft.com/office/officeart/2008/layout/HorizontalMultiLevelHierarchy"/>
    <dgm:cxn modelId="{158B2F0A-85BF-418C-96D1-5F06E0A51F1E}" type="presParOf" srcId="{CC33C75B-F434-4A55-B5C7-B06ABDC77AE8}" destId="{C3DA8CEA-7EDE-4CC6-A560-D2DA4ABC3ED1}" srcOrd="1" destOrd="0" presId="urn:microsoft.com/office/officeart/2008/layout/HorizontalMultiLevelHierarchy"/>
    <dgm:cxn modelId="{B32AF3D2-0F6B-44CB-ABD9-B26F8984E925}" type="presParOf" srcId="{B28A829F-A91B-4493-AD95-40594C65B5F4}" destId="{0B36E362-006B-421B-BBDA-C3AD8D9F6819}" srcOrd="2" destOrd="0" presId="urn:microsoft.com/office/officeart/2008/layout/HorizontalMultiLevelHierarchy"/>
    <dgm:cxn modelId="{F607230D-A727-4CEE-9180-D6ED3B39FE7F}" type="presParOf" srcId="{0B36E362-006B-421B-BBDA-C3AD8D9F6819}" destId="{30FF95F4-09AB-4373-A6BE-9156DDD12F2D}" srcOrd="0" destOrd="0" presId="urn:microsoft.com/office/officeart/2008/layout/HorizontalMultiLevelHierarchy"/>
    <dgm:cxn modelId="{43324BD1-0C47-4F08-B8E3-B0B5CD467A34}" type="presParOf" srcId="{B28A829F-A91B-4493-AD95-40594C65B5F4}" destId="{97FDCDF8-9E76-49EE-AC0B-1231A813A516}" srcOrd="3" destOrd="0" presId="urn:microsoft.com/office/officeart/2008/layout/HorizontalMultiLevelHierarchy"/>
    <dgm:cxn modelId="{4F384235-CA30-41A6-A900-5D9043ED69DF}" type="presParOf" srcId="{97FDCDF8-9E76-49EE-AC0B-1231A813A516}" destId="{B685DB84-C3F0-4586-91E1-D9C323CE9E24}" srcOrd="0" destOrd="0" presId="urn:microsoft.com/office/officeart/2008/layout/HorizontalMultiLevelHierarchy"/>
    <dgm:cxn modelId="{263BAD31-C0B9-4CBC-91BE-7A2C06827467}" type="presParOf" srcId="{97FDCDF8-9E76-49EE-AC0B-1231A813A516}" destId="{4BFC5845-18E2-4C4D-B9C5-64B43FCBADDE}" srcOrd="1" destOrd="0" presId="urn:microsoft.com/office/officeart/2008/layout/HorizontalMultiLevelHierarchy"/>
    <dgm:cxn modelId="{BB659014-A7DB-4B66-871D-5ACEA728BB99}" type="presParOf" srcId="{B28A829F-A91B-4493-AD95-40594C65B5F4}" destId="{1D0637FA-8026-4DBB-B91E-86EAE4F2795F}" srcOrd="4" destOrd="0" presId="urn:microsoft.com/office/officeart/2008/layout/HorizontalMultiLevelHierarchy"/>
    <dgm:cxn modelId="{32FCCFCE-4358-41A9-89A5-60277363F27D}" type="presParOf" srcId="{1D0637FA-8026-4DBB-B91E-86EAE4F2795F}" destId="{063E5344-5917-446D-9383-693A5C3229DA}" srcOrd="0" destOrd="0" presId="urn:microsoft.com/office/officeart/2008/layout/HorizontalMultiLevelHierarchy"/>
    <dgm:cxn modelId="{1C89F644-5669-4E5E-8458-36C790D3A3DE}" type="presParOf" srcId="{B28A829F-A91B-4493-AD95-40594C65B5F4}" destId="{6B67C5D9-F71B-45F6-A7E1-F822D919EC7E}" srcOrd="5" destOrd="0" presId="urn:microsoft.com/office/officeart/2008/layout/HorizontalMultiLevelHierarchy"/>
    <dgm:cxn modelId="{DD7565F9-ED5A-4CB4-9B35-B675D844E503}" type="presParOf" srcId="{6B67C5D9-F71B-45F6-A7E1-F822D919EC7E}" destId="{3731E0F2-1719-49BE-BECC-EDBC178425DD}" srcOrd="0" destOrd="0" presId="urn:microsoft.com/office/officeart/2008/layout/HorizontalMultiLevelHierarchy"/>
    <dgm:cxn modelId="{9334C239-436A-481C-AE98-05396426C551}" type="presParOf" srcId="{6B67C5D9-F71B-45F6-A7E1-F822D919EC7E}" destId="{ECDB8981-09D8-4799-A25D-9B604E7A6669}" srcOrd="1" destOrd="0" presId="urn:microsoft.com/office/officeart/2008/layout/HorizontalMultiLevelHierarchy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প্রকৃতি অনুসারে খাদ্যের প্রকারভেদ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 sz="4000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 sz="4000"/>
        </a:p>
      </dgm:t>
    </dgm:pt>
    <dgm:pt modelId="{1CBFBFBE-C03E-4179-918F-9842AA0D750B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মিশ্র খাদ্য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 sz="4000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 sz="4000"/>
        </a:p>
      </dgm:t>
    </dgm:pt>
    <dgm:pt modelId="{56B72785-E316-43A7-8D22-8033296DCF04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বিশুদ্ধ খাদ্য</a:t>
          </a:r>
          <a:endParaRPr lang="en-US" sz="40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 sz="4000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 sz="4000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2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1" presStyleCnt="2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1CC08874-750E-4111-9045-C5750D8BDD4A}" type="presOf" srcId="{1CBFBFBE-C03E-4179-918F-9842AA0D750B}" destId="{16A16C51-3777-4E2F-B836-A9C77DA296A1}" srcOrd="0" destOrd="0" presId="urn:microsoft.com/office/officeart/2005/8/layout/orgChart1"/>
    <dgm:cxn modelId="{98FABAAD-77B4-4CB4-B799-DB70EA72E5F2}" type="presOf" srcId="{49BDD141-E9D9-4780-B6FD-CB3D1AD3253E}" destId="{423848C2-EAD4-4D6D-B83B-7C5DA8CDF5EC}" srcOrd="0" destOrd="0" presId="urn:microsoft.com/office/officeart/2005/8/layout/orgChart1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A3F4F23D-B48A-4942-A5FA-0B69CBD42F9C}" type="presOf" srcId="{4F2AC66B-1D1C-47D1-831B-1046206F7D03}" destId="{6899F209-519E-4101-95BE-9AF69178C8D9}" srcOrd="0" destOrd="0" presId="urn:microsoft.com/office/officeart/2005/8/layout/orgChart1"/>
    <dgm:cxn modelId="{60F7A404-9041-4B11-899B-13A193527037}" type="presOf" srcId="{DC9A72EC-C96B-47F6-8908-9509F1C547CA}" destId="{42D52697-5E17-4F92-80AB-145AB5F23997}" srcOrd="0" destOrd="0" presId="urn:microsoft.com/office/officeart/2005/8/layout/orgChart1"/>
    <dgm:cxn modelId="{68316B90-ECAB-47D3-8772-AE93837F3903}" srcId="{4F2AC66B-1D1C-47D1-831B-1046206F7D03}" destId="{56B72785-E316-43A7-8D22-8033296DCF04}" srcOrd="1" destOrd="0" parTransId="{3329EC8E-0702-46EC-8EF0-78CCE44EAE7C}" sibTransId="{F97E67C3-B5BC-4E66-A650-C8509B1DD8B8}"/>
    <dgm:cxn modelId="{20F9494E-ED11-436A-B41C-9710D88F32E8}" type="presOf" srcId="{1CBFBFBE-C03E-4179-918F-9842AA0D750B}" destId="{F803830C-8E6B-4090-B607-E1DFBDC3C077}" srcOrd="1" destOrd="0" presId="urn:microsoft.com/office/officeart/2005/8/layout/orgChart1"/>
    <dgm:cxn modelId="{D3EE51EF-99ED-486C-B20E-6D4983D919DB}" type="presOf" srcId="{56B72785-E316-43A7-8D22-8033296DCF04}" destId="{0095EF1A-937E-42C1-BFF3-63B375D4EE67}" srcOrd="0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BBB46A4E-A419-4507-8D80-1365216B9010}" type="presOf" srcId="{3329EC8E-0702-46EC-8EF0-78CCE44EAE7C}" destId="{C700B959-620F-465D-B895-CB4D019E95AF}" srcOrd="0" destOrd="0" presId="urn:microsoft.com/office/officeart/2005/8/layout/orgChart1"/>
    <dgm:cxn modelId="{81A3CF90-7D70-4604-BE5F-CC9B3D9724C4}" type="presOf" srcId="{4F2AC66B-1D1C-47D1-831B-1046206F7D03}" destId="{B85F4351-862F-4580-9D79-089F36778A66}" srcOrd="1" destOrd="0" presId="urn:microsoft.com/office/officeart/2005/8/layout/orgChart1"/>
    <dgm:cxn modelId="{40DD6D64-4FA6-4F7D-A385-9802A940601B}" type="presOf" srcId="{56B72785-E316-43A7-8D22-8033296DCF04}" destId="{B2A3C6DE-BFD2-4038-92BB-BF775049082D}" srcOrd="1" destOrd="0" presId="urn:microsoft.com/office/officeart/2005/8/layout/orgChart1"/>
    <dgm:cxn modelId="{C479854C-1BEA-4F89-BBA9-FC7820B24768}" type="presParOf" srcId="{423848C2-EAD4-4D6D-B83B-7C5DA8CDF5EC}" destId="{E4E737B3-902C-4CEB-B0B3-DD3F239D6888}" srcOrd="0" destOrd="0" presId="urn:microsoft.com/office/officeart/2005/8/layout/orgChart1"/>
    <dgm:cxn modelId="{B97CAF74-678E-410B-88DD-978CEA443577}" type="presParOf" srcId="{E4E737B3-902C-4CEB-B0B3-DD3F239D6888}" destId="{C0DE014C-EC90-4877-AD58-51CE0E10E7F3}" srcOrd="0" destOrd="0" presId="urn:microsoft.com/office/officeart/2005/8/layout/orgChart1"/>
    <dgm:cxn modelId="{741CA89E-7337-4FB3-8BAA-2D07C2E62574}" type="presParOf" srcId="{C0DE014C-EC90-4877-AD58-51CE0E10E7F3}" destId="{6899F209-519E-4101-95BE-9AF69178C8D9}" srcOrd="0" destOrd="0" presId="urn:microsoft.com/office/officeart/2005/8/layout/orgChart1"/>
    <dgm:cxn modelId="{A0C28869-A08E-4728-AF73-9870C82802EC}" type="presParOf" srcId="{C0DE014C-EC90-4877-AD58-51CE0E10E7F3}" destId="{B85F4351-862F-4580-9D79-089F36778A66}" srcOrd="1" destOrd="0" presId="urn:microsoft.com/office/officeart/2005/8/layout/orgChart1"/>
    <dgm:cxn modelId="{93962369-D523-477A-B7C4-9533B13D5AA1}" type="presParOf" srcId="{E4E737B3-902C-4CEB-B0B3-DD3F239D6888}" destId="{C839DC33-C9C2-4595-B863-E3DFA7BC4389}" srcOrd="1" destOrd="0" presId="urn:microsoft.com/office/officeart/2005/8/layout/orgChart1"/>
    <dgm:cxn modelId="{39F18E96-850F-4B2B-9CBC-D8EF57B09176}" type="presParOf" srcId="{C839DC33-C9C2-4595-B863-E3DFA7BC4389}" destId="{42D52697-5E17-4F92-80AB-145AB5F23997}" srcOrd="0" destOrd="0" presId="urn:microsoft.com/office/officeart/2005/8/layout/orgChart1"/>
    <dgm:cxn modelId="{DABA9CCE-7B7C-4822-BF34-533943420F39}" type="presParOf" srcId="{C839DC33-C9C2-4595-B863-E3DFA7BC4389}" destId="{22EDF0B1-2C91-4BE9-963A-F59B1D7C8C90}" srcOrd="1" destOrd="0" presId="urn:microsoft.com/office/officeart/2005/8/layout/orgChart1"/>
    <dgm:cxn modelId="{C3C5BB5B-AA92-4084-B11B-D537F28CDB6F}" type="presParOf" srcId="{22EDF0B1-2C91-4BE9-963A-F59B1D7C8C90}" destId="{11DCE4D1-22C4-4F2A-8F51-391DC3BBAF8C}" srcOrd="0" destOrd="0" presId="urn:microsoft.com/office/officeart/2005/8/layout/orgChart1"/>
    <dgm:cxn modelId="{04A79787-05F0-41CE-B2CC-CE81173FE930}" type="presParOf" srcId="{11DCE4D1-22C4-4F2A-8F51-391DC3BBAF8C}" destId="{16A16C51-3777-4E2F-B836-A9C77DA296A1}" srcOrd="0" destOrd="0" presId="urn:microsoft.com/office/officeart/2005/8/layout/orgChart1"/>
    <dgm:cxn modelId="{3730DAE1-872D-4D64-BC85-C10C40272667}" type="presParOf" srcId="{11DCE4D1-22C4-4F2A-8F51-391DC3BBAF8C}" destId="{F803830C-8E6B-4090-B607-E1DFBDC3C077}" srcOrd="1" destOrd="0" presId="urn:microsoft.com/office/officeart/2005/8/layout/orgChart1"/>
    <dgm:cxn modelId="{54A91028-4223-4740-A417-CD8954F9B2A7}" type="presParOf" srcId="{22EDF0B1-2C91-4BE9-963A-F59B1D7C8C90}" destId="{40176CEA-9FEE-43C9-9987-B61953FDBB77}" srcOrd="1" destOrd="0" presId="urn:microsoft.com/office/officeart/2005/8/layout/orgChart1"/>
    <dgm:cxn modelId="{483EF6C8-7893-45AA-8EC4-12785BBFED6C}" type="presParOf" srcId="{22EDF0B1-2C91-4BE9-963A-F59B1D7C8C90}" destId="{A93ACC23-94F2-4B26-BA4D-C95563C8297E}" srcOrd="2" destOrd="0" presId="urn:microsoft.com/office/officeart/2005/8/layout/orgChart1"/>
    <dgm:cxn modelId="{607B7F82-C983-429B-87A0-C7AB949E0D5B}" type="presParOf" srcId="{C839DC33-C9C2-4595-B863-E3DFA7BC4389}" destId="{C700B959-620F-465D-B895-CB4D019E95AF}" srcOrd="2" destOrd="0" presId="urn:microsoft.com/office/officeart/2005/8/layout/orgChart1"/>
    <dgm:cxn modelId="{FF555CFD-2684-47BA-B736-23DB7B607C46}" type="presParOf" srcId="{C839DC33-C9C2-4595-B863-E3DFA7BC4389}" destId="{D215843B-FBC5-4200-BBB4-CB70E9D62813}" srcOrd="3" destOrd="0" presId="urn:microsoft.com/office/officeart/2005/8/layout/orgChart1"/>
    <dgm:cxn modelId="{BBFF4AE2-57AE-4CC9-B9EA-C0A8B49B6F36}" type="presParOf" srcId="{D215843B-FBC5-4200-BBB4-CB70E9D62813}" destId="{ACCD45FC-5DB4-4E5F-B066-514B797C07B4}" srcOrd="0" destOrd="0" presId="urn:microsoft.com/office/officeart/2005/8/layout/orgChart1"/>
    <dgm:cxn modelId="{A14CEAFB-6E3F-4964-B851-5F8761348AB7}" type="presParOf" srcId="{ACCD45FC-5DB4-4E5F-B066-514B797C07B4}" destId="{0095EF1A-937E-42C1-BFF3-63B375D4EE67}" srcOrd="0" destOrd="0" presId="urn:microsoft.com/office/officeart/2005/8/layout/orgChart1"/>
    <dgm:cxn modelId="{3C7038DB-8538-4ECB-95F8-633028AD1B3B}" type="presParOf" srcId="{ACCD45FC-5DB4-4E5F-B066-514B797C07B4}" destId="{B2A3C6DE-BFD2-4038-92BB-BF775049082D}" srcOrd="1" destOrd="0" presId="urn:microsoft.com/office/officeart/2005/8/layout/orgChart1"/>
    <dgm:cxn modelId="{6D63757F-3361-4391-A3A0-FBDA6AE013C6}" type="presParOf" srcId="{D215843B-FBC5-4200-BBB4-CB70E9D62813}" destId="{51D0D508-FC38-4C77-AC6B-5B56A3FEE30E}" srcOrd="1" destOrd="0" presId="urn:microsoft.com/office/officeart/2005/8/layout/orgChart1"/>
    <dgm:cxn modelId="{420BFA20-8BE1-41A4-BF54-4256AEC969B9}" type="presParOf" srcId="{D215843B-FBC5-4200-BBB4-CB70E9D62813}" destId="{01E80657-199D-424C-98D7-7B8DE7C5F6C8}" srcOrd="2" destOrd="0" presId="urn:microsoft.com/office/officeart/2005/8/layout/orgChart1"/>
    <dgm:cxn modelId="{D66C134F-DA0C-4B06-BBFC-45E7A3D5C746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উপাদান অনুযায়ী খাদ্যকে প্রধানত তিন ভাগে ভাগ করা যায়</a:t>
          </a:r>
          <a:endParaRPr lang="en-US" sz="3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/>
        </a:p>
      </dgm:t>
    </dgm:pt>
    <dgm:pt modelId="{1CBFBFBE-C03E-4179-918F-9842AA0D750B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endParaRPr lang="en-US" sz="36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/>
        </a:p>
      </dgm:t>
    </dgm:pt>
    <dgm:pt modelId="{798B5FC3-8AAE-4C46-9C7A-A1B41A470C13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sz="36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/>
        </a:p>
      </dgm:t>
    </dgm:pt>
    <dgm:pt modelId="{56B72785-E316-43A7-8D22-8033296DCF04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sz="32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6BE692E4-9586-4E53-891B-0A8262390783}" type="presOf" srcId="{56B72785-E316-43A7-8D22-8033296DCF04}" destId="{B2A3C6DE-BFD2-4038-92BB-BF775049082D}" srcOrd="1" destOrd="0" presId="urn:microsoft.com/office/officeart/2005/8/layout/orgChart1"/>
    <dgm:cxn modelId="{323DA440-9B6E-4AB1-A75A-0CCB4ED04EF9}" type="presOf" srcId="{1CBFBFBE-C03E-4179-918F-9842AA0D750B}" destId="{16A16C51-3777-4E2F-B836-A9C77DA296A1}" srcOrd="0" destOrd="0" presId="urn:microsoft.com/office/officeart/2005/8/layout/orgChart1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A99E8FCF-7380-40A9-BC8D-62657A30255E}" type="presOf" srcId="{4F2AC66B-1D1C-47D1-831B-1046206F7D03}" destId="{B85F4351-862F-4580-9D79-089F36778A66}" srcOrd="1" destOrd="0" presId="urn:microsoft.com/office/officeart/2005/8/layout/orgChart1"/>
    <dgm:cxn modelId="{48F6BD4A-70C4-4C98-A518-83435F9CCCA1}" type="presOf" srcId="{798B5FC3-8AAE-4C46-9C7A-A1B41A470C13}" destId="{3B038715-98A1-4BFD-AC9E-2168DC7C0F10}" srcOrd="1" destOrd="0" presId="urn:microsoft.com/office/officeart/2005/8/layout/orgChart1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F7D063CD-CEB7-48D9-9588-1D2E05A0F50F}" type="presOf" srcId="{798B5FC3-8AAE-4C46-9C7A-A1B41A470C13}" destId="{0AF500F9-4D0F-413D-AE3A-2A3566CF72C7}" srcOrd="0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8BEF9E1E-CCFE-47B7-8EA1-85FC6E5DA6F7}" type="presOf" srcId="{DC9A72EC-C96B-47F6-8908-9509F1C547CA}" destId="{42D52697-5E17-4F92-80AB-145AB5F23997}" srcOrd="0" destOrd="0" presId="urn:microsoft.com/office/officeart/2005/8/layout/orgChart1"/>
    <dgm:cxn modelId="{7745A760-0E60-4517-97EA-6CBF83DAEA8C}" type="presOf" srcId="{3329EC8E-0702-46EC-8EF0-78CCE44EAE7C}" destId="{C700B959-620F-465D-B895-CB4D019E95AF}" srcOrd="0" destOrd="0" presId="urn:microsoft.com/office/officeart/2005/8/layout/orgChart1"/>
    <dgm:cxn modelId="{28101F5D-E04B-43AC-BF2C-C234931E4836}" type="presOf" srcId="{3E399BD2-94A0-48FB-9A1A-41103086BC88}" destId="{F41DB8D8-EE33-4944-8FC6-6B5F310F275E}" srcOrd="0" destOrd="0" presId="urn:microsoft.com/office/officeart/2005/8/layout/orgChart1"/>
    <dgm:cxn modelId="{C52D98B9-C130-4F06-906C-0C89529422AF}" type="presOf" srcId="{4F2AC66B-1D1C-47D1-831B-1046206F7D03}" destId="{6899F209-519E-4101-95BE-9AF69178C8D9}" srcOrd="0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15D0F7D2-7959-4C4B-98F7-328EA9EAC32D}" type="presOf" srcId="{1CBFBFBE-C03E-4179-918F-9842AA0D750B}" destId="{F803830C-8E6B-4090-B607-E1DFBDC3C077}" srcOrd="1" destOrd="0" presId="urn:microsoft.com/office/officeart/2005/8/layout/orgChart1"/>
    <dgm:cxn modelId="{17BB5448-E3F4-4B24-B681-CB11267DEBCF}" type="presOf" srcId="{56B72785-E316-43A7-8D22-8033296DCF04}" destId="{0095EF1A-937E-42C1-BFF3-63B375D4EE67}" srcOrd="0" destOrd="0" presId="urn:microsoft.com/office/officeart/2005/8/layout/orgChart1"/>
    <dgm:cxn modelId="{92BC0EB7-D041-4252-9516-2BE9F165A8EF}" type="presOf" srcId="{49BDD141-E9D9-4780-B6FD-CB3D1AD3253E}" destId="{423848C2-EAD4-4D6D-B83B-7C5DA8CDF5EC}" srcOrd="0" destOrd="0" presId="urn:microsoft.com/office/officeart/2005/8/layout/orgChart1"/>
    <dgm:cxn modelId="{EAA79E3F-9D4B-4B29-824B-693132A1C328}" type="presParOf" srcId="{423848C2-EAD4-4D6D-B83B-7C5DA8CDF5EC}" destId="{E4E737B3-902C-4CEB-B0B3-DD3F239D6888}" srcOrd="0" destOrd="0" presId="urn:microsoft.com/office/officeart/2005/8/layout/orgChart1"/>
    <dgm:cxn modelId="{46CB7D72-6029-4545-8C8F-E0FEDDAB0566}" type="presParOf" srcId="{E4E737B3-902C-4CEB-B0B3-DD3F239D6888}" destId="{C0DE014C-EC90-4877-AD58-51CE0E10E7F3}" srcOrd="0" destOrd="0" presId="urn:microsoft.com/office/officeart/2005/8/layout/orgChart1"/>
    <dgm:cxn modelId="{22983492-B289-4EC8-9A02-B5AFDCF0FC7C}" type="presParOf" srcId="{C0DE014C-EC90-4877-AD58-51CE0E10E7F3}" destId="{6899F209-519E-4101-95BE-9AF69178C8D9}" srcOrd="0" destOrd="0" presId="urn:microsoft.com/office/officeart/2005/8/layout/orgChart1"/>
    <dgm:cxn modelId="{FD32BD38-4BF1-46C4-BA31-577A4130B6DC}" type="presParOf" srcId="{C0DE014C-EC90-4877-AD58-51CE0E10E7F3}" destId="{B85F4351-862F-4580-9D79-089F36778A66}" srcOrd="1" destOrd="0" presId="urn:microsoft.com/office/officeart/2005/8/layout/orgChart1"/>
    <dgm:cxn modelId="{A651897A-CABE-4562-9CD2-602511B4AB36}" type="presParOf" srcId="{E4E737B3-902C-4CEB-B0B3-DD3F239D6888}" destId="{C839DC33-C9C2-4595-B863-E3DFA7BC4389}" srcOrd="1" destOrd="0" presId="urn:microsoft.com/office/officeart/2005/8/layout/orgChart1"/>
    <dgm:cxn modelId="{3F6A281A-C44C-4F3B-A5F8-38BE48FB28CF}" type="presParOf" srcId="{C839DC33-C9C2-4595-B863-E3DFA7BC4389}" destId="{42D52697-5E17-4F92-80AB-145AB5F23997}" srcOrd="0" destOrd="0" presId="urn:microsoft.com/office/officeart/2005/8/layout/orgChart1"/>
    <dgm:cxn modelId="{DB92ABBD-A42D-4618-B84B-21028D5FD1A3}" type="presParOf" srcId="{C839DC33-C9C2-4595-B863-E3DFA7BC4389}" destId="{22EDF0B1-2C91-4BE9-963A-F59B1D7C8C90}" srcOrd="1" destOrd="0" presId="urn:microsoft.com/office/officeart/2005/8/layout/orgChart1"/>
    <dgm:cxn modelId="{70938AC1-32C5-45D9-8FD5-1B1C46B6665E}" type="presParOf" srcId="{22EDF0B1-2C91-4BE9-963A-F59B1D7C8C90}" destId="{11DCE4D1-22C4-4F2A-8F51-391DC3BBAF8C}" srcOrd="0" destOrd="0" presId="urn:microsoft.com/office/officeart/2005/8/layout/orgChart1"/>
    <dgm:cxn modelId="{CB952E28-8037-4552-B368-947C64B31E8A}" type="presParOf" srcId="{11DCE4D1-22C4-4F2A-8F51-391DC3BBAF8C}" destId="{16A16C51-3777-4E2F-B836-A9C77DA296A1}" srcOrd="0" destOrd="0" presId="urn:microsoft.com/office/officeart/2005/8/layout/orgChart1"/>
    <dgm:cxn modelId="{0BD3BEF6-7847-427F-A124-900F916A2846}" type="presParOf" srcId="{11DCE4D1-22C4-4F2A-8F51-391DC3BBAF8C}" destId="{F803830C-8E6B-4090-B607-E1DFBDC3C077}" srcOrd="1" destOrd="0" presId="urn:microsoft.com/office/officeart/2005/8/layout/orgChart1"/>
    <dgm:cxn modelId="{0CD9D6BD-315F-4678-B1D6-5DA0D5D1BD92}" type="presParOf" srcId="{22EDF0B1-2C91-4BE9-963A-F59B1D7C8C90}" destId="{40176CEA-9FEE-43C9-9987-B61953FDBB77}" srcOrd="1" destOrd="0" presId="urn:microsoft.com/office/officeart/2005/8/layout/orgChart1"/>
    <dgm:cxn modelId="{5FDF020A-0688-4712-9DC5-F904BD013824}" type="presParOf" srcId="{22EDF0B1-2C91-4BE9-963A-F59B1D7C8C90}" destId="{A93ACC23-94F2-4B26-BA4D-C95563C8297E}" srcOrd="2" destOrd="0" presId="urn:microsoft.com/office/officeart/2005/8/layout/orgChart1"/>
    <dgm:cxn modelId="{039F0C0F-6785-4BC5-A25A-9594989C387A}" type="presParOf" srcId="{C839DC33-C9C2-4595-B863-E3DFA7BC4389}" destId="{F41DB8D8-EE33-4944-8FC6-6B5F310F275E}" srcOrd="2" destOrd="0" presId="urn:microsoft.com/office/officeart/2005/8/layout/orgChart1"/>
    <dgm:cxn modelId="{527AC78E-1F99-4149-9615-FBE6F881A7A7}" type="presParOf" srcId="{C839DC33-C9C2-4595-B863-E3DFA7BC4389}" destId="{06F0CE24-6ED5-4662-BA80-ACD4500AA6F5}" srcOrd="3" destOrd="0" presId="urn:microsoft.com/office/officeart/2005/8/layout/orgChart1"/>
    <dgm:cxn modelId="{9B21A71D-A3CC-49D6-B981-A66E8EA37B9C}" type="presParOf" srcId="{06F0CE24-6ED5-4662-BA80-ACD4500AA6F5}" destId="{C49F6AA4-2A34-4BA8-8823-AFD8360A65E7}" srcOrd="0" destOrd="0" presId="urn:microsoft.com/office/officeart/2005/8/layout/orgChart1"/>
    <dgm:cxn modelId="{AAAAA5D3-1692-4A98-BE57-FF38413AB291}" type="presParOf" srcId="{C49F6AA4-2A34-4BA8-8823-AFD8360A65E7}" destId="{0AF500F9-4D0F-413D-AE3A-2A3566CF72C7}" srcOrd="0" destOrd="0" presId="urn:microsoft.com/office/officeart/2005/8/layout/orgChart1"/>
    <dgm:cxn modelId="{4DB08832-7077-4702-9CD1-BCF922671585}" type="presParOf" srcId="{C49F6AA4-2A34-4BA8-8823-AFD8360A65E7}" destId="{3B038715-98A1-4BFD-AC9E-2168DC7C0F10}" srcOrd="1" destOrd="0" presId="urn:microsoft.com/office/officeart/2005/8/layout/orgChart1"/>
    <dgm:cxn modelId="{DCC0D9C6-FA29-4979-A1C6-CE2F9F4CB99F}" type="presParOf" srcId="{06F0CE24-6ED5-4662-BA80-ACD4500AA6F5}" destId="{6E772F79-9992-4611-9C32-2CDE7FE05A48}" srcOrd="1" destOrd="0" presId="urn:microsoft.com/office/officeart/2005/8/layout/orgChart1"/>
    <dgm:cxn modelId="{3A1D16D4-BC7D-4720-984C-DCECB5E8756E}" type="presParOf" srcId="{06F0CE24-6ED5-4662-BA80-ACD4500AA6F5}" destId="{84678DD1-722A-4EC1-A97B-03B99B608C08}" srcOrd="2" destOrd="0" presId="urn:microsoft.com/office/officeart/2005/8/layout/orgChart1"/>
    <dgm:cxn modelId="{193C94DD-2B01-4C14-8045-82B96C41C60C}" type="presParOf" srcId="{C839DC33-C9C2-4595-B863-E3DFA7BC4389}" destId="{C700B959-620F-465D-B895-CB4D019E95AF}" srcOrd="4" destOrd="0" presId="urn:microsoft.com/office/officeart/2005/8/layout/orgChart1"/>
    <dgm:cxn modelId="{4E22C6E2-1A34-4DA3-8E92-B3EA25DB70ED}" type="presParOf" srcId="{C839DC33-C9C2-4595-B863-E3DFA7BC4389}" destId="{D215843B-FBC5-4200-BBB4-CB70E9D62813}" srcOrd="5" destOrd="0" presId="urn:microsoft.com/office/officeart/2005/8/layout/orgChart1"/>
    <dgm:cxn modelId="{B5C047EA-C705-4ED9-BA25-91111CBAA715}" type="presParOf" srcId="{D215843B-FBC5-4200-BBB4-CB70E9D62813}" destId="{ACCD45FC-5DB4-4E5F-B066-514B797C07B4}" srcOrd="0" destOrd="0" presId="urn:microsoft.com/office/officeart/2005/8/layout/orgChart1"/>
    <dgm:cxn modelId="{A85ED768-27E2-4E89-8D8B-D9BC7A7BD5A7}" type="presParOf" srcId="{ACCD45FC-5DB4-4E5F-B066-514B797C07B4}" destId="{0095EF1A-937E-42C1-BFF3-63B375D4EE67}" srcOrd="0" destOrd="0" presId="urn:microsoft.com/office/officeart/2005/8/layout/orgChart1"/>
    <dgm:cxn modelId="{E8C3D61D-BFC6-47EB-A91A-171623EE3BAC}" type="presParOf" srcId="{ACCD45FC-5DB4-4E5F-B066-514B797C07B4}" destId="{B2A3C6DE-BFD2-4038-92BB-BF775049082D}" srcOrd="1" destOrd="0" presId="urn:microsoft.com/office/officeart/2005/8/layout/orgChart1"/>
    <dgm:cxn modelId="{89E1D040-4448-4C8D-B8E2-9E12E2DA589F}" type="presParOf" srcId="{D215843B-FBC5-4200-BBB4-CB70E9D62813}" destId="{51D0D508-FC38-4C77-AC6B-5B56A3FEE30E}" srcOrd="1" destOrd="0" presId="urn:microsoft.com/office/officeart/2005/8/layout/orgChart1"/>
    <dgm:cxn modelId="{51FF51F8-2387-4621-8443-60FE044F2FAF}" type="presParOf" srcId="{D215843B-FBC5-4200-BBB4-CB70E9D62813}" destId="{01E80657-199D-424C-98D7-7B8DE7C5F6C8}" srcOrd="2" destOrd="0" presId="urn:microsoft.com/office/officeart/2005/8/layout/orgChart1"/>
    <dgm:cxn modelId="{25A4260B-6666-491E-B4D9-A6FF0083CE20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99660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/>
        </a:p>
      </dgm:t>
    </dgm:pt>
    <dgm:pt modelId="{1CBFBFBE-C03E-4179-918F-9842AA0D750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sz="36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/>
        </a:p>
      </dgm:t>
    </dgm:pt>
    <dgm:pt modelId="{798B5FC3-8AAE-4C46-9C7A-A1B41A470C13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sz="36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/>
        </a:p>
      </dgm:t>
    </dgm:pt>
    <dgm:pt modelId="{56B72785-E316-43A7-8D22-8033296DCF04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32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39E2A25C-96E0-493E-B9AF-B2BB2AC862B4}" type="presOf" srcId="{3329EC8E-0702-46EC-8EF0-78CCE44EAE7C}" destId="{C700B959-620F-465D-B895-CB4D019E95AF}" srcOrd="0" destOrd="0" presId="urn:microsoft.com/office/officeart/2005/8/layout/orgChart1"/>
    <dgm:cxn modelId="{A90B006A-C99C-4677-BB07-F4B621E6D25C}" type="presOf" srcId="{798B5FC3-8AAE-4C46-9C7A-A1B41A470C13}" destId="{0AF500F9-4D0F-413D-AE3A-2A3566CF72C7}" srcOrd="0" destOrd="0" presId="urn:microsoft.com/office/officeart/2005/8/layout/orgChart1"/>
    <dgm:cxn modelId="{594A40A0-58FA-4335-9433-36A7A772FFBB}" type="presOf" srcId="{4F2AC66B-1D1C-47D1-831B-1046206F7D03}" destId="{B85F4351-862F-4580-9D79-089F36778A66}" srcOrd="1" destOrd="0" presId="urn:microsoft.com/office/officeart/2005/8/layout/orgChart1"/>
    <dgm:cxn modelId="{6D9B5A5D-FBD1-4ADE-A92E-1B43372CD5BE}" type="presOf" srcId="{1CBFBFBE-C03E-4179-918F-9842AA0D750B}" destId="{16A16C51-3777-4E2F-B836-A9C77DA296A1}" srcOrd="0" destOrd="0" presId="urn:microsoft.com/office/officeart/2005/8/layout/orgChart1"/>
    <dgm:cxn modelId="{F2C6AF00-61E1-4BB8-85D8-B81575A39C01}" type="presOf" srcId="{4F2AC66B-1D1C-47D1-831B-1046206F7D03}" destId="{6899F209-519E-4101-95BE-9AF69178C8D9}" srcOrd="0" destOrd="0" presId="urn:microsoft.com/office/officeart/2005/8/layout/orgChart1"/>
    <dgm:cxn modelId="{037D326D-6B95-4713-96F4-B16E51537A47}" type="presOf" srcId="{798B5FC3-8AAE-4C46-9C7A-A1B41A470C13}" destId="{3B038715-98A1-4BFD-AC9E-2168DC7C0F10}" srcOrd="1" destOrd="0" presId="urn:microsoft.com/office/officeart/2005/8/layout/orgChart1"/>
    <dgm:cxn modelId="{4470B5D5-13F4-4BE1-AD7A-807200279554}" type="presOf" srcId="{3E399BD2-94A0-48FB-9A1A-41103086BC88}" destId="{F41DB8D8-EE33-4944-8FC6-6B5F310F275E}" srcOrd="0" destOrd="0" presId="urn:microsoft.com/office/officeart/2005/8/layout/orgChart1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47D622B8-6F18-4B0F-8638-959B7B4811E3}" type="presOf" srcId="{1CBFBFBE-C03E-4179-918F-9842AA0D750B}" destId="{F803830C-8E6B-4090-B607-E1DFBDC3C077}" srcOrd="1" destOrd="0" presId="urn:microsoft.com/office/officeart/2005/8/layout/orgChart1"/>
    <dgm:cxn modelId="{1A9232AD-0266-4DD6-AFF0-D3DD7AFF8544}" type="presOf" srcId="{56B72785-E316-43A7-8D22-8033296DCF04}" destId="{B2A3C6DE-BFD2-4038-92BB-BF775049082D}" srcOrd="1" destOrd="0" presId="urn:microsoft.com/office/officeart/2005/8/layout/orgChart1"/>
    <dgm:cxn modelId="{3883312A-6A07-4CBB-9F0D-6386E200A03A}" type="presOf" srcId="{56B72785-E316-43A7-8D22-8033296DCF04}" destId="{0095EF1A-937E-42C1-BFF3-63B375D4EE67}" srcOrd="0" destOrd="0" presId="urn:microsoft.com/office/officeart/2005/8/layout/orgChart1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F437C1CC-3CEF-48E0-8A22-A0194E5F066D}" type="presOf" srcId="{49BDD141-E9D9-4780-B6FD-CB3D1AD3253E}" destId="{423848C2-EAD4-4D6D-B83B-7C5DA8CDF5EC}" srcOrd="0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2565E3D7-CE7B-417F-891E-DFE04B10D3D9}" type="presOf" srcId="{DC9A72EC-C96B-47F6-8908-9509F1C547CA}" destId="{42D52697-5E17-4F92-80AB-145AB5F23997}" srcOrd="0" destOrd="0" presId="urn:microsoft.com/office/officeart/2005/8/layout/orgChart1"/>
    <dgm:cxn modelId="{88010BD0-6765-4615-8599-42597B0A48D1}" type="presParOf" srcId="{423848C2-EAD4-4D6D-B83B-7C5DA8CDF5EC}" destId="{E4E737B3-902C-4CEB-B0B3-DD3F239D6888}" srcOrd="0" destOrd="0" presId="urn:microsoft.com/office/officeart/2005/8/layout/orgChart1"/>
    <dgm:cxn modelId="{DA1C6338-A827-4149-BF55-CDBC0636E719}" type="presParOf" srcId="{E4E737B3-902C-4CEB-B0B3-DD3F239D6888}" destId="{C0DE014C-EC90-4877-AD58-51CE0E10E7F3}" srcOrd="0" destOrd="0" presId="urn:microsoft.com/office/officeart/2005/8/layout/orgChart1"/>
    <dgm:cxn modelId="{20FF6135-4CEA-4923-9361-8F27F6CE993E}" type="presParOf" srcId="{C0DE014C-EC90-4877-AD58-51CE0E10E7F3}" destId="{6899F209-519E-4101-95BE-9AF69178C8D9}" srcOrd="0" destOrd="0" presId="urn:microsoft.com/office/officeart/2005/8/layout/orgChart1"/>
    <dgm:cxn modelId="{AFB4DA9E-954C-4DD8-87F7-1C5A56554984}" type="presParOf" srcId="{C0DE014C-EC90-4877-AD58-51CE0E10E7F3}" destId="{B85F4351-862F-4580-9D79-089F36778A66}" srcOrd="1" destOrd="0" presId="urn:microsoft.com/office/officeart/2005/8/layout/orgChart1"/>
    <dgm:cxn modelId="{B187BCF4-E1DB-4A62-A0EB-913F664A2EA9}" type="presParOf" srcId="{E4E737B3-902C-4CEB-B0B3-DD3F239D6888}" destId="{C839DC33-C9C2-4595-B863-E3DFA7BC4389}" srcOrd="1" destOrd="0" presId="urn:microsoft.com/office/officeart/2005/8/layout/orgChart1"/>
    <dgm:cxn modelId="{3E1E60B6-F897-4D94-B91B-57F04CB84DBA}" type="presParOf" srcId="{C839DC33-C9C2-4595-B863-E3DFA7BC4389}" destId="{42D52697-5E17-4F92-80AB-145AB5F23997}" srcOrd="0" destOrd="0" presId="urn:microsoft.com/office/officeart/2005/8/layout/orgChart1"/>
    <dgm:cxn modelId="{834B45B4-7212-4650-A58F-6A792E7881F0}" type="presParOf" srcId="{C839DC33-C9C2-4595-B863-E3DFA7BC4389}" destId="{22EDF0B1-2C91-4BE9-963A-F59B1D7C8C90}" srcOrd="1" destOrd="0" presId="urn:microsoft.com/office/officeart/2005/8/layout/orgChart1"/>
    <dgm:cxn modelId="{0AE8BE7E-70D0-40A8-99FC-0AF450995A00}" type="presParOf" srcId="{22EDF0B1-2C91-4BE9-963A-F59B1D7C8C90}" destId="{11DCE4D1-22C4-4F2A-8F51-391DC3BBAF8C}" srcOrd="0" destOrd="0" presId="urn:microsoft.com/office/officeart/2005/8/layout/orgChart1"/>
    <dgm:cxn modelId="{CEE012AE-4F7B-4898-B9FB-A5D465DB2D11}" type="presParOf" srcId="{11DCE4D1-22C4-4F2A-8F51-391DC3BBAF8C}" destId="{16A16C51-3777-4E2F-B836-A9C77DA296A1}" srcOrd="0" destOrd="0" presId="urn:microsoft.com/office/officeart/2005/8/layout/orgChart1"/>
    <dgm:cxn modelId="{B63C0DF5-AEEA-483A-B4FE-4EBEA29B54D6}" type="presParOf" srcId="{11DCE4D1-22C4-4F2A-8F51-391DC3BBAF8C}" destId="{F803830C-8E6B-4090-B607-E1DFBDC3C077}" srcOrd="1" destOrd="0" presId="urn:microsoft.com/office/officeart/2005/8/layout/orgChart1"/>
    <dgm:cxn modelId="{AF99BDEB-96DE-4F26-869D-2596BC631E81}" type="presParOf" srcId="{22EDF0B1-2C91-4BE9-963A-F59B1D7C8C90}" destId="{40176CEA-9FEE-43C9-9987-B61953FDBB77}" srcOrd="1" destOrd="0" presId="urn:microsoft.com/office/officeart/2005/8/layout/orgChart1"/>
    <dgm:cxn modelId="{6B9EB14A-FEB2-4ADB-8710-F9097A10FD28}" type="presParOf" srcId="{22EDF0B1-2C91-4BE9-963A-F59B1D7C8C90}" destId="{A93ACC23-94F2-4B26-BA4D-C95563C8297E}" srcOrd="2" destOrd="0" presId="urn:microsoft.com/office/officeart/2005/8/layout/orgChart1"/>
    <dgm:cxn modelId="{E6CFDF31-3E16-4DA1-83B2-8BCBADFF5EE5}" type="presParOf" srcId="{C839DC33-C9C2-4595-B863-E3DFA7BC4389}" destId="{F41DB8D8-EE33-4944-8FC6-6B5F310F275E}" srcOrd="2" destOrd="0" presId="urn:microsoft.com/office/officeart/2005/8/layout/orgChart1"/>
    <dgm:cxn modelId="{95F5374B-20C4-4A35-9608-C5AFE0BC62BD}" type="presParOf" srcId="{C839DC33-C9C2-4595-B863-E3DFA7BC4389}" destId="{06F0CE24-6ED5-4662-BA80-ACD4500AA6F5}" srcOrd="3" destOrd="0" presId="urn:microsoft.com/office/officeart/2005/8/layout/orgChart1"/>
    <dgm:cxn modelId="{4922A6BB-D5C1-49C3-A9C3-831CDD368C2A}" type="presParOf" srcId="{06F0CE24-6ED5-4662-BA80-ACD4500AA6F5}" destId="{C49F6AA4-2A34-4BA8-8823-AFD8360A65E7}" srcOrd="0" destOrd="0" presId="urn:microsoft.com/office/officeart/2005/8/layout/orgChart1"/>
    <dgm:cxn modelId="{CDC0D64B-BFF7-4F0F-9287-28FB43E86424}" type="presParOf" srcId="{C49F6AA4-2A34-4BA8-8823-AFD8360A65E7}" destId="{0AF500F9-4D0F-413D-AE3A-2A3566CF72C7}" srcOrd="0" destOrd="0" presId="urn:microsoft.com/office/officeart/2005/8/layout/orgChart1"/>
    <dgm:cxn modelId="{247134ED-8F9D-412E-817F-473C7082B0CC}" type="presParOf" srcId="{C49F6AA4-2A34-4BA8-8823-AFD8360A65E7}" destId="{3B038715-98A1-4BFD-AC9E-2168DC7C0F10}" srcOrd="1" destOrd="0" presId="urn:microsoft.com/office/officeart/2005/8/layout/orgChart1"/>
    <dgm:cxn modelId="{9D63F462-D102-4539-8843-4F19D8D6F9E0}" type="presParOf" srcId="{06F0CE24-6ED5-4662-BA80-ACD4500AA6F5}" destId="{6E772F79-9992-4611-9C32-2CDE7FE05A48}" srcOrd="1" destOrd="0" presId="urn:microsoft.com/office/officeart/2005/8/layout/orgChart1"/>
    <dgm:cxn modelId="{CE12AC62-4509-4C0B-B035-DCE986B8322F}" type="presParOf" srcId="{06F0CE24-6ED5-4662-BA80-ACD4500AA6F5}" destId="{84678DD1-722A-4EC1-A97B-03B99B608C08}" srcOrd="2" destOrd="0" presId="urn:microsoft.com/office/officeart/2005/8/layout/orgChart1"/>
    <dgm:cxn modelId="{768A2267-2267-4DC5-87FF-71564A112774}" type="presParOf" srcId="{C839DC33-C9C2-4595-B863-E3DFA7BC4389}" destId="{C700B959-620F-465D-B895-CB4D019E95AF}" srcOrd="4" destOrd="0" presId="urn:microsoft.com/office/officeart/2005/8/layout/orgChart1"/>
    <dgm:cxn modelId="{AB17263F-B844-4B46-9E16-2D687B20145F}" type="presParOf" srcId="{C839DC33-C9C2-4595-B863-E3DFA7BC4389}" destId="{D215843B-FBC5-4200-BBB4-CB70E9D62813}" srcOrd="5" destOrd="0" presId="urn:microsoft.com/office/officeart/2005/8/layout/orgChart1"/>
    <dgm:cxn modelId="{51D9321E-C1DD-4E8A-8660-BBEA76FB74A9}" type="presParOf" srcId="{D215843B-FBC5-4200-BBB4-CB70E9D62813}" destId="{ACCD45FC-5DB4-4E5F-B066-514B797C07B4}" srcOrd="0" destOrd="0" presId="urn:microsoft.com/office/officeart/2005/8/layout/orgChart1"/>
    <dgm:cxn modelId="{D812EF97-3E7C-4508-8553-03E4CBD2A5BD}" type="presParOf" srcId="{ACCD45FC-5DB4-4E5F-B066-514B797C07B4}" destId="{0095EF1A-937E-42C1-BFF3-63B375D4EE67}" srcOrd="0" destOrd="0" presId="urn:microsoft.com/office/officeart/2005/8/layout/orgChart1"/>
    <dgm:cxn modelId="{82EC9757-A150-4798-8888-922CBA0B171B}" type="presParOf" srcId="{ACCD45FC-5DB4-4E5F-B066-514B797C07B4}" destId="{B2A3C6DE-BFD2-4038-92BB-BF775049082D}" srcOrd="1" destOrd="0" presId="urn:microsoft.com/office/officeart/2005/8/layout/orgChart1"/>
    <dgm:cxn modelId="{C7DABCFA-FCB2-4D5E-949E-5CF997283108}" type="presParOf" srcId="{D215843B-FBC5-4200-BBB4-CB70E9D62813}" destId="{51D0D508-FC38-4C77-AC6B-5B56A3FEE30E}" srcOrd="1" destOrd="0" presId="urn:microsoft.com/office/officeart/2005/8/layout/orgChart1"/>
    <dgm:cxn modelId="{C2B8392E-30A9-461B-A509-25792241FADA}" type="presParOf" srcId="{D215843B-FBC5-4200-BBB4-CB70E9D62813}" destId="{01E80657-199D-424C-98D7-7B8DE7C5F6C8}" srcOrd="2" destOrd="0" presId="urn:microsoft.com/office/officeart/2005/8/layout/orgChart1"/>
    <dgm:cxn modelId="{4E1ED163-7519-4851-BE03-26C3B38C9F2F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FC2634-FD69-426A-9383-69BA901EEE9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956F4-73DC-4CF5-AF23-EA87154F04C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উপাদান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D91F36-0D96-4A2D-ACCE-4736A43DD080}" type="parTrans" cxnId="{8DB9DF11-4034-41F2-B2B9-B8AE9EDEEF56}">
      <dgm:prSet/>
      <dgm:spPr/>
      <dgm:t>
        <a:bodyPr/>
        <a:lstStyle/>
        <a:p>
          <a:endParaRPr lang="en-US"/>
        </a:p>
      </dgm:t>
    </dgm:pt>
    <dgm:pt modelId="{E06BAE98-60BA-4204-A1A6-9140634FB803}" type="sibTrans" cxnId="{8DB9DF11-4034-41F2-B2B9-B8AE9EDEEF56}">
      <dgm:prSet/>
      <dgm:spPr/>
      <dgm:t>
        <a:bodyPr/>
        <a:lstStyle/>
        <a:p>
          <a:endParaRPr lang="en-US"/>
        </a:p>
      </dgm:t>
    </dgm:pt>
    <dgm:pt modelId="{E877199D-76B8-42A7-BC82-19B22C7980A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8D51ED-76E0-4E93-BA58-BE3E97A6F8CF}" type="parTrans" cxnId="{42F9B096-AEEE-4C08-AE16-F0AF1D009407}">
      <dgm:prSet/>
      <dgm:spPr/>
      <dgm:t>
        <a:bodyPr/>
        <a:lstStyle/>
        <a:p>
          <a:endParaRPr lang="en-US"/>
        </a:p>
      </dgm:t>
    </dgm:pt>
    <dgm:pt modelId="{A468C6F6-DFD9-4319-8699-DCB5E46C45DE}" type="sibTrans" cxnId="{42F9B096-AEEE-4C08-AE16-F0AF1D009407}">
      <dgm:prSet/>
      <dgm:spPr/>
      <dgm:t>
        <a:bodyPr/>
        <a:lstStyle/>
        <a:p>
          <a:endParaRPr lang="en-US"/>
        </a:p>
      </dgm:t>
    </dgm:pt>
    <dgm:pt modelId="{B67B5299-91F5-4982-8C4A-FE9F6006C76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শ্বেতসার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F127A-331F-4A25-A411-6B9FAC86DF85}" type="parTrans" cxnId="{14E3F500-7F3F-421A-A937-A8974E16F5B6}">
      <dgm:prSet/>
      <dgm:spPr/>
      <dgm:t>
        <a:bodyPr/>
        <a:lstStyle/>
        <a:p>
          <a:endParaRPr lang="en-US"/>
        </a:p>
      </dgm:t>
    </dgm:pt>
    <dgm:pt modelId="{D6753A3D-AB95-464D-A360-8B89809E2C00}" type="sibTrans" cxnId="{14E3F500-7F3F-421A-A937-A8974E16F5B6}">
      <dgm:prSet/>
      <dgm:spPr/>
      <dgm:t>
        <a:bodyPr/>
        <a:lstStyle/>
        <a:p>
          <a:endParaRPr lang="en-US"/>
        </a:p>
      </dgm:t>
    </dgm:pt>
    <dgm:pt modelId="{FF116B74-9A0E-422B-A37A-6CA020F91D70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906B3A-D096-4617-897D-85CCCFF52C2B}" type="parTrans" cxnId="{63B16136-D25F-464C-B8EA-14E42D22D7BE}">
      <dgm:prSet/>
      <dgm:spPr/>
      <dgm:t>
        <a:bodyPr/>
        <a:lstStyle/>
        <a:p>
          <a:endParaRPr lang="en-US"/>
        </a:p>
      </dgm:t>
    </dgm:pt>
    <dgm:pt modelId="{293281A0-BF84-4D5A-BF31-994AAB8E1401}" type="sibTrans" cxnId="{63B16136-D25F-464C-B8EA-14E42D22D7BE}">
      <dgm:prSet/>
      <dgm:spPr/>
      <dgm:t>
        <a:bodyPr/>
        <a:lstStyle/>
        <a:p>
          <a:endParaRPr lang="en-US"/>
        </a:p>
      </dgm:t>
    </dgm:pt>
    <dgm:pt modelId="{2E13E12D-3B67-4AED-B6C4-2081ADE5F73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2750AD-E5E9-447F-B172-AF796F320040}" type="parTrans" cxnId="{F53245D9-C356-4F39-A34B-B2D439D7884D}">
      <dgm:prSet/>
      <dgm:spPr/>
      <dgm:t>
        <a:bodyPr/>
        <a:lstStyle/>
        <a:p>
          <a:endParaRPr lang="en-US"/>
        </a:p>
      </dgm:t>
    </dgm:pt>
    <dgm:pt modelId="{77BCCE4D-E3FD-45C0-9B4C-3782B2DDE875}" type="sibTrans" cxnId="{F53245D9-C356-4F39-A34B-B2D439D7884D}">
      <dgm:prSet/>
      <dgm:spPr/>
      <dgm:t>
        <a:bodyPr/>
        <a:lstStyle/>
        <a:p>
          <a:endParaRPr lang="en-US"/>
        </a:p>
      </dgm:t>
    </dgm:pt>
    <dgm:pt modelId="{E206B01D-0FB9-45E7-A299-1881956654D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লবণ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EA171F-EBE6-447C-8561-86A0CC399DEA}" type="parTrans" cxnId="{886AE93A-F3D0-4EAB-BC46-E7077710AE93}">
      <dgm:prSet/>
      <dgm:spPr/>
      <dgm:t>
        <a:bodyPr/>
        <a:lstStyle/>
        <a:p>
          <a:endParaRPr lang="en-US"/>
        </a:p>
      </dgm:t>
    </dgm:pt>
    <dgm:pt modelId="{C36FC778-3ACD-439D-AD0C-F353ED2F1F5D}" type="sibTrans" cxnId="{886AE93A-F3D0-4EAB-BC46-E7077710AE93}">
      <dgm:prSet/>
      <dgm:spPr/>
      <dgm:t>
        <a:bodyPr/>
        <a:lstStyle/>
        <a:p>
          <a:endParaRPr lang="en-US"/>
        </a:p>
      </dgm:t>
    </dgm:pt>
    <dgm:pt modelId="{094E752E-9D57-431D-A67C-95D63E5C6C7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4800" baseline="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82D2F-55D6-4881-B09B-B3A2F9F62455}" type="parTrans" cxnId="{36B5D67B-9167-4DFE-8D5B-4D7DDD012488}">
      <dgm:prSet/>
      <dgm:spPr/>
      <dgm:t>
        <a:bodyPr/>
        <a:lstStyle/>
        <a:p>
          <a:endParaRPr lang="en-US"/>
        </a:p>
      </dgm:t>
    </dgm:pt>
    <dgm:pt modelId="{94AB1156-B4DF-413D-9A91-BB2702079E74}" type="sibTrans" cxnId="{36B5D67B-9167-4DFE-8D5B-4D7DDD012488}">
      <dgm:prSet/>
      <dgm:spPr/>
      <dgm:t>
        <a:bodyPr/>
        <a:lstStyle/>
        <a:p>
          <a:endParaRPr lang="en-US"/>
        </a:p>
      </dgm:t>
    </dgm:pt>
    <dgm:pt modelId="{245B0D6E-F5D9-4A50-9283-ED9946442002}" type="pres">
      <dgm:prSet presAssocID="{C6FC2634-FD69-426A-9383-69BA901EEE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CCD086-AE84-405B-BA2F-7EE866B218A1}" type="pres">
      <dgm:prSet presAssocID="{F3C956F4-73DC-4CF5-AF23-EA87154F04CB}" presName="centerShape" presStyleLbl="node0" presStyleIdx="0" presStyleCnt="1" custScaleY="74193"/>
      <dgm:spPr/>
      <dgm:t>
        <a:bodyPr/>
        <a:lstStyle/>
        <a:p>
          <a:endParaRPr lang="en-US"/>
        </a:p>
      </dgm:t>
    </dgm:pt>
    <dgm:pt modelId="{5313C3C7-7493-415A-8FD4-2D91F31317F9}" type="pres">
      <dgm:prSet presAssocID="{E877199D-76B8-42A7-BC82-19B22C7980A2}" presName="node" presStyleLbl="node1" presStyleIdx="0" presStyleCnt="6" custScaleX="147690" custScaleY="106985" custRadScaleRad="125512" custRadScaleInc="-9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2B46B-E337-4505-95D7-A4AF048578BF}" type="pres">
      <dgm:prSet presAssocID="{E877199D-76B8-42A7-BC82-19B22C7980A2}" presName="dummy" presStyleCnt="0"/>
      <dgm:spPr/>
    </dgm:pt>
    <dgm:pt modelId="{E46A24FA-92AE-4296-9D31-9D09880C2C53}" type="pres">
      <dgm:prSet presAssocID="{A468C6F6-DFD9-4319-8699-DCB5E46C45D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63AECB5-0E9C-4072-AF5F-E042B21B66A3}" type="pres">
      <dgm:prSet presAssocID="{B67B5299-91F5-4982-8C4A-FE9F6006C76B}" presName="node" presStyleLbl="node1" presStyleIdx="1" presStyleCnt="6" custScaleX="176070" custRadScaleRad="144456" custRadScaleInc="-4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C6652-BBE9-40F3-8A74-E4FA47AB4FE8}" type="pres">
      <dgm:prSet presAssocID="{B67B5299-91F5-4982-8C4A-FE9F6006C76B}" presName="dummy" presStyleCnt="0"/>
      <dgm:spPr/>
    </dgm:pt>
    <dgm:pt modelId="{AD21D995-D15C-4D86-83FB-4E87088719E3}" type="pres">
      <dgm:prSet presAssocID="{D6753A3D-AB95-464D-A360-8B89809E2C0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8DF170E-06FC-4E1F-8D9A-47173589EDE9}" type="pres">
      <dgm:prSet presAssocID="{FF116B74-9A0E-422B-A37A-6CA020F91D70}" presName="node" presStyleLbl="node1" presStyleIdx="2" presStyleCnt="6" custScaleX="158366" custRadScaleRad="122515" custRadScaleInc="-10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A97E1-BF63-4BDA-B155-5B1B5D30CA00}" type="pres">
      <dgm:prSet presAssocID="{FF116B74-9A0E-422B-A37A-6CA020F91D70}" presName="dummy" presStyleCnt="0"/>
      <dgm:spPr/>
    </dgm:pt>
    <dgm:pt modelId="{A95BB7AB-43FB-46B1-A940-56547DA94EE1}" type="pres">
      <dgm:prSet presAssocID="{293281A0-BF84-4D5A-BF31-994AAB8E140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925A4BF-DCC1-4546-AE7E-3438C066143E}" type="pres">
      <dgm:prSet presAssocID="{2E13E12D-3B67-4AED-B6C4-2081ADE5F737}" presName="node" presStyleLbl="node1" presStyleIdx="3" presStyleCnt="6" custScaleX="174114" custScaleY="89448" custRadScaleRad="90661" custRadScaleInc="-22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D62DC-E066-4207-A4EF-7D324A7090E8}" type="pres">
      <dgm:prSet presAssocID="{2E13E12D-3B67-4AED-B6C4-2081ADE5F737}" presName="dummy" presStyleCnt="0"/>
      <dgm:spPr/>
    </dgm:pt>
    <dgm:pt modelId="{5F22E0D7-E2DF-4505-9B9D-7C996F871963}" type="pres">
      <dgm:prSet presAssocID="{77BCCE4D-E3FD-45C0-9B4C-3782B2DDE875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CAA9965-4E92-4861-8527-628B5986ED0B}" type="pres">
      <dgm:prSet presAssocID="{E206B01D-0FB9-45E7-A299-1881956654DC}" presName="node" presStyleLbl="node1" presStyleIdx="4" presStyleCnt="6" custScaleX="149435" custScaleY="86342" custRadScaleRad="116635" custRadScaleInc="6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749E5-1C77-4597-9DF4-D6517EDB9F38}" type="pres">
      <dgm:prSet presAssocID="{E206B01D-0FB9-45E7-A299-1881956654DC}" presName="dummy" presStyleCnt="0"/>
      <dgm:spPr/>
    </dgm:pt>
    <dgm:pt modelId="{1A920722-01F9-4070-ABFE-8BDC379B2366}" type="pres">
      <dgm:prSet presAssocID="{C36FC778-3ACD-439D-AD0C-F353ED2F1F5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A2332A5-A342-498C-9B27-3FCAC1B45111}" type="pres">
      <dgm:prSet presAssocID="{094E752E-9D57-431D-A67C-95D63E5C6C76}" presName="node" presStyleLbl="node1" presStyleIdx="5" presStyleCnt="6" custScaleX="150585" custScaleY="90961" custRadScaleRad="106759" custRadScaleInc="-6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B0B1C-6BF6-4E6A-8CCC-68FF5BB0D143}" type="pres">
      <dgm:prSet presAssocID="{094E752E-9D57-431D-A67C-95D63E5C6C76}" presName="dummy" presStyleCnt="0"/>
      <dgm:spPr/>
    </dgm:pt>
    <dgm:pt modelId="{6C6F614E-DDE1-487B-BFFA-819A55B79987}" type="pres">
      <dgm:prSet presAssocID="{94AB1156-B4DF-413D-9A91-BB2702079E74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36B5D67B-9167-4DFE-8D5B-4D7DDD012488}" srcId="{F3C956F4-73DC-4CF5-AF23-EA87154F04CB}" destId="{094E752E-9D57-431D-A67C-95D63E5C6C76}" srcOrd="5" destOrd="0" parTransId="{5E982D2F-55D6-4881-B09B-B3A2F9F62455}" sibTransId="{94AB1156-B4DF-413D-9A91-BB2702079E74}"/>
    <dgm:cxn modelId="{F53245D9-C356-4F39-A34B-B2D439D7884D}" srcId="{F3C956F4-73DC-4CF5-AF23-EA87154F04CB}" destId="{2E13E12D-3B67-4AED-B6C4-2081ADE5F737}" srcOrd="3" destOrd="0" parTransId="{292750AD-E5E9-447F-B172-AF796F320040}" sibTransId="{77BCCE4D-E3FD-45C0-9B4C-3782B2DDE875}"/>
    <dgm:cxn modelId="{42F9B096-AEEE-4C08-AE16-F0AF1D009407}" srcId="{F3C956F4-73DC-4CF5-AF23-EA87154F04CB}" destId="{E877199D-76B8-42A7-BC82-19B22C7980A2}" srcOrd="0" destOrd="0" parTransId="{D18D51ED-76E0-4E93-BA58-BE3E97A6F8CF}" sibTransId="{A468C6F6-DFD9-4319-8699-DCB5E46C45DE}"/>
    <dgm:cxn modelId="{2324BC9A-1304-4EB4-9E6C-7032B74A97B3}" type="presOf" srcId="{C36FC778-3ACD-439D-AD0C-F353ED2F1F5D}" destId="{1A920722-01F9-4070-ABFE-8BDC379B2366}" srcOrd="0" destOrd="0" presId="urn:microsoft.com/office/officeart/2005/8/layout/radial6"/>
    <dgm:cxn modelId="{DD1F195A-CDF5-4495-8FA7-B398FA0B3EB6}" type="presOf" srcId="{C6FC2634-FD69-426A-9383-69BA901EEE96}" destId="{245B0D6E-F5D9-4A50-9283-ED9946442002}" srcOrd="0" destOrd="0" presId="urn:microsoft.com/office/officeart/2005/8/layout/radial6"/>
    <dgm:cxn modelId="{8DB9DF11-4034-41F2-B2B9-B8AE9EDEEF56}" srcId="{C6FC2634-FD69-426A-9383-69BA901EEE96}" destId="{F3C956F4-73DC-4CF5-AF23-EA87154F04CB}" srcOrd="0" destOrd="0" parTransId="{8BD91F36-0D96-4A2D-ACCE-4736A43DD080}" sibTransId="{E06BAE98-60BA-4204-A1A6-9140634FB803}"/>
    <dgm:cxn modelId="{14E3F500-7F3F-421A-A937-A8974E16F5B6}" srcId="{F3C956F4-73DC-4CF5-AF23-EA87154F04CB}" destId="{B67B5299-91F5-4982-8C4A-FE9F6006C76B}" srcOrd="1" destOrd="0" parTransId="{42DF127A-331F-4A25-A411-6B9FAC86DF85}" sibTransId="{D6753A3D-AB95-464D-A360-8B89809E2C00}"/>
    <dgm:cxn modelId="{F680EE80-84A0-43B5-9B40-B6CCEA85937E}" type="presOf" srcId="{293281A0-BF84-4D5A-BF31-994AAB8E1401}" destId="{A95BB7AB-43FB-46B1-A940-56547DA94EE1}" srcOrd="0" destOrd="0" presId="urn:microsoft.com/office/officeart/2005/8/layout/radial6"/>
    <dgm:cxn modelId="{287AC12B-0AA8-4BF6-A4AA-100C868F1A98}" type="presOf" srcId="{94AB1156-B4DF-413D-9A91-BB2702079E74}" destId="{6C6F614E-DDE1-487B-BFFA-819A55B79987}" srcOrd="0" destOrd="0" presId="urn:microsoft.com/office/officeart/2005/8/layout/radial6"/>
    <dgm:cxn modelId="{F624E791-4054-4008-9EF3-CBA53E1D7013}" type="presOf" srcId="{77BCCE4D-E3FD-45C0-9B4C-3782B2DDE875}" destId="{5F22E0D7-E2DF-4505-9B9D-7C996F871963}" srcOrd="0" destOrd="0" presId="urn:microsoft.com/office/officeart/2005/8/layout/radial6"/>
    <dgm:cxn modelId="{652F2261-9DD0-4A8A-BCDA-CBB8EAA4EB3B}" type="presOf" srcId="{F3C956F4-73DC-4CF5-AF23-EA87154F04CB}" destId="{A7CCD086-AE84-405B-BA2F-7EE866B218A1}" srcOrd="0" destOrd="0" presId="urn:microsoft.com/office/officeart/2005/8/layout/radial6"/>
    <dgm:cxn modelId="{886AE93A-F3D0-4EAB-BC46-E7077710AE93}" srcId="{F3C956F4-73DC-4CF5-AF23-EA87154F04CB}" destId="{E206B01D-0FB9-45E7-A299-1881956654DC}" srcOrd="4" destOrd="0" parTransId="{DEEA171F-EBE6-447C-8561-86A0CC399DEA}" sibTransId="{C36FC778-3ACD-439D-AD0C-F353ED2F1F5D}"/>
    <dgm:cxn modelId="{96457DA7-F294-409D-AA04-32EB1B84457A}" type="presOf" srcId="{D6753A3D-AB95-464D-A360-8B89809E2C00}" destId="{AD21D995-D15C-4D86-83FB-4E87088719E3}" srcOrd="0" destOrd="0" presId="urn:microsoft.com/office/officeart/2005/8/layout/radial6"/>
    <dgm:cxn modelId="{D1AF367E-479E-46D8-B024-8DDD62DCAD8A}" type="presOf" srcId="{B67B5299-91F5-4982-8C4A-FE9F6006C76B}" destId="{263AECB5-0E9C-4072-AF5F-E042B21B66A3}" srcOrd="0" destOrd="0" presId="urn:microsoft.com/office/officeart/2005/8/layout/radial6"/>
    <dgm:cxn modelId="{B3548821-5D28-4862-B5C2-5C26B1946292}" type="presOf" srcId="{E877199D-76B8-42A7-BC82-19B22C7980A2}" destId="{5313C3C7-7493-415A-8FD4-2D91F31317F9}" srcOrd="0" destOrd="0" presId="urn:microsoft.com/office/officeart/2005/8/layout/radial6"/>
    <dgm:cxn modelId="{4F43B152-76CC-46DC-A712-F587BB0BD7F5}" type="presOf" srcId="{FF116B74-9A0E-422B-A37A-6CA020F91D70}" destId="{28DF170E-06FC-4E1F-8D9A-47173589EDE9}" srcOrd="0" destOrd="0" presId="urn:microsoft.com/office/officeart/2005/8/layout/radial6"/>
    <dgm:cxn modelId="{56560232-883D-4624-A5CC-42B507A22850}" type="presOf" srcId="{094E752E-9D57-431D-A67C-95D63E5C6C76}" destId="{5A2332A5-A342-498C-9B27-3FCAC1B45111}" srcOrd="0" destOrd="0" presId="urn:microsoft.com/office/officeart/2005/8/layout/radial6"/>
    <dgm:cxn modelId="{F4566F76-A659-4E31-ACD2-7E826637D38C}" type="presOf" srcId="{A468C6F6-DFD9-4319-8699-DCB5E46C45DE}" destId="{E46A24FA-92AE-4296-9D31-9D09880C2C53}" srcOrd="0" destOrd="0" presId="urn:microsoft.com/office/officeart/2005/8/layout/radial6"/>
    <dgm:cxn modelId="{63B16136-D25F-464C-B8EA-14E42D22D7BE}" srcId="{F3C956F4-73DC-4CF5-AF23-EA87154F04CB}" destId="{FF116B74-9A0E-422B-A37A-6CA020F91D70}" srcOrd="2" destOrd="0" parTransId="{4C906B3A-D096-4617-897D-85CCCFF52C2B}" sibTransId="{293281A0-BF84-4D5A-BF31-994AAB8E1401}"/>
    <dgm:cxn modelId="{3537DB73-AB47-482C-8C13-C48E1E0B022E}" type="presOf" srcId="{E206B01D-0FB9-45E7-A299-1881956654DC}" destId="{DCAA9965-4E92-4861-8527-628B5986ED0B}" srcOrd="0" destOrd="0" presId="urn:microsoft.com/office/officeart/2005/8/layout/radial6"/>
    <dgm:cxn modelId="{0E6024BF-FF65-4C9C-8A8E-52331F710777}" type="presOf" srcId="{2E13E12D-3B67-4AED-B6C4-2081ADE5F737}" destId="{2925A4BF-DCC1-4546-AE7E-3438C066143E}" srcOrd="0" destOrd="0" presId="urn:microsoft.com/office/officeart/2005/8/layout/radial6"/>
    <dgm:cxn modelId="{C45C2A23-CAED-478D-AD86-14214FBBDB27}" type="presParOf" srcId="{245B0D6E-F5D9-4A50-9283-ED9946442002}" destId="{A7CCD086-AE84-405B-BA2F-7EE866B218A1}" srcOrd="0" destOrd="0" presId="urn:microsoft.com/office/officeart/2005/8/layout/radial6"/>
    <dgm:cxn modelId="{883C659B-3846-4564-9CE5-3C0D056B3757}" type="presParOf" srcId="{245B0D6E-F5D9-4A50-9283-ED9946442002}" destId="{5313C3C7-7493-415A-8FD4-2D91F31317F9}" srcOrd="1" destOrd="0" presId="urn:microsoft.com/office/officeart/2005/8/layout/radial6"/>
    <dgm:cxn modelId="{9C9A2E9C-38DE-43CE-9F58-91B332F26EDD}" type="presParOf" srcId="{245B0D6E-F5D9-4A50-9283-ED9946442002}" destId="{6A42B46B-E337-4505-95D7-A4AF048578BF}" srcOrd="2" destOrd="0" presId="urn:microsoft.com/office/officeart/2005/8/layout/radial6"/>
    <dgm:cxn modelId="{C369AF72-CE5D-4AD4-B66F-0A71FB507377}" type="presParOf" srcId="{245B0D6E-F5D9-4A50-9283-ED9946442002}" destId="{E46A24FA-92AE-4296-9D31-9D09880C2C53}" srcOrd="3" destOrd="0" presId="urn:microsoft.com/office/officeart/2005/8/layout/radial6"/>
    <dgm:cxn modelId="{F1160ED4-F5C6-4C8C-A748-7DDC441D3DE5}" type="presParOf" srcId="{245B0D6E-F5D9-4A50-9283-ED9946442002}" destId="{263AECB5-0E9C-4072-AF5F-E042B21B66A3}" srcOrd="4" destOrd="0" presId="urn:microsoft.com/office/officeart/2005/8/layout/radial6"/>
    <dgm:cxn modelId="{0249BB89-AFAB-4DD2-82D0-5A5FDCABA2C1}" type="presParOf" srcId="{245B0D6E-F5D9-4A50-9283-ED9946442002}" destId="{458C6652-BBE9-40F3-8A74-E4FA47AB4FE8}" srcOrd="5" destOrd="0" presId="urn:microsoft.com/office/officeart/2005/8/layout/radial6"/>
    <dgm:cxn modelId="{99F45805-B136-4A4E-B4C9-2C164EEEDC49}" type="presParOf" srcId="{245B0D6E-F5D9-4A50-9283-ED9946442002}" destId="{AD21D995-D15C-4D86-83FB-4E87088719E3}" srcOrd="6" destOrd="0" presId="urn:microsoft.com/office/officeart/2005/8/layout/radial6"/>
    <dgm:cxn modelId="{AD5CFF2D-AD94-4F9C-A080-EF837ACB541F}" type="presParOf" srcId="{245B0D6E-F5D9-4A50-9283-ED9946442002}" destId="{28DF170E-06FC-4E1F-8D9A-47173589EDE9}" srcOrd="7" destOrd="0" presId="urn:microsoft.com/office/officeart/2005/8/layout/radial6"/>
    <dgm:cxn modelId="{F5715650-9520-4917-8BAC-7E9DC19202C0}" type="presParOf" srcId="{245B0D6E-F5D9-4A50-9283-ED9946442002}" destId="{717A97E1-BF63-4BDA-B155-5B1B5D30CA00}" srcOrd="8" destOrd="0" presId="urn:microsoft.com/office/officeart/2005/8/layout/radial6"/>
    <dgm:cxn modelId="{9BADA804-93E5-4FE8-B48F-31E2C4DAD2EB}" type="presParOf" srcId="{245B0D6E-F5D9-4A50-9283-ED9946442002}" destId="{A95BB7AB-43FB-46B1-A940-56547DA94EE1}" srcOrd="9" destOrd="0" presId="urn:microsoft.com/office/officeart/2005/8/layout/radial6"/>
    <dgm:cxn modelId="{0DE1081D-9C86-41E2-A90B-25EE108986EA}" type="presParOf" srcId="{245B0D6E-F5D9-4A50-9283-ED9946442002}" destId="{2925A4BF-DCC1-4546-AE7E-3438C066143E}" srcOrd="10" destOrd="0" presId="urn:microsoft.com/office/officeart/2005/8/layout/radial6"/>
    <dgm:cxn modelId="{1A39AEE7-73D0-45D0-BCFC-2E05DBA94819}" type="presParOf" srcId="{245B0D6E-F5D9-4A50-9283-ED9946442002}" destId="{DF8D62DC-E066-4207-A4EF-7D324A7090E8}" srcOrd="11" destOrd="0" presId="urn:microsoft.com/office/officeart/2005/8/layout/radial6"/>
    <dgm:cxn modelId="{8607F8F8-6DA8-41C2-A301-35F79E01C0EB}" type="presParOf" srcId="{245B0D6E-F5D9-4A50-9283-ED9946442002}" destId="{5F22E0D7-E2DF-4505-9B9D-7C996F871963}" srcOrd="12" destOrd="0" presId="urn:microsoft.com/office/officeart/2005/8/layout/radial6"/>
    <dgm:cxn modelId="{2764F8FE-79FE-4C1A-A6F3-BBFEC0DA6208}" type="presParOf" srcId="{245B0D6E-F5D9-4A50-9283-ED9946442002}" destId="{DCAA9965-4E92-4861-8527-628B5986ED0B}" srcOrd="13" destOrd="0" presId="urn:microsoft.com/office/officeart/2005/8/layout/radial6"/>
    <dgm:cxn modelId="{5360ABE8-4E76-4928-B610-16F31FEC2211}" type="presParOf" srcId="{245B0D6E-F5D9-4A50-9283-ED9946442002}" destId="{D82749E5-1C77-4597-9DF4-D6517EDB9F38}" srcOrd="14" destOrd="0" presId="urn:microsoft.com/office/officeart/2005/8/layout/radial6"/>
    <dgm:cxn modelId="{6B4CB2D3-C4B5-4800-9DCD-1852CCE9016C}" type="presParOf" srcId="{245B0D6E-F5D9-4A50-9283-ED9946442002}" destId="{1A920722-01F9-4070-ABFE-8BDC379B2366}" srcOrd="15" destOrd="0" presId="urn:microsoft.com/office/officeart/2005/8/layout/radial6"/>
    <dgm:cxn modelId="{4CA447FD-1C1C-4A1B-B470-E1F2AF9C9453}" type="presParOf" srcId="{245B0D6E-F5D9-4A50-9283-ED9946442002}" destId="{5A2332A5-A342-498C-9B27-3FCAC1B45111}" srcOrd="16" destOrd="0" presId="urn:microsoft.com/office/officeart/2005/8/layout/radial6"/>
    <dgm:cxn modelId="{B37467EA-8F30-43E2-9C67-4B3B584EC3D3}" type="presParOf" srcId="{245B0D6E-F5D9-4A50-9283-ED9946442002}" destId="{10CB0B1C-6BF6-4E6A-8CCC-68FF5BB0D143}" srcOrd="17" destOrd="0" presId="urn:microsoft.com/office/officeart/2005/8/layout/radial6"/>
    <dgm:cxn modelId="{07C83BBF-8B38-4FA5-996C-BFF8AAACBD9F}" type="presParOf" srcId="{245B0D6E-F5D9-4A50-9283-ED9946442002}" destId="{6C6F614E-DDE1-487B-BFFA-819A55B7998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20EA1C-1AA5-4564-BB5E-0CEE97C599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DCB1-F63E-41B2-9D67-A22B07E6903A}">
      <dgm:prSet phldrT="[Text]" custT="1"/>
      <dgm:spPr>
        <a:noFill/>
        <a:ln w="38100">
          <a:solidFill>
            <a:srgbClr val="FFFF00"/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আমিষের কাজ 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A1F77-E315-4E89-AABC-4105A2AD6D08}" type="parTrans" cxnId="{902F4A2A-5F5D-45A2-A27F-E621BAEE2EC8}">
      <dgm:prSet/>
      <dgm:spPr/>
      <dgm:t>
        <a:bodyPr/>
        <a:lstStyle/>
        <a:p>
          <a:endParaRPr lang="en-US"/>
        </a:p>
      </dgm:t>
    </dgm:pt>
    <dgm:pt modelId="{39D1F099-2E94-44A9-8800-6199F0C7AE6E}" type="sibTrans" cxnId="{902F4A2A-5F5D-45A2-A27F-E621BAEE2EC8}">
      <dgm:prSet/>
      <dgm:spPr/>
      <dgm:t>
        <a:bodyPr/>
        <a:lstStyle/>
        <a:p>
          <a:endParaRPr lang="en-US"/>
        </a:p>
      </dgm:t>
    </dgm:pt>
    <dgm:pt modelId="{9A8D8652-1B6E-4E32-869B-5AA50FE1E331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ক্ষয়</a:t>
          </a:r>
          <a:r>
            <a:rPr lang="en-US" sz="360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</a:t>
          </a:r>
          <a:r>
            <a:rPr lang="bn-BD" sz="360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রণ 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1B7AEE-09C6-4389-A1BE-067F83F0F448}" type="parTrans" cxnId="{E1729564-50D3-4647-BFE4-A3C8C0B4D492}">
      <dgm:prSet/>
      <dgm:spPr>
        <a:ln w="57150"/>
      </dgm:spPr>
      <dgm:t>
        <a:bodyPr/>
        <a:lstStyle/>
        <a:p>
          <a:endParaRPr lang="en-US"/>
        </a:p>
      </dgm:t>
    </dgm:pt>
    <dgm:pt modelId="{4D19FD50-8C03-437B-9F67-439185284A57}" type="sibTrans" cxnId="{E1729564-50D3-4647-BFE4-A3C8C0B4D492}">
      <dgm:prSet/>
      <dgm:spPr/>
      <dgm:t>
        <a:bodyPr/>
        <a:lstStyle/>
        <a:p>
          <a:endParaRPr lang="en-US"/>
        </a:p>
      </dgm:t>
    </dgm:pt>
    <dgm:pt modelId="{F4262EB0-D2CA-455E-A45B-3FEC04D4AA98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২।বৃদ্ধি সাধন 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E51ACE-F6A3-4DFD-9597-AB0F4ACE0BBC}" type="parTrans" cxnId="{9272715E-A99A-4499-85A4-D492CD7873D8}">
      <dgm:prSet/>
      <dgm:spPr>
        <a:ln w="57150"/>
      </dgm:spPr>
      <dgm:t>
        <a:bodyPr/>
        <a:lstStyle/>
        <a:p>
          <a:endParaRPr lang="en-US"/>
        </a:p>
      </dgm:t>
    </dgm:pt>
    <dgm:pt modelId="{36D96F23-E365-417D-AA4E-F76F07A28729}" type="sibTrans" cxnId="{9272715E-A99A-4499-85A4-D492CD7873D8}">
      <dgm:prSet/>
      <dgm:spPr/>
      <dgm:t>
        <a:bodyPr/>
        <a:lstStyle/>
        <a:p>
          <a:endParaRPr lang="en-US"/>
        </a:p>
      </dgm:t>
    </dgm:pt>
    <dgm:pt modelId="{6B12CA70-4E27-488B-8262-844CDBDA51D9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দেহগঠন 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47C46A-C096-4FB0-8207-4D2DF7C0B4D2}" type="parTrans" cxnId="{FBA11A9C-E02D-441A-AAF8-8D931F20982F}">
      <dgm:prSet/>
      <dgm:spPr>
        <a:ln w="57150"/>
      </dgm:spPr>
      <dgm:t>
        <a:bodyPr/>
        <a:lstStyle/>
        <a:p>
          <a:endParaRPr lang="en-US"/>
        </a:p>
      </dgm:t>
    </dgm:pt>
    <dgm:pt modelId="{15FFB1CC-BAFA-4264-A032-599E101A5A07}" type="sibTrans" cxnId="{FBA11A9C-E02D-441A-AAF8-8D931F20982F}">
      <dgm:prSet/>
      <dgm:spPr/>
      <dgm:t>
        <a:bodyPr/>
        <a:lstStyle/>
        <a:p>
          <a:endParaRPr lang="en-US"/>
        </a:p>
      </dgm:t>
    </dgm:pt>
    <dgm:pt modelId="{4E85EDD8-B7B4-45D1-BCD2-4D9AB3164EF7}" type="pres">
      <dgm:prSet presAssocID="{F220EA1C-1AA5-4564-BB5E-0CEE97C59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0BB76-5E24-45FD-8E7E-C816BE23D06E}" type="pres">
      <dgm:prSet presAssocID="{4427DCB1-F63E-41B2-9D67-A22B07E6903A}" presName="root1" presStyleCnt="0"/>
      <dgm:spPr/>
    </dgm:pt>
    <dgm:pt modelId="{D9642770-5279-49FA-8F69-CBC0CAF2F726}" type="pres">
      <dgm:prSet presAssocID="{4427DCB1-F63E-41B2-9D67-A22B07E6903A}" presName="LevelOneTextNode" presStyleLbl="node0" presStyleIdx="0" presStyleCnt="1" custLinFactNeighborX="6723" custLinFactNeighborY="-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A829F-A91B-4493-AD95-40594C65B5F4}" type="pres">
      <dgm:prSet presAssocID="{4427DCB1-F63E-41B2-9D67-A22B07E6903A}" presName="level2hierChild" presStyleCnt="0"/>
      <dgm:spPr/>
    </dgm:pt>
    <dgm:pt modelId="{6CE46075-BF8A-4CB3-B20D-40AF57DDF6CF}" type="pres">
      <dgm:prSet presAssocID="{5D1B7AEE-09C6-4389-A1BE-067F83F0F44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07663D3-6ABA-470B-B44C-CFE4FC4E2F4E}" type="pres">
      <dgm:prSet presAssocID="{5D1B7AEE-09C6-4389-A1BE-067F83F0F44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C33C75B-F434-4A55-B5C7-B06ABDC77AE8}" type="pres">
      <dgm:prSet presAssocID="{9A8D8652-1B6E-4E32-869B-5AA50FE1E331}" presName="root2" presStyleCnt="0"/>
      <dgm:spPr/>
    </dgm:pt>
    <dgm:pt modelId="{71351B7B-2057-45B2-814E-1E583185E24A}" type="pres">
      <dgm:prSet presAssocID="{9A8D8652-1B6E-4E32-869B-5AA50FE1E331}" presName="LevelTwoTextNode" presStyleLbl="node2" presStyleIdx="0" presStyleCnt="3" custAng="0" custFlipHor="1" custScaleX="103200" custScaleY="108262" custLinFactNeighborX="50553" custLinFactNeighborY="-53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A8CEA-7EDE-4CC6-A560-D2DA4ABC3ED1}" type="pres">
      <dgm:prSet presAssocID="{9A8D8652-1B6E-4E32-869B-5AA50FE1E331}" presName="level3hierChild" presStyleCnt="0"/>
      <dgm:spPr/>
    </dgm:pt>
    <dgm:pt modelId="{0B36E362-006B-421B-BBDA-C3AD8D9F6819}" type="pres">
      <dgm:prSet presAssocID="{CFE51ACE-F6A3-4DFD-9597-AB0F4ACE0BB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0FF95F4-09AB-4373-A6BE-9156DDD12F2D}" type="pres">
      <dgm:prSet presAssocID="{CFE51ACE-F6A3-4DFD-9597-AB0F4ACE0BB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7FDCDF8-9E76-49EE-AC0B-1231A813A516}" type="pres">
      <dgm:prSet presAssocID="{F4262EB0-D2CA-455E-A45B-3FEC04D4AA98}" presName="root2" presStyleCnt="0"/>
      <dgm:spPr/>
    </dgm:pt>
    <dgm:pt modelId="{B685DB84-C3F0-4586-91E1-D9C323CE9E24}" type="pres">
      <dgm:prSet presAssocID="{F4262EB0-D2CA-455E-A45B-3FEC04D4AA98}" presName="LevelTwoTextNode" presStyleLbl="node2" presStyleIdx="1" presStyleCnt="3" custAng="0" custScaleX="113732" custScaleY="86527" custLinFactNeighborX="37136" custLinFactNeighborY="1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C5845-18E2-4C4D-B9C5-64B43FCBADDE}" type="pres">
      <dgm:prSet presAssocID="{F4262EB0-D2CA-455E-A45B-3FEC04D4AA98}" presName="level3hierChild" presStyleCnt="0"/>
      <dgm:spPr/>
    </dgm:pt>
    <dgm:pt modelId="{1D0637FA-8026-4DBB-B91E-86EAE4F2795F}" type="pres">
      <dgm:prSet presAssocID="{6847C46A-C096-4FB0-8207-4D2DF7C0B4D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63E5344-5917-446D-9383-693A5C3229DA}" type="pres">
      <dgm:prSet presAssocID="{6847C46A-C096-4FB0-8207-4D2DF7C0B4D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B67C5D9-F71B-45F6-A7E1-F822D919EC7E}" type="pres">
      <dgm:prSet presAssocID="{6B12CA70-4E27-488B-8262-844CDBDA51D9}" presName="root2" presStyleCnt="0"/>
      <dgm:spPr/>
    </dgm:pt>
    <dgm:pt modelId="{3731E0F2-1719-49BE-BECC-EDBC178425DD}" type="pres">
      <dgm:prSet presAssocID="{6B12CA70-4E27-488B-8262-844CDBDA51D9}" presName="LevelTwoTextNode" presStyleLbl="node2" presStyleIdx="2" presStyleCnt="3" custScaleX="112220" custLinFactNeighborX="50553" custLinFactNeighborY="42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B8981-09D8-4799-A25D-9B604E7A6669}" type="pres">
      <dgm:prSet presAssocID="{6B12CA70-4E27-488B-8262-844CDBDA51D9}" presName="level3hierChild" presStyleCnt="0"/>
      <dgm:spPr/>
    </dgm:pt>
  </dgm:ptLst>
  <dgm:cxnLst>
    <dgm:cxn modelId="{902F4A2A-5F5D-45A2-A27F-E621BAEE2EC8}" srcId="{F220EA1C-1AA5-4564-BB5E-0CEE97C59947}" destId="{4427DCB1-F63E-41B2-9D67-A22B07E6903A}" srcOrd="0" destOrd="0" parTransId="{C7FA1F77-E315-4E89-AABC-4105A2AD6D08}" sibTransId="{39D1F099-2E94-44A9-8800-6199F0C7AE6E}"/>
    <dgm:cxn modelId="{E1729564-50D3-4647-BFE4-A3C8C0B4D492}" srcId="{4427DCB1-F63E-41B2-9D67-A22B07E6903A}" destId="{9A8D8652-1B6E-4E32-869B-5AA50FE1E331}" srcOrd="0" destOrd="0" parTransId="{5D1B7AEE-09C6-4389-A1BE-067F83F0F448}" sibTransId="{4D19FD50-8C03-437B-9F67-439185284A57}"/>
    <dgm:cxn modelId="{423A64F6-FC38-47F1-A333-6875830B078C}" type="presOf" srcId="{CFE51ACE-F6A3-4DFD-9597-AB0F4ACE0BBC}" destId="{0B36E362-006B-421B-BBDA-C3AD8D9F6819}" srcOrd="0" destOrd="0" presId="urn:microsoft.com/office/officeart/2008/layout/HorizontalMultiLevelHierarchy"/>
    <dgm:cxn modelId="{9272715E-A99A-4499-85A4-D492CD7873D8}" srcId="{4427DCB1-F63E-41B2-9D67-A22B07E6903A}" destId="{F4262EB0-D2CA-455E-A45B-3FEC04D4AA98}" srcOrd="1" destOrd="0" parTransId="{CFE51ACE-F6A3-4DFD-9597-AB0F4ACE0BBC}" sibTransId="{36D96F23-E365-417D-AA4E-F76F07A28729}"/>
    <dgm:cxn modelId="{3EED1BDE-598E-4862-AF86-EE9A150074E3}" type="presOf" srcId="{6B12CA70-4E27-488B-8262-844CDBDA51D9}" destId="{3731E0F2-1719-49BE-BECC-EDBC178425DD}" srcOrd="0" destOrd="0" presId="urn:microsoft.com/office/officeart/2008/layout/HorizontalMultiLevelHierarchy"/>
    <dgm:cxn modelId="{21835714-9703-41BE-8CA2-659F5E2B65B7}" type="presOf" srcId="{5D1B7AEE-09C6-4389-A1BE-067F83F0F448}" destId="{307663D3-6ABA-470B-B44C-CFE4FC4E2F4E}" srcOrd="1" destOrd="0" presId="urn:microsoft.com/office/officeart/2008/layout/HorizontalMultiLevelHierarchy"/>
    <dgm:cxn modelId="{7A133BDF-B6A5-4E67-8FE5-092175A27C1B}" type="presOf" srcId="{5D1B7AEE-09C6-4389-A1BE-067F83F0F448}" destId="{6CE46075-BF8A-4CB3-B20D-40AF57DDF6CF}" srcOrd="0" destOrd="0" presId="urn:microsoft.com/office/officeart/2008/layout/HorizontalMultiLevelHierarchy"/>
    <dgm:cxn modelId="{9E749CC1-12E3-47CF-90A4-E97BC2486455}" type="presOf" srcId="{9A8D8652-1B6E-4E32-869B-5AA50FE1E331}" destId="{71351B7B-2057-45B2-814E-1E583185E24A}" srcOrd="0" destOrd="0" presId="urn:microsoft.com/office/officeart/2008/layout/HorizontalMultiLevelHierarchy"/>
    <dgm:cxn modelId="{07F3BCDC-190D-45B6-992A-BA8A84B9F0C6}" type="presOf" srcId="{F4262EB0-D2CA-455E-A45B-3FEC04D4AA98}" destId="{B685DB84-C3F0-4586-91E1-D9C323CE9E24}" srcOrd="0" destOrd="0" presId="urn:microsoft.com/office/officeart/2008/layout/HorizontalMultiLevelHierarchy"/>
    <dgm:cxn modelId="{FBA11A9C-E02D-441A-AAF8-8D931F20982F}" srcId="{4427DCB1-F63E-41B2-9D67-A22B07E6903A}" destId="{6B12CA70-4E27-488B-8262-844CDBDA51D9}" srcOrd="2" destOrd="0" parTransId="{6847C46A-C096-4FB0-8207-4D2DF7C0B4D2}" sibTransId="{15FFB1CC-BAFA-4264-A032-599E101A5A07}"/>
    <dgm:cxn modelId="{657A4BC9-A353-41A6-902E-67DC872390F4}" type="presOf" srcId="{6847C46A-C096-4FB0-8207-4D2DF7C0B4D2}" destId="{063E5344-5917-446D-9383-693A5C3229DA}" srcOrd="1" destOrd="0" presId="urn:microsoft.com/office/officeart/2008/layout/HorizontalMultiLevelHierarchy"/>
    <dgm:cxn modelId="{BAF0EEDE-9026-49EA-AEDA-ADE629DAC916}" type="presOf" srcId="{CFE51ACE-F6A3-4DFD-9597-AB0F4ACE0BBC}" destId="{30FF95F4-09AB-4373-A6BE-9156DDD12F2D}" srcOrd="1" destOrd="0" presId="urn:microsoft.com/office/officeart/2008/layout/HorizontalMultiLevelHierarchy"/>
    <dgm:cxn modelId="{B1DE1382-0D69-48C3-8AC5-C2B30563EF20}" type="presOf" srcId="{F220EA1C-1AA5-4564-BB5E-0CEE97C59947}" destId="{4E85EDD8-B7B4-45D1-BCD2-4D9AB3164EF7}" srcOrd="0" destOrd="0" presId="urn:microsoft.com/office/officeart/2008/layout/HorizontalMultiLevelHierarchy"/>
    <dgm:cxn modelId="{B7C637DB-2FA6-46BF-8860-DE535A95CC42}" type="presOf" srcId="{6847C46A-C096-4FB0-8207-4D2DF7C0B4D2}" destId="{1D0637FA-8026-4DBB-B91E-86EAE4F2795F}" srcOrd="0" destOrd="0" presId="urn:microsoft.com/office/officeart/2008/layout/HorizontalMultiLevelHierarchy"/>
    <dgm:cxn modelId="{3CC7BE13-5EC9-42A7-8CE2-B32C9E0224E5}" type="presOf" srcId="{4427DCB1-F63E-41B2-9D67-A22B07E6903A}" destId="{D9642770-5279-49FA-8F69-CBC0CAF2F726}" srcOrd="0" destOrd="0" presId="urn:microsoft.com/office/officeart/2008/layout/HorizontalMultiLevelHierarchy"/>
    <dgm:cxn modelId="{034BE370-A59A-43C7-B975-1580EB6B5B83}" type="presParOf" srcId="{4E85EDD8-B7B4-45D1-BCD2-4D9AB3164EF7}" destId="{57F0BB76-5E24-45FD-8E7E-C816BE23D06E}" srcOrd="0" destOrd="0" presId="urn:microsoft.com/office/officeart/2008/layout/HorizontalMultiLevelHierarchy"/>
    <dgm:cxn modelId="{987F042B-1BE9-4479-AB22-1821C2EC9E3E}" type="presParOf" srcId="{57F0BB76-5E24-45FD-8E7E-C816BE23D06E}" destId="{D9642770-5279-49FA-8F69-CBC0CAF2F726}" srcOrd="0" destOrd="0" presId="urn:microsoft.com/office/officeart/2008/layout/HorizontalMultiLevelHierarchy"/>
    <dgm:cxn modelId="{84F82F95-55A9-4F1D-84F8-E96182B91EE4}" type="presParOf" srcId="{57F0BB76-5E24-45FD-8E7E-C816BE23D06E}" destId="{B28A829F-A91B-4493-AD95-40594C65B5F4}" srcOrd="1" destOrd="0" presId="urn:microsoft.com/office/officeart/2008/layout/HorizontalMultiLevelHierarchy"/>
    <dgm:cxn modelId="{64CE7BA0-662C-44B2-9D47-913458A4F7C0}" type="presParOf" srcId="{B28A829F-A91B-4493-AD95-40594C65B5F4}" destId="{6CE46075-BF8A-4CB3-B20D-40AF57DDF6CF}" srcOrd="0" destOrd="0" presId="urn:microsoft.com/office/officeart/2008/layout/HorizontalMultiLevelHierarchy"/>
    <dgm:cxn modelId="{21041968-D6A6-4EE0-B011-CFBAF9A34D17}" type="presParOf" srcId="{6CE46075-BF8A-4CB3-B20D-40AF57DDF6CF}" destId="{307663D3-6ABA-470B-B44C-CFE4FC4E2F4E}" srcOrd="0" destOrd="0" presId="urn:microsoft.com/office/officeart/2008/layout/HorizontalMultiLevelHierarchy"/>
    <dgm:cxn modelId="{D4E5A4DA-E291-4723-8453-FDE8C0661BA4}" type="presParOf" srcId="{B28A829F-A91B-4493-AD95-40594C65B5F4}" destId="{CC33C75B-F434-4A55-B5C7-B06ABDC77AE8}" srcOrd="1" destOrd="0" presId="urn:microsoft.com/office/officeart/2008/layout/HorizontalMultiLevelHierarchy"/>
    <dgm:cxn modelId="{DA0F3198-285B-4B5F-878F-2D57654CE247}" type="presParOf" srcId="{CC33C75B-F434-4A55-B5C7-B06ABDC77AE8}" destId="{71351B7B-2057-45B2-814E-1E583185E24A}" srcOrd="0" destOrd="0" presId="urn:microsoft.com/office/officeart/2008/layout/HorizontalMultiLevelHierarchy"/>
    <dgm:cxn modelId="{158B2F0A-85BF-418C-96D1-5F06E0A51F1E}" type="presParOf" srcId="{CC33C75B-F434-4A55-B5C7-B06ABDC77AE8}" destId="{C3DA8CEA-7EDE-4CC6-A560-D2DA4ABC3ED1}" srcOrd="1" destOrd="0" presId="urn:microsoft.com/office/officeart/2008/layout/HorizontalMultiLevelHierarchy"/>
    <dgm:cxn modelId="{B32AF3D2-0F6B-44CB-ABD9-B26F8984E925}" type="presParOf" srcId="{B28A829F-A91B-4493-AD95-40594C65B5F4}" destId="{0B36E362-006B-421B-BBDA-C3AD8D9F6819}" srcOrd="2" destOrd="0" presId="urn:microsoft.com/office/officeart/2008/layout/HorizontalMultiLevelHierarchy"/>
    <dgm:cxn modelId="{F607230D-A727-4CEE-9180-D6ED3B39FE7F}" type="presParOf" srcId="{0B36E362-006B-421B-BBDA-C3AD8D9F6819}" destId="{30FF95F4-09AB-4373-A6BE-9156DDD12F2D}" srcOrd="0" destOrd="0" presId="urn:microsoft.com/office/officeart/2008/layout/HorizontalMultiLevelHierarchy"/>
    <dgm:cxn modelId="{43324BD1-0C47-4F08-B8E3-B0B5CD467A34}" type="presParOf" srcId="{B28A829F-A91B-4493-AD95-40594C65B5F4}" destId="{97FDCDF8-9E76-49EE-AC0B-1231A813A516}" srcOrd="3" destOrd="0" presId="urn:microsoft.com/office/officeart/2008/layout/HorizontalMultiLevelHierarchy"/>
    <dgm:cxn modelId="{4F384235-CA30-41A6-A900-5D9043ED69DF}" type="presParOf" srcId="{97FDCDF8-9E76-49EE-AC0B-1231A813A516}" destId="{B685DB84-C3F0-4586-91E1-D9C323CE9E24}" srcOrd="0" destOrd="0" presId="urn:microsoft.com/office/officeart/2008/layout/HorizontalMultiLevelHierarchy"/>
    <dgm:cxn modelId="{263BAD31-C0B9-4CBC-91BE-7A2C06827467}" type="presParOf" srcId="{97FDCDF8-9E76-49EE-AC0B-1231A813A516}" destId="{4BFC5845-18E2-4C4D-B9C5-64B43FCBADDE}" srcOrd="1" destOrd="0" presId="urn:microsoft.com/office/officeart/2008/layout/HorizontalMultiLevelHierarchy"/>
    <dgm:cxn modelId="{BB659014-A7DB-4B66-871D-5ACEA728BB99}" type="presParOf" srcId="{B28A829F-A91B-4493-AD95-40594C65B5F4}" destId="{1D0637FA-8026-4DBB-B91E-86EAE4F2795F}" srcOrd="4" destOrd="0" presId="urn:microsoft.com/office/officeart/2008/layout/HorizontalMultiLevelHierarchy"/>
    <dgm:cxn modelId="{32FCCFCE-4358-41A9-89A5-60277363F27D}" type="presParOf" srcId="{1D0637FA-8026-4DBB-B91E-86EAE4F2795F}" destId="{063E5344-5917-446D-9383-693A5C3229DA}" srcOrd="0" destOrd="0" presId="urn:microsoft.com/office/officeart/2008/layout/HorizontalMultiLevelHierarchy"/>
    <dgm:cxn modelId="{1C89F644-5669-4E5E-8458-36C790D3A3DE}" type="presParOf" srcId="{B28A829F-A91B-4493-AD95-40594C65B5F4}" destId="{6B67C5D9-F71B-45F6-A7E1-F822D919EC7E}" srcOrd="5" destOrd="0" presId="urn:microsoft.com/office/officeart/2008/layout/HorizontalMultiLevelHierarchy"/>
    <dgm:cxn modelId="{DD7565F9-ED5A-4CB4-9B35-B675D844E503}" type="presParOf" srcId="{6B67C5D9-F71B-45F6-A7E1-F822D919EC7E}" destId="{3731E0F2-1719-49BE-BECC-EDBC178425DD}" srcOrd="0" destOrd="0" presId="urn:microsoft.com/office/officeart/2008/layout/HorizontalMultiLevelHierarchy"/>
    <dgm:cxn modelId="{9334C239-436A-481C-AE98-05396426C551}" type="presParOf" srcId="{6B67C5D9-F71B-45F6-A7E1-F822D919EC7E}" destId="{ECDB8981-09D8-4799-A25D-9B604E7A6669}" srcOrd="1" destOrd="0" presId="urn:microsoft.com/office/officeart/2008/layout/HorizontalMultiLevelHierarchy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20EA1C-1AA5-4564-BB5E-0CEE97C599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DCB1-F63E-41B2-9D67-A22B07E6903A}">
      <dgm:prSet phldrT="[Text]" custT="1"/>
      <dgm:spPr>
        <a:noFill/>
        <a:ln w="38100">
          <a:solidFill>
            <a:srgbClr val="FFFF00"/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শর্করার  কাজ 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A1F77-E315-4E89-AABC-4105A2AD6D08}" type="parTrans" cxnId="{902F4A2A-5F5D-45A2-A27F-E621BAEE2EC8}">
      <dgm:prSet/>
      <dgm:spPr/>
      <dgm:t>
        <a:bodyPr/>
        <a:lstStyle/>
        <a:p>
          <a:endParaRPr lang="en-US"/>
        </a:p>
      </dgm:t>
    </dgm:pt>
    <dgm:pt modelId="{39D1F099-2E94-44A9-8800-6199F0C7AE6E}" type="sibTrans" cxnId="{902F4A2A-5F5D-45A2-A27F-E621BAEE2EC8}">
      <dgm:prSet/>
      <dgm:spPr/>
      <dgm:t>
        <a:bodyPr/>
        <a:lstStyle/>
        <a:p>
          <a:endParaRPr lang="en-US"/>
        </a:p>
      </dgm:t>
    </dgm:pt>
    <dgm:pt modelId="{6B12CA70-4E27-488B-8262-844CDBDA51D9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শক্তি উৎপাদন 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47C46A-C096-4FB0-8207-4D2DF7C0B4D2}" type="parTrans" cxnId="{FBA11A9C-E02D-441A-AAF8-8D931F20982F}">
      <dgm:prSet/>
      <dgm:spPr>
        <a:ln w="57150"/>
      </dgm:spPr>
      <dgm:t>
        <a:bodyPr/>
        <a:lstStyle/>
        <a:p>
          <a:endParaRPr lang="en-US"/>
        </a:p>
      </dgm:t>
    </dgm:pt>
    <dgm:pt modelId="{15FFB1CC-BAFA-4264-A032-599E101A5A07}" type="sibTrans" cxnId="{FBA11A9C-E02D-441A-AAF8-8D931F20982F}">
      <dgm:prSet/>
      <dgm:spPr/>
      <dgm:t>
        <a:bodyPr/>
        <a:lstStyle/>
        <a:p>
          <a:endParaRPr lang="en-US"/>
        </a:p>
      </dgm:t>
    </dgm:pt>
    <dgm:pt modelId="{4E85EDD8-B7B4-45D1-BCD2-4D9AB3164EF7}" type="pres">
      <dgm:prSet presAssocID="{F220EA1C-1AA5-4564-BB5E-0CEE97C59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0BB76-5E24-45FD-8E7E-C816BE23D06E}" type="pres">
      <dgm:prSet presAssocID="{4427DCB1-F63E-41B2-9D67-A22B07E6903A}" presName="root1" presStyleCnt="0"/>
      <dgm:spPr/>
    </dgm:pt>
    <dgm:pt modelId="{D9642770-5279-49FA-8F69-CBC0CAF2F726}" type="pres">
      <dgm:prSet presAssocID="{4427DCB1-F63E-41B2-9D67-A22B07E6903A}" presName="LevelOneTextNode" presStyleLbl="node0" presStyleIdx="0" presStyleCnt="1" custLinFactNeighborX="6723" custLinFactNeighborY="-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A829F-A91B-4493-AD95-40594C65B5F4}" type="pres">
      <dgm:prSet presAssocID="{4427DCB1-F63E-41B2-9D67-A22B07E6903A}" presName="level2hierChild" presStyleCnt="0"/>
      <dgm:spPr/>
    </dgm:pt>
    <dgm:pt modelId="{1D0637FA-8026-4DBB-B91E-86EAE4F2795F}" type="pres">
      <dgm:prSet presAssocID="{6847C46A-C096-4FB0-8207-4D2DF7C0B4D2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063E5344-5917-446D-9383-693A5C3229DA}" type="pres">
      <dgm:prSet presAssocID="{6847C46A-C096-4FB0-8207-4D2DF7C0B4D2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B67C5D9-F71B-45F6-A7E1-F822D919EC7E}" type="pres">
      <dgm:prSet presAssocID="{6B12CA70-4E27-488B-8262-844CDBDA51D9}" presName="root2" presStyleCnt="0"/>
      <dgm:spPr/>
    </dgm:pt>
    <dgm:pt modelId="{3731E0F2-1719-49BE-BECC-EDBC178425DD}" type="pres">
      <dgm:prSet presAssocID="{6B12CA70-4E27-488B-8262-844CDBDA51D9}" presName="LevelTwoTextNode" presStyleLbl="node2" presStyleIdx="0" presStyleCnt="1" custScaleX="394558" custScaleY="126478" custLinFactNeighborX="74885" custLinFactNeighborY="36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B8981-09D8-4799-A25D-9B604E7A6669}" type="pres">
      <dgm:prSet presAssocID="{6B12CA70-4E27-488B-8262-844CDBDA51D9}" presName="level3hierChild" presStyleCnt="0"/>
      <dgm:spPr/>
    </dgm:pt>
  </dgm:ptLst>
  <dgm:cxnLst>
    <dgm:cxn modelId="{3EED1BDE-598E-4862-AF86-EE9A150074E3}" type="presOf" srcId="{6B12CA70-4E27-488B-8262-844CDBDA51D9}" destId="{3731E0F2-1719-49BE-BECC-EDBC178425DD}" srcOrd="0" destOrd="0" presId="urn:microsoft.com/office/officeart/2008/layout/HorizontalMultiLevelHierarchy"/>
    <dgm:cxn modelId="{902F4A2A-5F5D-45A2-A27F-E621BAEE2EC8}" srcId="{F220EA1C-1AA5-4564-BB5E-0CEE97C59947}" destId="{4427DCB1-F63E-41B2-9D67-A22B07E6903A}" srcOrd="0" destOrd="0" parTransId="{C7FA1F77-E315-4E89-AABC-4105A2AD6D08}" sibTransId="{39D1F099-2E94-44A9-8800-6199F0C7AE6E}"/>
    <dgm:cxn modelId="{B1DE1382-0D69-48C3-8AC5-C2B30563EF20}" type="presOf" srcId="{F220EA1C-1AA5-4564-BB5E-0CEE97C59947}" destId="{4E85EDD8-B7B4-45D1-BCD2-4D9AB3164EF7}" srcOrd="0" destOrd="0" presId="urn:microsoft.com/office/officeart/2008/layout/HorizontalMultiLevelHierarchy"/>
    <dgm:cxn modelId="{FBA11A9C-E02D-441A-AAF8-8D931F20982F}" srcId="{4427DCB1-F63E-41B2-9D67-A22B07E6903A}" destId="{6B12CA70-4E27-488B-8262-844CDBDA51D9}" srcOrd="0" destOrd="0" parTransId="{6847C46A-C096-4FB0-8207-4D2DF7C0B4D2}" sibTransId="{15FFB1CC-BAFA-4264-A032-599E101A5A07}"/>
    <dgm:cxn modelId="{3CC7BE13-5EC9-42A7-8CE2-B32C9E0224E5}" type="presOf" srcId="{4427DCB1-F63E-41B2-9D67-A22B07E6903A}" destId="{D9642770-5279-49FA-8F69-CBC0CAF2F726}" srcOrd="0" destOrd="0" presId="urn:microsoft.com/office/officeart/2008/layout/HorizontalMultiLevelHierarchy"/>
    <dgm:cxn modelId="{657A4BC9-A353-41A6-902E-67DC872390F4}" type="presOf" srcId="{6847C46A-C096-4FB0-8207-4D2DF7C0B4D2}" destId="{063E5344-5917-446D-9383-693A5C3229DA}" srcOrd="1" destOrd="0" presId="urn:microsoft.com/office/officeart/2008/layout/HorizontalMultiLevelHierarchy"/>
    <dgm:cxn modelId="{B7C637DB-2FA6-46BF-8860-DE535A95CC42}" type="presOf" srcId="{6847C46A-C096-4FB0-8207-4D2DF7C0B4D2}" destId="{1D0637FA-8026-4DBB-B91E-86EAE4F2795F}" srcOrd="0" destOrd="0" presId="urn:microsoft.com/office/officeart/2008/layout/HorizontalMultiLevelHierarchy"/>
    <dgm:cxn modelId="{034BE370-A59A-43C7-B975-1580EB6B5B83}" type="presParOf" srcId="{4E85EDD8-B7B4-45D1-BCD2-4D9AB3164EF7}" destId="{57F0BB76-5E24-45FD-8E7E-C816BE23D06E}" srcOrd="0" destOrd="0" presId="urn:microsoft.com/office/officeart/2008/layout/HorizontalMultiLevelHierarchy"/>
    <dgm:cxn modelId="{987F042B-1BE9-4479-AB22-1821C2EC9E3E}" type="presParOf" srcId="{57F0BB76-5E24-45FD-8E7E-C816BE23D06E}" destId="{D9642770-5279-49FA-8F69-CBC0CAF2F726}" srcOrd="0" destOrd="0" presId="urn:microsoft.com/office/officeart/2008/layout/HorizontalMultiLevelHierarchy"/>
    <dgm:cxn modelId="{84F82F95-55A9-4F1D-84F8-E96182B91EE4}" type="presParOf" srcId="{57F0BB76-5E24-45FD-8E7E-C816BE23D06E}" destId="{B28A829F-A91B-4493-AD95-40594C65B5F4}" srcOrd="1" destOrd="0" presId="urn:microsoft.com/office/officeart/2008/layout/HorizontalMultiLevelHierarchy"/>
    <dgm:cxn modelId="{BB659014-A7DB-4B66-871D-5ACEA728BB99}" type="presParOf" srcId="{B28A829F-A91B-4493-AD95-40594C65B5F4}" destId="{1D0637FA-8026-4DBB-B91E-86EAE4F2795F}" srcOrd="0" destOrd="0" presId="urn:microsoft.com/office/officeart/2008/layout/HorizontalMultiLevelHierarchy"/>
    <dgm:cxn modelId="{32FCCFCE-4358-41A9-89A5-60277363F27D}" type="presParOf" srcId="{1D0637FA-8026-4DBB-B91E-86EAE4F2795F}" destId="{063E5344-5917-446D-9383-693A5C3229DA}" srcOrd="0" destOrd="0" presId="urn:microsoft.com/office/officeart/2008/layout/HorizontalMultiLevelHierarchy"/>
    <dgm:cxn modelId="{1C89F644-5669-4E5E-8458-36C790D3A3DE}" type="presParOf" srcId="{B28A829F-A91B-4493-AD95-40594C65B5F4}" destId="{6B67C5D9-F71B-45F6-A7E1-F822D919EC7E}" srcOrd="1" destOrd="0" presId="urn:microsoft.com/office/officeart/2008/layout/HorizontalMultiLevelHierarchy"/>
    <dgm:cxn modelId="{DD7565F9-ED5A-4CB4-9B35-B675D844E503}" type="presParOf" srcId="{6B67C5D9-F71B-45F6-A7E1-F822D919EC7E}" destId="{3731E0F2-1719-49BE-BECC-EDBC178425DD}" srcOrd="0" destOrd="0" presId="urn:microsoft.com/office/officeart/2008/layout/HorizontalMultiLevelHierarchy"/>
    <dgm:cxn modelId="{9334C239-436A-481C-AE98-05396426C551}" type="presParOf" srcId="{6B67C5D9-F71B-45F6-A7E1-F822D919EC7E}" destId="{ECDB8981-09D8-4799-A25D-9B604E7A6669}" srcOrd="1" destOrd="0" presId="urn:microsoft.com/office/officeart/2008/layout/HorizontalMultiLevelHierarchy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20EA1C-1AA5-4564-BB5E-0CEE97C599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DCB1-F63E-41B2-9D67-A22B07E6903A}">
      <dgm:prSet phldrT="[Text]" custT="1"/>
      <dgm:spPr>
        <a:noFill/>
        <a:ln w="38100">
          <a:solidFill>
            <a:srgbClr val="FFFF00"/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স্নেহের  কাজ 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A1F77-E315-4E89-AABC-4105A2AD6D08}" type="parTrans" cxnId="{902F4A2A-5F5D-45A2-A27F-E621BAEE2EC8}">
      <dgm:prSet/>
      <dgm:spPr/>
      <dgm:t>
        <a:bodyPr/>
        <a:lstStyle/>
        <a:p>
          <a:endParaRPr lang="en-US"/>
        </a:p>
      </dgm:t>
    </dgm:pt>
    <dgm:pt modelId="{39D1F099-2E94-44A9-8800-6199F0C7AE6E}" type="sibTrans" cxnId="{902F4A2A-5F5D-45A2-A27F-E621BAEE2EC8}">
      <dgm:prSet/>
      <dgm:spPr/>
      <dgm:t>
        <a:bodyPr/>
        <a:lstStyle/>
        <a:p>
          <a:endParaRPr lang="en-US"/>
        </a:p>
      </dgm:t>
    </dgm:pt>
    <dgm:pt modelId="{6B12CA70-4E27-488B-8262-844CDBDA51D9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তাপ ও শক্তি উৎপাদন 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47C46A-C096-4FB0-8207-4D2DF7C0B4D2}" type="parTrans" cxnId="{FBA11A9C-E02D-441A-AAF8-8D931F20982F}">
      <dgm:prSet/>
      <dgm:spPr>
        <a:ln w="57150"/>
      </dgm:spPr>
      <dgm:t>
        <a:bodyPr/>
        <a:lstStyle/>
        <a:p>
          <a:endParaRPr lang="en-US"/>
        </a:p>
      </dgm:t>
    </dgm:pt>
    <dgm:pt modelId="{15FFB1CC-BAFA-4264-A032-599E101A5A07}" type="sibTrans" cxnId="{FBA11A9C-E02D-441A-AAF8-8D931F20982F}">
      <dgm:prSet/>
      <dgm:spPr/>
      <dgm:t>
        <a:bodyPr/>
        <a:lstStyle/>
        <a:p>
          <a:endParaRPr lang="en-US"/>
        </a:p>
      </dgm:t>
    </dgm:pt>
    <dgm:pt modelId="{4E85EDD8-B7B4-45D1-BCD2-4D9AB3164EF7}" type="pres">
      <dgm:prSet presAssocID="{F220EA1C-1AA5-4564-BB5E-0CEE97C59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0BB76-5E24-45FD-8E7E-C816BE23D06E}" type="pres">
      <dgm:prSet presAssocID="{4427DCB1-F63E-41B2-9D67-A22B07E6903A}" presName="root1" presStyleCnt="0"/>
      <dgm:spPr/>
    </dgm:pt>
    <dgm:pt modelId="{D9642770-5279-49FA-8F69-CBC0CAF2F726}" type="pres">
      <dgm:prSet presAssocID="{4427DCB1-F63E-41B2-9D67-A22B07E6903A}" presName="LevelOneTextNode" presStyleLbl="node0" presStyleIdx="0" presStyleCnt="1" custLinFactNeighborX="6723" custLinFactNeighborY="-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A829F-A91B-4493-AD95-40594C65B5F4}" type="pres">
      <dgm:prSet presAssocID="{4427DCB1-F63E-41B2-9D67-A22B07E6903A}" presName="level2hierChild" presStyleCnt="0"/>
      <dgm:spPr/>
    </dgm:pt>
    <dgm:pt modelId="{1D0637FA-8026-4DBB-B91E-86EAE4F2795F}" type="pres">
      <dgm:prSet presAssocID="{6847C46A-C096-4FB0-8207-4D2DF7C0B4D2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063E5344-5917-446D-9383-693A5C3229DA}" type="pres">
      <dgm:prSet presAssocID="{6847C46A-C096-4FB0-8207-4D2DF7C0B4D2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B67C5D9-F71B-45F6-A7E1-F822D919EC7E}" type="pres">
      <dgm:prSet presAssocID="{6B12CA70-4E27-488B-8262-844CDBDA51D9}" presName="root2" presStyleCnt="0"/>
      <dgm:spPr/>
    </dgm:pt>
    <dgm:pt modelId="{3731E0F2-1719-49BE-BECC-EDBC178425DD}" type="pres">
      <dgm:prSet presAssocID="{6B12CA70-4E27-488B-8262-844CDBDA51D9}" presName="LevelTwoTextNode" presStyleLbl="node2" presStyleIdx="0" presStyleCnt="1" custScaleX="394558" custScaleY="126478" custLinFactNeighborX="74885" custLinFactNeighborY="36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B8981-09D8-4799-A25D-9B604E7A6669}" type="pres">
      <dgm:prSet presAssocID="{6B12CA70-4E27-488B-8262-844CDBDA51D9}" presName="level3hierChild" presStyleCnt="0"/>
      <dgm:spPr/>
    </dgm:pt>
  </dgm:ptLst>
  <dgm:cxnLst>
    <dgm:cxn modelId="{3EED1BDE-598E-4862-AF86-EE9A150074E3}" type="presOf" srcId="{6B12CA70-4E27-488B-8262-844CDBDA51D9}" destId="{3731E0F2-1719-49BE-BECC-EDBC178425DD}" srcOrd="0" destOrd="0" presId="urn:microsoft.com/office/officeart/2008/layout/HorizontalMultiLevelHierarchy"/>
    <dgm:cxn modelId="{902F4A2A-5F5D-45A2-A27F-E621BAEE2EC8}" srcId="{F220EA1C-1AA5-4564-BB5E-0CEE97C59947}" destId="{4427DCB1-F63E-41B2-9D67-A22B07E6903A}" srcOrd="0" destOrd="0" parTransId="{C7FA1F77-E315-4E89-AABC-4105A2AD6D08}" sibTransId="{39D1F099-2E94-44A9-8800-6199F0C7AE6E}"/>
    <dgm:cxn modelId="{B1DE1382-0D69-48C3-8AC5-C2B30563EF20}" type="presOf" srcId="{F220EA1C-1AA5-4564-BB5E-0CEE97C59947}" destId="{4E85EDD8-B7B4-45D1-BCD2-4D9AB3164EF7}" srcOrd="0" destOrd="0" presId="urn:microsoft.com/office/officeart/2008/layout/HorizontalMultiLevelHierarchy"/>
    <dgm:cxn modelId="{FBA11A9C-E02D-441A-AAF8-8D931F20982F}" srcId="{4427DCB1-F63E-41B2-9D67-A22B07E6903A}" destId="{6B12CA70-4E27-488B-8262-844CDBDA51D9}" srcOrd="0" destOrd="0" parTransId="{6847C46A-C096-4FB0-8207-4D2DF7C0B4D2}" sibTransId="{15FFB1CC-BAFA-4264-A032-599E101A5A07}"/>
    <dgm:cxn modelId="{3CC7BE13-5EC9-42A7-8CE2-B32C9E0224E5}" type="presOf" srcId="{4427DCB1-F63E-41B2-9D67-A22B07E6903A}" destId="{D9642770-5279-49FA-8F69-CBC0CAF2F726}" srcOrd="0" destOrd="0" presId="urn:microsoft.com/office/officeart/2008/layout/HorizontalMultiLevelHierarchy"/>
    <dgm:cxn modelId="{657A4BC9-A353-41A6-902E-67DC872390F4}" type="presOf" srcId="{6847C46A-C096-4FB0-8207-4D2DF7C0B4D2}" destId="{063E5344-5917-446D-9383-693A5C3229DA}" srcOrd="1" destOrd="0" presId="urn:microsoft.com/office/officeart/2008/layout/HorizontalMultiLevelHierarchy"/>
    <dgm:cxn modelId="{B7C637DB-2FA6-46BF-8860-DE535A95CC42}" type="presOf" srcId="{6847C46A-C096-4FB0-8207-4D2DF7C0B4D2}" destId="{1D0637FA-8026-4DBB-B91E-86EAE4F2795F}" srcOrd="0" destOrd="0" presId="urn:microsoft.com/office/officeart/2008/layout/HorizontalMultiLevelHierarchy"/>
    <dgm:cxn modelId="{034BE370-A59A-43C7-B975-1580EB6B5B83}" type="presParOf" srcId="{4E85EDD8-B7B4-45D1-BCD2-4D9AB3164EF7}" destId="{57F0BB76-5E24-45FD-8E7E-C816BE23D06E}" srcOrd="0" destOrd="0" presId="urn:microsoft.com/office/officeart/2008/layout/HorizontalMultiLevelHierarchy"/>
    <dgm:cxn modelId="{987F042B-1BE9-4479-AB22-1821C2EC9E3E}" type="presParOf" srcId="{57F0BB76-5E24-45FD-8E7E-C816BE23D06E}" destId="{D9642770-5279-49FA-8F69-CBC0CAF2F726}" srcOrd="0" destOrd="0" presId="urn:microsoft.com/office/officeart/2008/layout/HorizontalMultiLevelHierarchy"/>
    <dgm:cxn modelId="{84F82F95-55A9-4F1D-84F8-E96182B91EE4}" type="presParOf" srcId="{57F0BB76-5E24-45FD-8E7E-C816BE23D06E}" destId="{B28A829F-A91B-4493-AD95-40594C65B5F4}" srcOrd="1" destOrd="0" presId="urn:microsoft.com/office/officeart/2008/layout/HorizontalMultiLevelHierarchy"/>
    <dgm:cxn modelId="{BB659014-A7DB-4B66-871D-5ACEA728BB99}" type="presParOf" srcId="{B28A829F-A91B-4493-AD95-40594C65B5F4}" destId="{1D0637FA-8026-4DBB-B91E-86EAE4F2795F}" srcOrd="0" destOrd="0" presId="urn:microsoft.com/office/officeart/2008/layout/HorizontalMultiLevelHierarchy"/>
    <dgm:cxn modelId="{32FCCFCE-4358-41A9-89A5-60277363F27D}" type="presParOf" srcId="{1D0637FA-8026-4DBB-B91E-86EAE4F2795F}" destId="{063E5344-5917-446D-9383-693A5C3229DA}" srcOrd="0" destOrd="0" presId="urn:microsoft.com/office/officeart/2008/layout/HorizontalMultiLevelHierarchy"/>
    <dgm:cxn modelId="{1C89F644-5669-4E5E-8458-36C790D3A3DE}" type="presParOf" srcId="{B28A829F-A91B-4493-AD95-40594C65B5F4}" destId="{6B67C5D9-F71B-45F6-A7E1-F822D919EC7E}" srcOrd="1" destOrd="0" presId="urn:microsoft.com/office/officeart/2008/layout/HorizontalMultiLevelHierarchy"/>
    <dgm:cxn modelId="{DD7565F9-ED5A-4CB4-9B35-B675D844E503}" type="presParOf" srcId="{6B67C5D9-F71B-45F6-A7E1-F822D919EC7E}" destId="{3731E0F2-1719-49BE-BECC-EDBC178425DD}" srcOrd="0" destOrd="0" presId="urn:microsoft.com/office/officeart/2008/layout/HorizontalMultiLevelHierarchy"/>
    <dgm:cxn modelId="{9334C239-436A-481C-AE98-05396426C551}" type="presParOf" srcId="{6B67C5D9-F71B-45F6-A7E1-F822D919EC7E}" destId="{ECDB8981-09D8-4799-A25D-9B604E7A6669}" srcOrd="1" destOrd="0" presId="urn:microsoft.com/office/officeart/2008/layout/HorizontalMultiLevelHierarchy"/>
  </dgm:cxnLst>
  <dgm:bg/>
  <dgm:whole>
    <a:ln w="57150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20EA1C-1AA5-4564-BB5E-0CEE97C599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DCB1-F63E-41B2-9D67-A22B07E6903A}">
      <dgm:prSet phldrT="[Text]" custT="1"/>
      <dgm:spPr>
        <a:noFill/>
        <a:ln w="38100">
          <a:solidFill>
            <a:srgbClr val="FFFF00"/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ভিটামিনের  কাজ 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A1F77-E315-4E89-AABC-4105A2AD6D08}" type="parTrans" cxnId="{902F4A2A-5F5D-45A2-A27F-E621BAEE2EC8}">
      <dgm:prSet/>
      <dgm:spPr/>
      <dgm:t>
        <a:bodyPr/>
        <a:lstStyle/>
        <a:p>
          <a:endParaRPr lang="en-US"/>
        </a:p>
      </dgm:t>
    </dgm:pt>
    <dgm:pt modelId="{39D1F099-2E94-44A9-8800-6199F0C7AE6E}" type="sibTrans" cxnId="{902F4A2A-5F5D-45A2-A27F-E621BAEE2EC8}">
      <dgm:prSet/>
      <dgm:spPr/>
      <dgm:t>
        <a:bodyPr/>
        <a:lstStyle/>
        <a:p>
          <a:endParaRPr lang="en-US"/>
        </a:p>
      </dgm:t>
    </dgm:pt>
    <dgm:pt modelId="{9A8D8652-1B6E-4E32-869B-5AA50FE1E331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রোগ প্রতিরোধ  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1B7AEE-09C6-4389-A1BE-067F83F0F448}" type="parTrans" cxnId="{E1729564-50D3-4647-BFE4-A3C8C0B4D492}">
      <dgm:prSet/>
      <dgm:spPr>
        <a:ln w="57150"/>
      </dgm:spPr>
      <dgm:t>
        <a:bodyPr/>
        <a:lstStyle/>
        <a:p>
          <a:endParaRPr lang="en-US"/>
        </a:p>
      </dgm:t>
    </dgm:pt>
    <dgm:pt modelId="{4D19FD50-8C03-437B-9F67-439185284A57}" type="sibTrans" cxnId="{E1729564-50D3-4647-BFE4-A3C8C0B4D492}">
      <dgm:prSet/>
      <dgm:spPr/>
      <dgm:t>
        <a:bodyPr/>
        <a:lstStyle/>
        <a:p>
          <a:endParaRPr lang="en-US"/>
        </a:p>
      </dgm:t>
    </dgm:pt>
    <dgm:pt modelId="{F4262EB0-D2CA-455E-A45B-3FEC04D4AA98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২।শক্তি বৃদ্ধি 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E51ACE-F6A3-4DFD-9597-AB0F4ACE0BBC}" type="parTrans" cxnId="{9272715E-A99A-4499-85A4-D492CD7873D8}">
      <dgm:prSet/>
      <dgm:spPr>
        <a:ln w="57150"/>
      </dgm:spPr>
      <dgm:t>
        <a:bodyPr/>
        <a:lstStyle/>
        <a:p>
          <a:endParaRPr lang="en-US"/>
        </a:p>
      </dgm:t>
    </dgm:pt>
    <dgm:pt modelId="{36D96F23-E365-417D-AA4E-F76F07A28729}" type="sibTrans" cxnId="{9272715E-A99A-4499-85A4-D492CD7873D8}">
      <dgm:prSet/>
      <dgm:spPr/>
      <dgm:t>
        <a:bodyPr/>
        <a:lstStyle/>
        <a:p>
          <a:endParaRPr lang="en-US"/>
        </a:p>
      </dgm:t>
    </dgm:pt>
    <dgm:pt modelId="{6B12CA70-4E27-488B-8262-844CDBDA51D9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BD" sz="360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রাসায়নিক বিক্রিয়ায় উদ্দীপনা দান ।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47C46A-C096-4FB0-8207-4D2DF7C0B4D2}" type="parTrans" cxnId="{FBA11A9C-E02D-441A-AAF8-8D931F20982F}">
      <dgm:prSet/>
      <dgm:spPr>
        <a:ln w="57150"/>
      </dgm:spPr>
      <dgm:t>
        <a:bodyPr/>
        <a:lstStyle/>
        <a:p>
          <a:endParaRPr lang="en-US"/>
        </a:p>
      </dgm:t>
    </dgm:pt>
    <dgm:pt modelId="{15FFB1CC-BAFA-4264-A032-599E101A5A07}" type="sibTrans" cxnId="{FBA11A9C-E02D-441A-AAF8-8D931F20982F}">
      <dgm:prSet/>
      <dgm:spPr/>
      <dgm:t>
        <a:bodyPr/>
        <a:lstStyle/>
        <a:p>
          <a:endParaRPr lang="en-US"/>
        </a:p>
      </dgm:t>
    </dgm:pt>
    <dgm:pt modelId="{4E85EDD8-B7B4-45D1-BCD2-4D9AB3164EF7}" type="pres">
      <dgm:prSet presAssocID="{F220EA1C-1AA5-4564-BB5E-0CEE97C59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0BB76-5E24-45FD-8E7E-C816BE23D06E}" type="pres">
      <dgm:prSet presAssocID="{4427DCB1-F63E-41B2-9D67-A22B07E6903A}" presName="root1" presStyleCnt="0"/>
      <dgm:spPr/>
    </dgm:pt>
    <dgm:pt modelId="{D9642770-5279-49FA-8F69-CBC0CAF2F726}" type="pres">
      <dgm:prSet presAssocID="{4427DCB1-F63E-41B2-9D67-A22B07E6903A}" presName="LevelOneTextNode" presStyleLbl="node0" presStyleIdx="0" presStyleCnt="1" custLinFactNeighborX="6723" custLinFactNeighborY="-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A829F-A91B-4493-AD95-40594C65B5F4}" type="pres">
      <dgm:prSet presAssocID="{4427DCB1-F63E-41B2-9D67-A22B07E6903A}" presName="level2hierChild" presStyleCnt="0"/>
      <dgm:spPr/>
    </dgm:pt>
    <dgm:pt modelId="{6CE46075-BF8A-4CB3-B20D-40AF57DDF6CF}" type="pres">
      <dgm:prSet presAssocID="{5D1B7AEE-09C6-4389-A1BE-067F83F0F44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07663D3-6ABA-470B-B44C-CFE4FC4E2F4E}" type="pres">
      <dgm:prSet presAssocID="{5D1B7AEE-09C6-4389-A1BE-067F83F0F44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C33C75B-F434-4A55-B5C7-B06ABDC77AE8}" type="pres">
      <dgm:prSet presAssocID="{9A8D8652-1B6E-4E32-869B-5AA50FE1E331}" presName="root2" presStyleCnt="0"/>
      <dgm:spPr/>
    </dgm:pt>
    <dgm:pt modelId="{71351B7B-2057-45B2-814E-1E583185E24A}" type="pres">
      <dgm:prSet presAssocID="{9A8D8652-1B6E-4E32-869B-5AA50FE1E331}" presName="LevelTwoTextNode" presStyleLbl="node2" presStyleIdx="0" presStyleCnt="3" custAng="0" custFlipHor="1" custScaleX="142612" custScaleY="108262" custLinFactNeighborX="50553" custLinFactNeighborY="-53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A8CEA-7EDE-4CC6-A560-D2DA4ABC3ED1}" type="pres">
      <dgm:prSet presAssocID="{9A8D8652-1B6E-4E32-869B-5AA50FE1E331}" presName="level3hierChild" presStyleCnt="0"/>
      <dgm:spPr/>
    </dgm:pt>
    <dgm:pt modelId="{0B36E362-006B-421B-BBDA-C3AD8D9F6819}" type="pres">
      <dgm:prSet presAssocID="{CFE51ACE-F6A3-4DFD-9597-AB0F4ACE0BB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0FF95F4-09AB-4373-A6BE-9156DDD12F2D}" type="pres">
      <dgm:prSet presAssocID="{CFE51ACE-F6A3-4DFD-9597-AB0F4ACE0BB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7FDCDF8-9E76-49EE-AC0B-1231A813A516}" type="pres">
      <dgm:prSet presAssocID="{F4262EB0-D2CA-455E-A45B-3FEC04D4AA98}" presName="root2" presStyleCnt="0"/>
      <dgm:spPr/>
    </dgm:pt>
    <dgm:pt modelId="{B685DB84-C3F0-4586-91E1-D9C323CE9E24}" type="pres">
      <dgm:prSet presAssocID="{F4262EB0-D2CA-455E-A45B-3FEC04D4AA98}" presName="LevelTwoTextNode" presStyleLbl="node2" presStyleIdx="1" presStyleCnt="3" custAng="0" custScaleX="113732" custScaleY="86527" custLinFactNeighborX="37136" custLinFactNeighborY="1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C5845-18E2-4C4D-B9C5-64B43FCBADDE}" type="pres">
      <dgm:prSet presAssocID="{F4262EB0-D2CA-455E-A45B-3FEC04D4AA98}" presName="level3hierChild" presStyleCnt="0"/>
      <dgm:spPr/>
    </dgm:pt>
    <dgm:pt modelId="{1D0637FA-8026-4DBB-B91E-86EAE4F2795F}" type="pres">
      <dgm:prSet presAssocID="{6847C46A-C096-4FB0-8207-4D2DF7C0B4D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63E5344-5917-446D-9383-693A5C3229DA}" type="pres">
      <dgm:prSet presAssocID="{6847C46A-C096-4FB0-8207-4D2DF7C0B4D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B67C5D9-F71B-45F6-A7E1-F822D919EC7E}" type="pres">
      <dgm:prSet presAssocID="{6B12CA70-4E27-488B-8262-844CDBDA51D9}" presName="root2" presStyleCnt="0"/>
      <dgm:spPr/>
    </dgm:pt>
    <dgm:pt modelId="{3731E0F2-1719-49BE-BECC-EDBC178425DD}" type="pres">
      <dgm:prSet presAssocID="{6B12CA70-4E27-488B-8262-844CDBDA51D9}" presName="LevelTwoTextNode" presStyleLbl="node2" presStyleIdx="2" presStyleCnt="3" custScaleX="269817" custLinFactNeighborX="50553" custLinFactNeighborY="42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B8981-09D8-4799-A25D-9B604E7A6669}" type="pres">
      <dgm:prSet presAssocID="{6B12CA70-4E27-488B-8262-844CDBDA51D9}" presName="level3hierChild" presStyleCnt="0"/>
      <dgm:spPr/>
    </dgm:pt>
  </dgm:ptLst>
  <dgm:cxnLst>
    <dgm:cxn modelId="{902F4A2A-5F5D-45A2-A27F-E621BAEE2EC8}" srcId="{F220EA1C-1AA5-4564-BB5E-0CEE97C59947}" destId="{4427DCB1-F63E-41B2-9D67-A22B07E6903A}" srcOrd="0" destOrd="0" parTransId="{C7FA1F77-E315-4E89-AABC-4105A2AD6D08}" sibTransId="{39D1F099-2E94-44A9-8800-6199F0C7AE6E}"/>
    <dgm:cxn modelId="{E1729564-50D3-4647-BFE4-A3C8C0B4D492}" srcId="{4427DCB1-F63E-41B2-9D67-A22B07E6903A}" destId="{9A8D8652-1B6E-4E32-869B-5AA50FE1E331}" srcOrd="0" destOrd="0" parTransId="{5D1B7AEE-09C6-4389-A1BE-067F83F0F448}" sibTransId="{4D19FD50-8C03-437B-9F67-439185284A57}"/>
    <dgm:cxn modelId="{423A64F6-FC38-47F1-A333-6875830B078C}" type="presOf" srcId="{CFE51ACE-F6A3-4DFD-9597-AB0F4ACE0BBC}" destId="{0B36E362-006B-421B-BBDA-C3AD8D9F6819}" srcOrd="0" destOrd="0" presId="urn:microsoft.com/office/officeart/2008/layout/HorizontalMultiLevelHierarchy"/>
    <dgm:cxn modelId="{9272715E-A99A-4499-85A4-D492CD7873D8}" srcId="{4427DCB1-F63E-41B2-9D67-A22B07E6903A}" destId="{F4262EB0-D2CA-455E-A45B-3FEC04D4AA98}" srcOrd="1" destOrd="0" parTransId="{CFE51ACE-F6A3-4DFD-9597-AB0F4ACE0BBC}" sibTransId="{36D96F23-E365-417D-AA4E-F76F07A28729}"/>
    <dgm:cxn modelId="{3EED1BDE-598E-4862-AF86-EE9A150074E3}" type="presOf" srcId="{6B12CA70-4E27-488B-8262-844CDBDA51D9}" destId="{3731E0F2-1719-49BE-BECC-EDBC178425DD}" srcOrd="0" destOrd="0" presId="urn:microsoft.com/office/officeart/2008/layout/HorizontalMultiLevelHierarchy"/>
    <dgm:cxn modelId="{21835714-9703-41BE-8CA2-659F5E2B65B7}" type="presOf" srcId="{5D1B7AEE-09C6-4389-A1BE-067F83F0F448}" destId="{307663D3-6ABA-470B-B44C-CFE4FC4E2F4E}" srcOrd="1" destOrd="0" presId="urn:microsoft.com/office/officeart/2008/layout/HorizontalMultiLevelHierarchy"/>
    <dgm:cxn modelId="{7A133BDF-B6A5-4E67-8FE5-092175A27C1B}" type="presOf" srcId="{5D1B7AEE-09C6-4389-A1BE-067F83F0F448}" destId="{6CE46075-BF8A-4CB3-B20D-40AF57DDF6CF}" srcOrd="0" destOrd="0" presId="urn:microsoft.com/office/officeart/2008/layout/HorizontalMultiLevelHierarchy"/>
    <dgm:cxn modelId="{9E749CC1-12E3-47CF-90A4-E97BC2486455}" type="presOf" srcId="{9A8D8652-1B6E-4E32-869B-5AA50FE1E331}" destId="{71351B7B-2057-45B2-814E-1E583185E24A}" srcOrd="0" destOrd="0" presId="urn:microsoft.com/office/officeart/2008/layout/HorizontalMultiLevelHierarchy"/>
    <dgm:cxn modelId="{07F3BCDC-190D-45B6-992A-BA8A84B9F0C6}" type="presOf" srcId="{F4262EB0-D2CA-455E-A45B-3FEC04D4AA98}" destId="{B685DB84-C3F0-4586-91E1-D9C323CE9E24}" srcOrd="0" destOrd="0" presId="urn:microsoft.com/office/officeart/2008/layout/HorizontalMultiLevelHierarchy"/>
    <dgm:cxn modelId="{FBA11A9C-E02D-441A-AAF8-8D931F20982F}" srcId="{4427DCB1-F63E-41B2-9D67-A22B07E6903A}" destId="{6B12CA70-4E27-488B-8262-844CDBDA51D9}" srcOrd="2" destOrd="0" parTransId="{6847C46A-C096-4FB0-8207-4D2DF7C0B4D2}" sibTransId="{15FFB1CC-BAFA-4264-A032-599E101A5A07}"/>
    <dgm:cxn modelId="{657A4BC9-A353-41A6-902E-67DC872390F4}" type="presOf" srcId="{6847C46A-C096-4FB0-8207-4D2DF7C0B4D2}" destId="{063E5344-5917-446D-9383-693A5C3229DA}" srcOrd="1" destOrd="0" presId="urn:microsoft.com/office/officeart/2008/layout/HorizontalMultiLevelHierarchy"/>
    <dgm:cxn modelId="{BAF0EEDE-9026-49EA-AEDA-ADE629DAC916}" type="presOf" srcId="{CFE51ACE-F6A3-4DFD-9597-AB0F4ACE0BBC}" destId="{30FF95F4-09AB-4373-A6BE-9156DDD12F2D}" srcOrd="1" destOrd="0" presId="urn:microsoft.com/office/officeart/2008/layout/HorizontalMultiLevelHierarchy"/>
    <dgm:cxn modelId="{B1DE1382-0D69-48C3-8AC5-C2B30563EF20}" type="presOf" srcId="{F220EA1C-1AA5-4564-BB5E-0CEE97C59947}" destId="{4E85EDD8-B7B4-45D1-BCD2-4D9AB3164EF7}" srcOrd="0" destOrd="0" presId="urn:microsoft.com/office/officeart/2008/layout/HorizontalMultiLevelHierarchy"/>
    <dgm:cxn modelId="{B7C637DB-2FA6-46BF-8860-DE535A95CC42}" type="presOf" srcId="{6847C46A-C096-4FB0-8207-4D2DF7C0B4D2}" destId="{1D0637FA-8026-4DBB-B91E-86EAE4F2795F}" srcOrd="0" destOrd="0" presId="urn:microsoft.com/office/officeart/2008/layout/HorizontalMultiLevelHierarchy"/>
    <dgm:cxn modelId="{3CC7BE13-5EC9-42A7-8CE2-B32C9E0224E5}" type="presOf" srcId="{4427DCB1-F63E-41B2-9D67-A22B07E6903A}" destId="{D9642770-5279-49FA-8F69-CBC0CAF2F726}" srcOrd="0" destOrd="0" presId="urn:microsoft.com/office/officeart/2008/layout/HorizontalMultiLevelHierarchy"/>
    <dgm:cxn modelId="{034BE370-A59A-43C7-B975-1580EB6B5B83}" type="presParOf" srcId="{4E85EDD8-B7B4-45D1-BCD2-4D9AB3164EF7}" destId="{57F0BB76-5E24-45FD-8E7E-C816BE23D06E}" srcOrd="0" destOrd="0" presId="urn:microsoft.com/office/officeart/2008/layout/HorizontalMultiLevelHierarchy"/>
    <dgm:cxn modelId="{987F042B-1BE9-4479-AB22-1821C2EC9E3E}" type="presParOf" srcId="{57F0BB76-5E24-45FD-8E7E-C816BE23D06E}" destId="{D9642770-5279-49FA-8F69-CBC0CAF2F726}" srcOrd="0" destOrd="0" presId="urn:microsoft.com/office/officeart/2008/layout/HorizontalMultiLevelHierarchy"/>
    <dgm:cxn modelId="{84F82F95-55A9-4F1D-84F8-E96182B91EE4}" type="presParOf" srcId="{57F0BB76-5E24-45FD-8E7E-C816BE23D06E}" destId="{B28A829F-A91B-4493-AD95-40594C65B5F4}" srcOrd="1" destOrd="0" presId="urn:microsoft.com/office/officeart/2008/layout/HorizontalMultiLevelHierarchy"/>
    <dgm:cxn modelId="{64CE7BA0-662C-44B2-9D47-913458A4F7C0}" type="presParOf" srcId="{B28A829F-A91B-4493-AD95-40594C65B5F4}" destId="{6CE46075-BF8A-4CB3-B20D-40AF57DDF6CF}" srcOrd="0" destOrd="0" presId="urn:microsoft.com/office/officeart/2008/layout/HorizontalMultiLevelHierarchy"/>
    <dgm:cxn modelId="{21041968-D6A6-4EE0-B011-CFBAF9A34D17}" type="presParOf" srcId="{6CE46075-BF8A-4CB3-B20D-40AF57DDF6CF}" destId="{307663D3-6ABA-470B-B44C-CFE4FC4E2F4E}" srcOrd="0" destOrd="0" presId="urn:microsoft.com/office/officeart/2008/layout/HorizontalMultiLevelHierarchy"/>
    <dgm:cxn modelId="{D4E5A4DA-E291-4723-8453-FDE8C0661BA4}" type="presParOf" srcId="{B28A829F-A91B-4493-AD95-40594C65B5F4}" destId="{CC33C75B-F434-4A55-B5C7-B06ABDC77AE8}" srcOrd="1" destOrd="0" presId="urn:microsoft.com/office/officeart/2008/layout/HorizontalMultiLevelHierarchy"/>
    <dgm:cxn modelId="{DA0F3198-285B-4B5F-878F-2D57654CE247}" type="presParOf" srcId="{CC33C75B-F434-4A55-B5C7-B06ABDC77AE8}" destId="{71351B7B-2057-45B2-814E-1E583185E24A}" srcOrd="0" destOrd="0" presId="urn:microsoft.com/office/officeart/2008/layout/HorizontalMultiLevelHierarchy"/>
    <dgm:cxn modelId="{158B2F0A-85BF-418C-96D1-5F06E0A51F1E}" type="presParOf" srcId="{CC33C75B-F434-4A55-B5C7-B06ABDC77AE8}" destId="{C3DA8CEA-7EDE-4CC6-A560-D2DA4ABC3ED1}" srcOrd="1" destOrd="0" presId="urn:microsoft.com/office/officeart/2008/layout/HorizontalMultiLevelHierarchy"/>
    <dgm:cxn modelId="{B32AF3D2-0F6B-44CB-ABD9-B26F8984E925}" type="presParOf" srcId="{B28A829F-A91B-4493-AD95-40594C65B5F4}" destId="{0B36E362-006B-421B-BBDA-C3AD8D9F6819}" srcOrd="2" destOrd="0" presId="urn:microsoft.com/office/officeart/2008/layout/HorizontalMultiLevelHierarchy"/>
    <dgm:cxn modelId="{F607230D-A727-4CEE-9180-D6ED3B39FE7F}" type="presParOf" srcId="{0B36E362-006B-421B-BBDA-C3AD8D9F6819}" destId="{30FF95F4-09AB-4373-A6BE-9156DDD12F2D}" srcOrd="0" destOrd="0" presId="urn:microsoft.com/office/officeart/2008/layout/HorizontalMultiLevelHierarchy"/>
    <dgm:cxn modelId="{43324BD1-0C47-4F08-B8E3-B0B5CD467A34}" type="presParOf" srcId="{B28A829F-A91B-4493-AD95-40594C65B5F4}" destId="{97FDCDF8-9E76-49EE-AC0B-1231A813A516}" srcOrd="3" destOrd="0" presId="urn:microsoft.com/office/officeart/2008/layout/HorizontalMultiLevelHierarchy"/>
    <dgm:cxn modelId="{4F384235-CA30-41A6-A900-5D9043ED69DF}" type="presParOf" srcId="{97FDCDF8-9E76-49EE-AC0B-1231A813A516}" destId="{B685DB84-C3F0-4586-91E1-D9C323CE9E24}" srcOrd="0" destOrd="0" presId="urn:microsoft.com/office/officeart/2008/layout/HorizontalMultiLevelHierarchy"/>
    <dgm:cxn modelId="{263BAD31-C0B9-4CBC-91BE-7A2C06827467}" type="presParOf" srcId="{97FDCDF8-9E76-49EE-AC0B-1231A813A516}" destId="{4BFC5845-18E2-4C4D-B9C5-64B43FCBADDE}" srcOrd="1" destOrd="0" presId="urn:microsoft.com/office/officeart/2008/layout/HorizontalMultiLevelHierarchy"/>
    <dgm:cxn modelId="{BB659014-A7DB-4B66-871D-5ACEA728BB99}" type="presParOf" srcId="{B28A829F-A91B-4493-AD95-40594C65B5F4}" destId="{1D0637FA-8026-4DBB-B91E-86EAE4F2795F}" srcOrd="4" destOrd="0" presId="urn:microsoft.com/office/officeart/2008/layout/HorizontalMultiLevelHierarchy"/>
    <dgm:cxn modelId="{32FCCFCE-4358-41A9-89A5-60277363F27D}" type="presParOf" srcId="{1D0637FA-8026-4DBB-B91E-86EAE4F2795F}" destId="{063E5344-5917-446D-9383-693A5C3229DA}" srcOrd="0" destOrd="0" presId="urn:microsoft.com/office/officeart/2008/layout/HorizontalMultiLevelHierarchy"/>
    <dgm:cxn modelId="{1C89F644-5669-4E5E-8458-36C790D3A3DE}" type="presParOf" srcId="{B28A829F-A91B-4493-AD95-40594C65B5F4}" destId="{6B67C5D9-F71B-45F6-A7E1-F822D919EC7E}" srcOrd="5" destOrd="0" presId="urn:microsoft.com/office/officeart/2008/layout/HorizontalMultiLevelHierarchy"/>
    <dgm:cxn modelId="{DD7565F9-ED5A-4CB4-9B35-B675D844E503}" type="presParOf" srcId="{6B67C5D9-F71B-45F6-A7E1-F822D919EC7E}" destId="{3731E0F2-1719-49BE-BECC-EDBC178425DD}" srcOrd="0" destOrd="0" presId="urn:microsoft.com/office/officeart/2008/layout/HorizontalMultiLevelHierarchy"/>
    <dgm:cxn modelId="{9334C239-436A-481C-AE98-05396426C551}" type="presParOf" srcId="{6B67C5D9-F71B-45F6-A7E1-F822D919EC7E}" destId="{ECDB8981-09D8-4799-A25D-9B604E7A6669}" srcOrd="1" destOrd="0" presId="urn:microsoft.com/office/officeart/2008/layout/HorizontalMultiLevelHierarchy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637FA-8026-4DBB-B91E-86EAE4F2795F}">
      <dsp:nvSpPr>
        <dsp:cNvPr id="0" name=""/>
        <dsp:cNvSpPr/>
      </dsp:nvSpPr>
      <dsp:spPr>
        <a:xfrm>
          <a:off x="1500007" y="1652131"/>
          <a:ext cx="1410631" cy="117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315" y="0"/>
              </a:lnTo>
              <a:lnTo>
                <a:pt x="705315" y="1177998"/>
              </a:lnTo>
              <a:lnTo>
                <a:pt x="1410631" y="117799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59378" y="2195185"/>
        <a:ext cx="91890" cy="91890"/>
      </dsp:txXfrm>
    </dsp:sp>
    <dsp:sp modelId="{0B36E362-006B-421B-BBDA-C3AD8D9F6819}">
      <dsp:nvSpPr>
        <dsp:cNvPr id="0" name=""/>
        <dsp:cNvSpPr/>
      </dsp:nvSpPr>
      <dsp:spPr>
        <a:xfrm>
          <a:off x="1500007" y="1605844"/>
          <a:ext cx="1044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286"/>
              </a:moveTo>
              <a:lnTo>
                <a:pt x="522436" y="46286"/>
              </a:lnTo>
              <a:lnTo>
                <a:pt x="522436" y="45720"/>
              </a:lnTo>
              <a:lnTo>
                <a:pt x="1044873" y="457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96322" y="1625442"/>
        <a:ext cx="52243" cy="52243"/>
      </dsp:txXfrm>
    </dsp:sp>
    <dsp:sp modelId="{6CE46075-BF8A-4CB3-B20D-40AF57DDF6CF}">
      <dsp:nvSpPr>
        <dsp:cNvPr id="0" name=""/>
        <dsp:cNvSpPr/>
      </dsp:nvSpPr>
      <dsp:spPr>
        <a:xfrm>
          <a:off x="1500007" y="575269"/>
          <a:ext cx="1410631" cy="1076862"/>
        </a:xfrm>
        <a:custGeom>
          <a:avLst/>
          <a:gdLst/>
          <a:ahLst/>
          <a:cxnLst/>
          <a:rect l="0" t="0" r="0" b="0"/>
          <a:pathLst>
            <a:path>
              <a:moveTo>
                <a:pt x="0" y="1076862"/>
              </a:moveTo>
              <a:lnTo>
                <a:pt x="705315" y="1076862"/>
              </a:lnTo>
              <a:lnTo>
                <a:pt x="705315" y="0"/>
              </a:lnTo>
              <a:lnTo>
                <a:pt x="1410631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60956" y="1069333"/>
        <a:ext cx="88734" cy="88734"/>
      </dsp:txXfrm>
    </dsp:sp>
    <dsp:sp modelId="{D9642770-5279-49FA-8F69-CBC0CAF2F726}">
      <dsp:nvSpPr>
        <dsp:cNvPr id="0" name=""/>
        <dsp:cNvSpPr/>
      </dsp:nvSpPr>
      <dsp:spPr>
        <a:xfrm rot="16200000">
          <a:off x="-466028" y="1338226"/>
          <a:ext cx="3304262" cy="627809"/>
        </a:xfrm>
        <a:prstGeom prst="rect">
          <a:avLst/>
        </a:prstGeom>
        <a:noFill/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 চালের পুষ্টিমান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466028" y="1338226"/>
        <a:ext cx="3304262" cy="627809"/>
      </dsp:txXfrm>
    </dsp:sp>
    <dsp:sp modelId="{71351B7B-2057-45B2-814E-1E583185E24A}">
      <dsp:nvSpPr>
        <dsp:cNvPr id="0" name=""/>
        <dsp:cNvSpPr/>
      </dsp:nvSpPr>
      <dsp:spPr>
        <a:xfrm>
          <a:off x="2910639" y="96350"/>
          <a:ext cx="2246337" cy="957837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শ্বেতসারঃ৭৯%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0639" y="96350"/>
        <a:ext cx="2246337" cy="957837"/>
      </dsp:txXfrm>
    </dsp:sp>
    <dsp:sp modelId="{B685DB84-C3F0-4586-91E1-D9C323CE9E24}">
      <dsp:nvSpPr>
        <dsp:cNvPr id="0" name=""/>
        <dsp:cNvSpPr/>
      </dsp:nvSpPr>
      <dsp:spPr>
        <a:xfrm>
          <a:off x="2544881" y="1379952"/>
          <a:ext cx="6767924" cy="543225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অন্যান্য(আমিষ, ভিটামিন , খনিজ লবণ) ১৫%  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44881" y="1379952"/>
        <a:ext cx="6767924" cy="543225"/>
      </dsp:txXfrm>
    </dsp:sp>
    <dsp:sp modelId="{3731E0F2-1719-49BE-BECC-EDBC178425DD}">
      <dsp:nvSpPr>
        <dsp:cNvPr id="0" name=""/>
        <dsp:cNvSpPr/>
      </dsp:nvSpPr>
      <dsp:spPr>
        <a:xfrm>
          <a:off x="2910639" y="2516225"/>
          <a:ext cx="2720266" cy="627809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লবণঃ১৫%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0639" y="2516225"/>
        <a:ext cx="2720266" cy="627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41076" y="1426965"/>
          <a:ext cx="1724875" cy="59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58"/>
              </a:lnTo>
              <a:lnTo>
                <a:pt x="1724875" y="299358"/>
              </a:lnTo>
              <a:lnTo>
                <a:pt x="1724875" y="598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2416200" y="1426965"/>
          <a:ext cx="1724875" cy="598717"/>
        </a:xfrm>
        <a:custGeom>
          <a:avLst/>
          <a:gdLst/>
          <a:ahLst/>
          <a:cxnLst/>
          <a:rect l="0" t="0" r="0" b="0"/>
          <a:pathLst>
            <a:path>
              <a:moveTo>
                <a:pt x="1724875" y="0"/>
              </a:moveTo>
              <a:lnTo>
                <a:pt x="1724875" y="299358"/>
              </a:lnTo>
              <a:lnTo>
                <a:pt x="0" y="299358"/>
              </a:lnTo>
              <a:lnTo>
                <a:pt x="0" y="598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158595" y="1448"/>
          <a:ext cx="5964961" cy="142551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প্রকৃতি অনুসারে খাদ্যের প্রকারভেদ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158595" y="1448"/>
        <a:ext cx="5964961" cy="1425516"/>
      </dsp:txXfrm>
    </dsp:sp>
    <dsp:sp modelId="{16A16C51-3777-4E2F-B836-A9C77DA296A1}">
      <dsp:nvSpPr>
        <dsp:cNvPr id="0" name=""/>
        <dsp:cNvSpPr/>
      </dsp:nvSpPr>
      <dsp:spPr>
        <a:xfrm>
          <a:off x="990683" y="2025682"/>
          <a:ext cx="2851033" cy="1425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মিশ্র খাদ্য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990683" y="2025682"/>
        <a:ext cx="2851033" cy="1425516"/>
      </dsp:txXfrm>
    </dsp:sp>
    <dsp:sp modelId="{0095EF1A-937E-42C1-BFF3-63B375D4EE67}">
      <dsp:nvSpPr>
        <dsp:cNvPr id="0" name=""/>
        <dsp:cNvSpPr/>
      </dsp:nvSpPr>
      <dsp:spPr>
        <a:xfrm>
          <a:off x="4440434" y="2025682"/>
          <a:ext cx="2851033" cy="1425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বিশুদ্ধ খাদ্য</a:t>
          </a:r>
          <a:endParaRPr lang="en-US" sz="4000" kern="1200" dirty="0"/>
        </a:p>
      </dsp:txBody>
      <dsp:txXfrm>
        <a:off x="4440434" y="2025682"/>
        <a:ext cx="2851033" cy="1425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3891714" y="1266346"/>
          <a:ext cx="2753416" cy="47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32"/>
              </a:lnTo>
              <a:lnTo>
                <a:pt x="2753416" y="238932"/>
              </a:lnTo>
              <a:lnTo>
                <a:pt x="2753416" y="477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3845994" y="1266346"/>
          <a:ext cx="91440" cy="4778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138297" y="1266346"/>
          <a:ext cx="2753416" cy="477865"/>
        </a:xfrm>
        <a:custGeom>
          <a:avLst/>
          <a:gdLst/>
          <a:ahLst/>
          <a:cxnLst/>
          <a:rect l="0" t="0" r="0" b="0"/>
          <a:pathLst>
            <a:path>
              <a:moveTo>
                <a:pt x="2753416" y="0"/>
              </a:moveTo>
              <a:lnTo>
                <a:pt x="2753416" y="238932"/>
              </a:lnTo>
              <a:lnTo>
                <a:pt x="0" y="238932"/>
              </a:lnTo>
              <a:lnTo>
                <a:pt x="0" y="477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511249" y="128570"/>
          <a:ext cx="4760929" cy="11377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উপাদান অনুযায়ী খাদ্যকে প্রধানত তিন ভাগে ভাগ করা যায়</a:t>
          </a:r>
          <a:endParaRPr lang="en-US" sz="3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1511249" y="128570"/>
        <a:ext cx="4760929" cy="1137775"/>
      </dsp:txXfrm>
    </dsp:sp>
    <dsp:sp modelId="{16A16C51-3777-4E2F-B836-A9C77DA296A1}">
      <dsp:nvSpPr>
        <dsp:cNvPr id="0" name=""/>
        <dsp:cNvSpPr/>
      </dsp:nvSpPr>
      <dsp:spPr>
        <a:xfrm>
          <a:off x="522" y="1744211"/>
          <a:ext cx="2275550" cy="1137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endParaRPr lang="en-US" sz="3600" kern="1200" dirty="0"/>
        </a:p>
      </dsp:txBody>
      <dsp:txXfrm>
        <a:off x="522" y="1744211"/>
        <a:ext cx="2275550" cy="1137775"/>
      </dsp:txXfrm>
    </dsp:sp>
    <dsp:sp modelId="{0AF500F9-4D0F-413D-AE3A-2A3566CF72C7}">
      <dsp:nvSpPr>
        <dsp:cNvPr id="0" name=""/>
        <dsp:cNvSpPr/>
      </dsp:nvSpPr>
      <dsp:spPr>
        <a:xfrm>
          <a:off x="2753938" y="1744211"/>
          <a:ext cx="2275550" cy="1137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sz="3600" kern="1200" dirty="0"/>
        </a:p>
      </dsp:txBody>
      <dsp:txXfrm>
        <a:off x="2753938" y="1744211"/>
        <a:ext cx="2275550" cy="1137775"/>
      </dsp:txXfrm>
    </dsp:sp>
    <dsp:sp modelId="{0095EF1A-937E-42C1-BFF3-63B375D4EE67}">
      <dsp:nvSpPr>
        <dsp:cNvPr id="0" name=""/>
        <dsp:cNvSpPr/>
      </dsp:nvSpPr>
      <dsp:spPr>
        <a:xfrm>
          <a:off x="5507354" y="1744211"/>
          <a:ext cx="2275550" cy="1137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sz="3200" kern="1200" dirty="0"/>
        </a:p>
      </dsp:txBody>
      <dsp:txXfrm>
        <a:off x="5507354" y="1744211"/>
        <a:ext cx="2275550" cy="1137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3765294" y="1231683"/>
          <a:ext cx="2663973" cy="462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71"/>
              </a:lnTo>
              <a:lnTo>
                <a:pt x="2663973" y="231171"/>
              </a:lnTo>
              <a:lnTo>
                <a:pt x="2663973" y="462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3719574" y="1231683"/>
          <a:ext cx="91440" cy="462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2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101321" y="1231683"/>
          <a:ext cx="2663973" cy="462342"/>
        </a:xfrm>
        <a:custGeom>
          <a:avLst/>
          <a:gdLst/>
          <a:ahLst/>
          <a:cxnLst/>
          <a:rect l="0" t="0" r="0" b="0"/>
          <a:pathLst>
            <a:path>
              <a:moveTo>
                <a:pt x="2663973" y="0"/>
              </a:moveTo>
              <a:lnTo>
                <a:pt x="2663973" y="231171"/>
              </a:lnTo>
              <a:lnTo>
                <a:pt x="0" y="231171"/>
              </a:lnTo>
              <a:lnTo>
                <a:pt x="0" y="462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462157" y="130867"/>
          <a:ext cx="4606274" cy="1100815"/>
        </a:xfrm>
        <a:prstGeom prst="rect">
          <a:avLst/>
        </a:prstGeom>
        <a:solidFill>
          <a:srgbClr val="99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462157" y="130867"/>
        <a:ext cx="4606274" cy="1100815"/>
      </dsp:txXfrm>
    </dsp:sp>
    <dsp:sp modelId="{16A16C51-3777-4E2F-B836-A9C77DA296A1}">
      <dsp:nvSpPr>
        <dsp:cNvPr id="0" name=""/>
        <dsp:cNvSpPr/>
      </dsp:nvSpPr>
      <dsp:spPr>
        <a:xfrm>
          <a:off x="505" y="1694025"/>
          <a:ext cx="2201630" cy="110081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sz="3600" kern="1200" dirty="0"/>
        </a:p>
      </dsp:txBody>
      <dsp:txXfrm>
        <a:off x="505" y="1694025"/>
        <a:ext cx="2201630" cy="1100815"/>
      </dsp:txXfrm>
    </dsp:sp>
    <dsp:sp modelId="{0AF500F9-4D0F-413D-AE3A-2A3566CF72C7}">
      <dsp:nvSpPr>
        <dsp:cNvPr id="0" name=""/>
        <dsp:cNvSpPr/>
      </dsp:nvSpPr>
      <dsp:spPr>
        <a:xfrm>
          <a:off x="2664479" y="1694025"/>
          <a:ext cx="2201630" cy="110081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sz="3600" kern="1200" dirty="0"/>
        </a:p>
      </dsp:txBody>
      <dsp:txXfrm>
        <a:off x="2664479" y="1694025"/>
        <a:ext cx="2201630" cy="1100815"/>
      </dsp:txXfrm>
    </dsp:sp>
    <dsp:sp modelId="{0095EF1A-937E-42C1-BFF3-63B375D4EE67}">
      <dsp:nvSpPr>
        <dsp:cNvPr id="0" name=""/>
        <dsp:cNvSpPr/>
      </dsp:nvSpPr>
      <dsp:spPr>
        <a:xfrm>
          <a:off x="5328452" y="1694025"/>
          <a:ext cx="2201630" cy="110081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3200" kern="1200" dirty="0"/>
        </a:p>
      </dsp:txBody>
      <dsp:txXfrm>
        <a:off x="5328452" y="1694025"/>
        <a:ext cx="2201630" cy="1100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F614E-DDE1-487B-BFFA-819A55B79987}">
      <dsp:nvSpPr>
        <dsp:cNvPr id="0" name=""/>
        <dsp:cNvSpPr/>
      </dsp:nvSpPr>
      <dsp:spPr>
        <a:xfrm>
          <a:off x="1568808" y="716133"/>
          <a:ext cx="4578899" cy="4578899"/>
        </a:xfrm>
        <a:prstGeom prst="blockArc">
          <a:avLst>
            <a:gd name="adj1" fmla="val 12626545"/>
            <a:gd name="adj2" fmla="val 16303059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20722-01F9-4070-ABFE-8BDC379B2366}">
      <dsp:nvSpPr>
        <dsp:cNvPr id="0" name=""/>
        <dsp:cNvSpPr/>
      </dsp:nvSpPr>
      <dsp:spPr>
        <a:xfrm>
          <a:off x="1421122" y="936412"/>
          <a:ext cx="4578899" cy="4578899"/>
        </a:xfrm>
        <a:prstGeom prst="blockArc">
          <a:avLst>
            <a:gd name="adj1" fmla="val 9123826"/>
            <a:gd name="adj2" fmla="val 13034214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2E0D7-E2DF-4505-9B9D-7C996F871963}">
      <dsp:nvSpPr>
        <dsp:cNvPr id="0" name=""/>
        <dsp:cNvSpPr/>
      </dsp:nvSpPr>
      <dsp:spPr>
        <a:xfrm>
          <a:off x="1218018" y="620634"/>
          <a:ext cx="4578899" cy="4578899"/>
        </a:xfrm>
        <a:prstGeom prst="blockArc">
          <a:avLst>
            <a:gd name="adj1" fmla="val 4348508"/>
            <a:gd name="adj2" fmla="val 8546342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BB7AB-43FB-46B1-A940-56547DA94EE1}">
      <dsp:nvSpPr>
        <dsp:cNvPr id="0" name=""/>
        <dsp:cNvSpPr/>
      </dsp:nvSpPr>
      <dsp:spPr>
        <a:xfrm>
          <a:off x="2436280" y="584018"/>
          <a:ext cx="4578899" cy="4578899"/>
        </a:xfrm>
        <a:prstGeom prst="blockArc">
          <a:avLst>
            <a:gd name="adj1" fmla="val 2386021"/>
            <a:gd name="adj2" fmla="val 6244901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995-D15C-4D86-83FB-4E87088719E3}">
      <dsp:nvSpPr>
        <dsp:cNvPr id="0" name=""/>
        <dsp:cNvSpPr/>
      </dsp:nvSpPr>
      <dsp:spPr>
        <a:xfrm>
          <a:off x="2667060" y="345225"/>
          <a:ext cx="4578899" cy="4578899"/>
        </a:xfrm>
        <a:prstGeom prst="blockArc">
          <a:avLst>
            <a:gd name="adj1" fmla="val 19525201"/>
            <a:gd name="adj2" fmla="val 2896668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24FA-92AE-4296-9D31-9D09880C2C53}">
      <dsp:nvSpPr>
        <dsp:cNvPr id="0" name=""/>
        <dsp:cNvSpPr/>
      </dsp:nvSpPr>
      <dsp:spPr>
        <a:xfrm>
          <a:off x="2729683" y="431591"/>
          <a:ext cx="4578899" cy="4578899"/>
        </a:xfrm>
        <a:prstGeom prst="blockArc">
          <a:avLst>
            <a:gd name="adj1" fmla="val 14444274"/>
            <a:gd name="adj2" fmla="val 19361294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CD086-AE84-405B-BA2F-7EE866B218A1}">
      <dsp:nvSpPr>
        <dsp:cNvPr id="0" name=""/>
        <dsp:cNvSpPr/>
      </dsp:nvSpPr>
      <dsp:spPr>
        <a:xfrm>
          <a:off x="2996531" y="2259637"/>
          <a:ext cx="2053381" cy="152346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উপাদান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7242" y="2482743"/>
        <a:ext cx="1451959" cy="1077253"/>
      </dsp:txXfrm>
    </dsp:sp>
    <dsp:sp modelId="{5313C3C7-7493-415A-8FD4-2D91F31317F9}">
      <dsp:nvSpPr>
        <dsp:cNvPr id="0" name=""/>
        <dsp:cNvSpPr/>
      </dsp:nvSpPr>
      <dsp:spPr>
        <a:xfrm>
          <a:off x="2863907" y="0"/>
          <a:ext cx="2122847" cy="153776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4791" y="225201"/>
        <a:ext cx="1501079" cy="1087365"/>
      </dsp:txXfrm>
    </dsp:sp>
    <dsp:sp modelId="{263AECB5-0E9C-4072-AF5F-E042B21B66A3}">
      <dsp:nvSpPr>
        <dsp:cNvPr id="0" name=""/>
        <dsp:cNvSpPr/>
      </dsp:nvSpPr>
      <dsp:spPr>
        <a:xfrm>
          <a:off x="5533503" y="645968"/>
          <a:ext cx="2530772" cy="143736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শ্বেতসার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04126" y="856466"/>
        <a:ext cx="1789526" cy="1016371"/>
      </dsp:txXfrm>
    </dsp:sp>
    <dsp:sp modelId="{28DF170E-06FC-4E1F-8D9A-47173589EDE9}">
      <dsp:nvSpPr>
        <dsp:cNvPr id="0" name=""/>
        <dsp:cNvSpPr/>
      </dsp:nvSpPr>
      <dsp:spPr>
        <a:xfrm>
          <a:off x="5307595" y="3586170"/>
          <a:ext cx="2276301" cy="143736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0952" y="3796668"/>
        <a:ext cx="1609587" cy="1016371"/>
      </dsp:txXfrm>
    </dsp:sp>
    <dsp:sp modelId="{2925A4BF-DCC1-4546-AE7E-3438C066143E}">
      <dsp:nvSpPr>
        <dsp:cNvPr id="0" name=""/>
        <dsp:cNvSpPr/>
      </dsp:nvSpPr>
      <dsp:spPr>
        <a:xfrm>
          <a:off x="2929956" y="4401081"/>
          <a:ext cx="2502657" cy="128569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6462" y="4589367"/>
        <a:ext cx="1769645" cy="909124"/>
      </dsp:txXfrm>
    </dsp:sp>
    <dsp:sp modelId="{DCAA9965-4E92-4861-8527-628B5986ED0B}">
      <dsp:nvSpPr>
        <dsp:cNvPr id="0" name=""/>
        <dsp:cNvSpPr/>
      </dsp:nvSpPr>
      <dsp:spPr>
        <a:xfrm>
          <a:off x="659663" y="3653675"/>
          <a:ext cx="2147929" cy="124105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লবণ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4220" y="3835423"/>
        <a:ext cx="1518815" cy="877555"/>
      </dsp:txXfrm>
    </dsp:sp>
    <dsp:sp modelId="{5A2332A5-A342-498C-9B27-3FCAC1B45111}">
      <dsp:nvSpPr>
        <dsp:cNvPr id="0" name=""/>
        <dsp:cNvSpPr/>
      </dsp:nvSpPr>
      <dsp:spPr>
        <a:xfrm>
          <a:off x="846815" y="1218078"/>
          <a:ext cx="2164459" cy="130744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4800" kern="1200" baseline="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3793" y="1409549"/>
        <a:ext cx="1530503" cy="924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637FA-8026-4DBB-B91E-86EAE4F2795F}">
      <dsp:nvSpPr>
        <dsp:cNvPr id="0" name=""/>
        <dsp:cNvSpPr/>
      </dsp:nvSpPr>
      <dsp:spPr>
        <a:xfrm>
          <a:off x="3710979" y="1655363"/>
          <a:ext cx="1413390" cy="103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6695" y="0"/>
              </a:lnTo>
              <a:lnTo>
                <a:pt x="706695" y="1037714"/>
              </a:lnTo>
              <a:lnTo>
                <a:pt x="1413390" y="103771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373838" y="2130384"/>
        <a:ext cx="87671" cy="87671"/>
      </dsp:txXfrm>
    </dsp:sp>
    <dsp:sp modelId="{0B36E362-006B-421B-BBDA-C3AD8D9F6819}">
      <dsp:nvSpPr>
        <dsp:cNvPr id="0" name=""/>
        <dsp:cNvSpPr/>
      </dsp:nvSpPr>
      <dsp:spPr>
        <a:xfrm>
          <a:off x="3710979" y="1609642"/>
          <a:ext cx="11365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282" y="45720"/>
              </a:lnTo>
              <a:lnTo>
                <a:pt x="568282" y="81858"/>
              </a:lnTo>
              <a:lnTo>
                <a:pt x="1136565" y="8185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50833" y="1626934"/>
        <a:ext cx="56856" cy="56856"/>
      </dsp:txXfrm>
    </dsp:sp>
    <dsp:sp modelId="{6CE46075-BF8A-4CB3-B20D-40AF57DDF6CF}">
      <dsp:nvSpPr>
        <dsp:cNvPr id="0" name=""/>
        <dsp:cNvSpPr/>
      </dsp:nvSpPr>
      <dsp:spPr>
        <a:xfrm>
          <a:off x="3710979" y="573156"/>
          <a:ext cx="1413390" cy="1082206"/>
        </a:xfrm>
        <a:custGeom>
          <a:avLst/>
          <a:gdLst/>
          <a:ahLst/>
          <a:cxnLst/>
          <a:rect l="0" t="0" r="0" b="0"/>
          <a:pathLst>
            <a:path>
              <a:moveTo>
                <a:pt x="0" y="1082206"/>
              </a:moveTo>
              <a:lnTo>
                <a:pt x="706695" y="1082206"/>
              </a:lnTo>
              <a:lnTo>
                <a:pt x="706695" y="0"/>
              </a:lnTo>
              <a:lnTo>
                <a:pt x="1413390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373171" y="1069756"/>
        <a:ext cx="89006" cy="89006"/>
      </dsp:txXfrm>
    </dsp:sp>
    <dsp:sp modelId="{D9642770-5279-49FA-8F69-CBC0CAF2F726}">
      <dsp:nvSpPr>
        <dsp:cNvPr id="0" name=""/>
        <dsp:cNvSpPr/>
      </dsp:nvSpPr>
      <dsp:spPr>
        <a:xfrm rot="16200000">
          <a:off x="1741097" y="1340844"/>
          <a:ext cx="3310726" cy="629037"/>
        </a:xfrm>
        <a:prstGeom prst="rect">
          <a:avLst/>
        </a:prstGeom>
        <a:noFill/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আমিষের কাজ 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41097" y="1340844"/>
        <a:ext cx="3310726" cy="629037"/>
      </dsp:txXfrm>
    </dsp:sp>
    <dsp:sp modelId="{71351B7B-2057-45B2-814E-1E583185E24A}">
      <dsp:nvSpPr>
        <dsp:cNvPr id="0" name=""/>
        <dsp:cNvSpPr/>
      </dsp:nvSpPr>
      <dsp:spPr>
        <a:xfrm flipH="1">
          <a:off x="5124369" y="232652"/>
          <a:ext cx="2129268" cy="681009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ক্ষয়</a:t>
          </a:r>
          <a:r>
            <a:rPr lang="en-US" sz="3600" kern="120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</a:t>
          </a:r>
          <a:r>
            <a:rPr lang="bn-BD" sz="3600" kern="120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রণ 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4369" y="232652"/>
        <a:ext cx="2129268" cy="681009"/>
      </dsp:txXfrm>
    </dsp:sp>
    <dsp:sp modelId="{B685DB84-C3F0-4586-91E1-D9C323CE9E24}">
      <dsp:nvSpPr>
        <dsp:cNvPr id="0" name=""/>
        <dsp:cNvSpPr/>
      </dsp:nvSpPr>
      <dsp:spPr>
        <a:xfrm>
          <a:off x="4847544" y="1419357"/>
          <a:ext cx="2346569" cy="544287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২।বৃদ্ধি সাধন 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7544" y="1419357"/>
        <a:ext cx="2346569" cy="544287"/>
      </dsp:txXfrm>
    </dsp:sp>
    <dsp:sp modelId="{3731E0F2-1719-49BE-BECC-EDBC178425DD}">
      <dsp:nvSpPr>
        <dsp:cNvPr id="0" name=""/>
        <dsp:cNvSpPr/>
      </dsp:nvSpPr>
      <dsp:spPr>
        <a:xfrm>
          <a:off x="5124369" y="2378558"/>
          <a:ext cx="2315372" cy="629037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দেহগঠন 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4369" y="2378558"/>
        <a:ext cx="2315372" cy="6290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637FA-8026-4DBB-B91E-86EAE4F2795F}">
      <dsp:nvSpPr>
        <dsp:cNvPr id="0" name=""/>
        <dsp:cNvSpPr/>
      </dsp:nvSpPr>
      <dsp:spPr>
        <a:xfrm>
          <a:off x="1130406" y="1521708"/>
          <a:ext cx="853737" cy="216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868" y="0"/>
              </a:lnTo>
              <a:lnTo>
                <a:pt x="426868" y="216194"/>
              </a:lnTo>
              <a:lnTo>
                <a:pt x="853737" y="21619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35258" y="1607788"/>
        <a:ext cx="44034" cy="44034"/>
      </dsp:txXfrm>
    </dsp:sp>
    <dsp:sp modelId="{D9642770-5279-49FA-8F69-CBC0CAF2F726}">
      <dsp:nvSpPr>
        <dsp:cNvPr id="0" name=""/>
        <dsp:cNvSpPr/>
      </dsp:nvSpPr>
      <dsp:spPr>
        <a:xfrm rot="16200000">
          <a:off x="-680426" y="1232583"/>
          <a:ext cx="3043417" cy="578249"/>
        </a:xfrm>
        <a:prstGeom prst="rect">
          <a:avLst/>
        </a:prstGeom>
        <a:noFill/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শর্করার  কাজ 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680426" y="1232583"/>
        <a:ext cx="3043417" cy="578249"/>
      </dsp:txXfrm>
    </dsp:sp>
    <dsp:sp modelId="{3731E0F2-1719-49BE-BECC-EDBC178425DD}">
      <dsp:nvSpPr>
        <dsp:cNvPr id="0" name=""/>
        <dsp:cNvSpPr/>
      </dsp:nvSpPr>
      <dsp:spPr>
        <a:xfrm>
          <a:off x="1984143" y="1372223"/>
          <a:ext cx="7483414" cy="731358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শক্তি উৎপাদন 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4143" y="1372223"/>
        <a:ext cx="7483414" cy="7313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637FA-8026-4DBB-B91E-86EAE4F2795F}">
      <dsp:nvSpPr>
        <dsp:cNvPr id="0" name=""/>
        <dsp:cNvSpPr/>
      </dsp:nvSpPr>
      <dsp:spPr>
        <a:xfrm>
          <a:off x="1130406" y="1521708"/>
          <a:ext cx="853737" cy="216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868" y="0"/>
              </a:lnTo>
              <a:lnTo>
                <a:pt x="426868" y="216194"/>
              </a:lnTo>
              <a:lnTo>
                <a:pt x="853737" y="21619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35258" y="1607788"/>
        <a:ext cx="44034" cy="44034"/>
      </dsp:txXfrm>
    </dsp:sp>
    <dsp:sp modelId="{D9642770-5279-49FA-8F69-CBC0CAF2F726}">
      <dsp:nvSpPr>
        <dsp:cNvPr id="0" name=""/>
        <dsp:cNvSpPr/>
      </dsp:nvSpPr>
      <dsp:spPr>
        <a:xfrm rot="16200000">
          <a:off x="-680426" y="1232583"/>
          <a:ext cx="3043417" cy="578249"/>
        </a:xfrm>
        <a:prstGeom prst="rect">
          <a:avLst/>
        </a:prstGeom>
        <a:noFill/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স্নেহের  কাজ 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680426" y="1232583"/>
        <a:ext cx="3043417" cy="578249"/>
      </dsp:txXfrm>
    </dsp:sp>
    <dsp:sp modelId="{3731E0F2-1719-49BE-BECC-EDBC178425DD}">
      <dsp:nvSpPr>
        <dsp:cNvPr id="0" name=""/>
        <dsp:cNvSpPr/>
      </dsp:nvSpPr>
      <dsp:spPr>
        <a:xfrm>
          <a:off x="1984143" y="1372223"/>
          <a:ext cx="7483414" cy="731358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তাপ ও শক্তি উৎপাদন 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4143" y="1372223"/>
        <a:ext cx="7483414" cy="7313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637FA-8026-4DBB-B91E-86EAE4F2795F}">
      <dsp:nvSpPr>
        <dsp:cNvPr id="0" name=""/>
        <dsp:cNvSpPr/>
      </dsp:nvSpPr>
      <dsp:spPr>
        <a:xfrm>
          <a:off x="2105911" y="1652131"/>
          <a:ext cx="1410631" cy="103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315" y="0"/>
              </a:lnTo>
              <a:lnTo>
                <a:pt x="705315" y="1038920"/>
              </a:lnTo>
              <a:lnTo>
                <a:pt x="1410631" y="10389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67429" y="2127793"/>
        <a:ext cx="87596" cy="87596"/>
      </dsp:txXfrm>
    </dsp:sp>
    <dsp:sp modelId="{0B36E362-006B-421B-BBDA-C3AD8D9F6819}">
      <dsp:nvSpPr>
        <dsp:cNvPr id="0" name=""/>
        <dsp:cNvSpPr/>
      </dsp:nvSpPr>
      <dsp:spPr>
        <a:xfrm>
          <a:off x="2105911" y="1606411"/>
          <a:ext cx="1134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173" y="45720"/>
              </a:lnTo>
              <a:lnTo>
                <a:pt x="567173" y="85019"/>
              </a:lnTo>
              <a:lnTo>
                <a:pt x="1134346" y="85019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4709" y="1623755"/>
        <a:ext cx="56751" cy="56751"/>
      </dsp:txXfrm>
    </dsp:sp>
    <dsp:sp modelId="{6CE46075-BF8A-4CB3-B20D-40AF57DDF6CF}">
      <dsp:nvSpPr>
        <dsp:cNvPr id="0" name=""/>
        <dsp:cNvSpPr/>
      </dsp:nvSpPr>
      <dsp:spPr>
        <a:xfrm>
          <a:off x="2105911" y="575269"/>
          <a:ext cx="1410631" cy="1076862"/>
        </a:xfrm>
        <a:custGeom>
          <a:avLst/>
          <a:gdLst/>
          <a:ahLst/>
          <a:cxnLst/>
          <a:rect l="0" t="0" r="0" b="0"/>
          <a:pathLst>
            <a:path>
              <a:moveTo>
                <a:pt x="0" y="1076862"/>
              </a:moveTo>
              <a:lnTo>
                <a:pt x="705315" y="1076862"/>
              </a:lnTo>
              <a:lnTo>
                <a:pt x="705315" y="0"/>
              </a:lnTo>
              <a:lnTo>
                <a:pt x="1410631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66860" y="1069333"/>
        <a:ext cx="88734" cy="88734"/>
      </dsp:txXfrm>
    </dsp:sp>
    <dsp:sp modelId="{D9642770-5279-49FA-8F69-CBC0CAF2F726}">
      <dsp:nvSpPr>
        <dsp:cNvPr id="0" name=""/>
        <dsp:cNvSpPr/>
      </dsp:nvSpPr>
      <dsp:spPr>
        <a:xfrm rot="16200000">
          <a:off x="139875" y="1338226"/>
          <a:ext cx="3304262" cy="627809"/>
        </a:xfrm>
        <a:prstGeom prst="rect">
          <a:avLst/>
        </a:prstGeom>
        <a:noFill/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ভিটামিনের  কাজ 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9875" y="1338226"/>
        <a:ext cx="3304262" cy="627809"/>
      </dsp:txXfrm>
    </dsp:sp>
    <dsp:sp modelId="{71351B7B-2057-45B2-814E-1E583185E24A}">
      <dsp:nvSpPr>
        <dsp:cNvPr id="0" name=""/>
        <dsp:cNvSpPr/>
      </dsp:nvSpPr>
      <dsp:spPr>
        <a:xfrm flipH="1">
          <a:off x="3516543" y="235429"/>
          <a:ext cx="2936690" cy="679679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রোগ প্রতিরোধ  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6543" y="235429"/>
        <a:ext cx="2936690" cy="679679"/>
      </dsp:txXfrm>
    </dsp:sp>
    <dsp:sp modelId="{B685DB84-C3F0-4586-91E1-D9C323CE9E24}">
      <dsp:nvSpPr>
        <dsp:cNvPr id="0" name=""/>
        <dsp:cNvSpPr/>
      </dsp:nvSpPr>
      <dsp:spPr>
        <a:xfrm>
          <a:off x="3240258" y="1419818"/>
          <a:ext cx="2341988" cy="543225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২।শক্তি বৃদ্ধি 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0258" y="1419818"/>
        <a:ext cx="2341988" cy="543225"/>
      </dsp:txXfrm>
    </dsp:sp>
    <dsp:sp modelId="{3731E0F2-1719-49BE-BECC-EDBC178425DD}">
      <dsp:nvSpPr>
        <dsp:cNvPr id="0" name=""/>
        <dsp:cNvSpPr/>
      </dsp:nvSpPr>
      <dsp:spPr>
        <a:xfrm>
          <a:off x="3516543" y="2377146"/>
          <a:ext cx="5556116" cy="627809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BD" sz="3600" kern="120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রাসায়নিক বিক্রিয়ায় উদ্দীপনা দান ।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6543" y="2377146"/>
        <a:ext cx="5556116" cy="627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5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2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5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1285-631C-4AB2-9166-F1560D8BB2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8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eg"/><Relationship Id="rId12" Type="http://schemas.openxmlformats.org/officeDocument/2006/relationships/image" Target="../media/image3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35.jp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4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0280" y="349876"/>
            <a:ext cx="10522038" cy="6220495"/>
            <a:chOff x="927280" y="450761"/>
            <a:chExt cx="10522038" cy="62204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2746" t="5588" r="23110" b="16771"/>
            <a:stretch/>
          </p:blipFill>
          <p:spPr>
            <a:xfrm>
              <a:off x="927280" y="450761"/>
              <a:ext cx="10522038" cy="622049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62" y="2807593"/>
              <a:ext cx="7727324" cy="3387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269" y="2807593"/>
              <a:ext cx="4093828" cy="33826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743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692" y="770709"/>
            <a:ext cx="3801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5748" y="2222695"/>
            <a:ext cx="93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6763" y="4979964"/>
            <a:ext cx="8482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খদ্যবস্তু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6763" y="3742006"/>
            <a:ext cx="2771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372" y="168813"/>
            <a:ext cx="7990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পুষ্টিমানঃ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দ্যে কী পরিমান  ও কত রকম খাদ্য উপাদান থাকে তার উপর নির্ভর করে ঐ খাদ্যের পুষ্টিমান বা পুষ্টিমূল্য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2817399"/>
              </p:ext>
            </p:extLst>
          </p:nvPr>
        </p:nvGraphicFramePr>
        <p:xfrm>
          <a:off x="1360998" y="3013296"/>
          <a:ext cx="9467558" cy="331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8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642770-5279-49FA-8F69-CBC0CAF2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E46075-BF8A-4CB3-B20D-40AF57DD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351B7B-2057-45B2-814E-1E583185E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36E362-006B-421B-BBDA-C3AD8D9F6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5DB84-C3F0-4586-91E1-D9C323CE9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0637FA-8026-4DBB-B91E-86EAE4F2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31E0F2-1719-49BE-BECC-EDBC1784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1007741"/>
              </p:ext>
            </p:extLst>
          </p:nvPr>
        </p:nvGraphicFramePr>
        <p:xfrm>
          <a:off x="2068910" y="2645516"/>
          <a:ext cx="8282152" cy="34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768689" y="813335"/>
            <a:ext cx="685796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প্রকৃতি অনুসারে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কত প্রকার ও কী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6015" y="437882"/>
            <a:ext cx="244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 খাদ্য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94" y="560767"/>
            <a:ext cx="3015285" cy="179892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50" y="2891389"/>
            <a:ext cx="2423402" cy="242340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r="22817"/>
          <a:stretch/>
        </p:blipFill>
        <p:spPr>
          <a:xfrm>
            <a:off x="7683230" y="560767"/>
            <a:ext cx="2691703" cy="179892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71" y="2993856"/>
            <a:ext cx="2164487" cy="243885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391727" y="5216935"/>
            <a:ext cx="1274708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534258" y="2347524"/>
            <a:ext cx="1114993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খিচুরি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335236" y="5387223"/>
            <a:ext cx="712054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335236" y="2393016"/>
            <a:ext cx="1180971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61294" y="6033554"/>
            <a:ext cx="1033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 খাদ্যে একাধিক খাদ্যু উপাদান থাকে,  পুষ্টিমান বেশি থাকে।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549" y="0"/>
            <a:ext cx="229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 খাদ্য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4" y="707886"/>
            <a:ext cx="4190326" cy="362567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14" y="707886"/>
            <a:ext cx="4061308" cy="362567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02016" y="4636365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4989" y="5526259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26813" y="4497865"/>
            <a:ext cx="1273263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গ্লুকোস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2750" y="4561242"/>
            <a:ext cx="1048180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509" y="5394819"/>
            <a:ext cx="979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 খাদ্যে একটিমাত্র খাদ্য উপাদান থাকে। এতে খাদ্যমান কম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544" y="4647554"/>
            <a:ext cx="57386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চিত্রের কোনগুলো মিশ্র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বিশুদ্ধ খাদ্য?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9545" y="3814854"/>
            <a:ext cx="8576441" cy="2917024"/>
            <a:chOff x="299545" y="3168869"/>
            <a:chExt cx="8576441" cy="3484179"/>
          </a:xfrm>
        </p:grpSpPr>
        <p:grpSp>
          <p:nvGrpSpPr>
            <p:cNvPr id="4" name="Group 3"/>
            <p:cNvGrpSpPr/>
            <p:nvPr/>
          </p:nvGrpSpPr>
          <p:grpSpPr>
            <a:xfrm>
              <a:off x="299545" y="3168869"/>
              <a:ext cx="8576441" cy="3484179"/>
              <a:chOff x="299545" y="3168869"/>
              <a:chExt cx="8576441" cy="348417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99545" y="3184633"/>
                <a:ext cx="8576441" cy="3452649"/>
              </a:xfrm>
              <a:prstGeom prst="rect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038193" y="3168869"/>
                <a:ext cx="1" cy="3484179"/>
              </a:xfrm>
              <a:prstGeom prst="line">
                <a:avLst/>
              </a:prstGeom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2637833" y="3212804"/>
              <a:ext cx="13083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মিশ্র 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700350" y="3197037"/>
              <a:ext cx="16129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বিশুদ্ধ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81131" y="246208"/>
            <a:ext cx="2646082" cy="1619773"/>
            <a:chOff x="5034116" y="689486"/>
            <a:chExt cx="3959149" cy="2868703"/>
          </a:xfrm>
        </p:grpSpPr>
        <p:pic>
          <p:nvPicPr>
            <p:cNvPr id="10" name="Picture 4" descr="C:\Users\DOEL\Desktop\New Eight\100_03121-1024x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116" y="689486"/>
              <a:ext cx="2944762" cy="24431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723575" y="2522522"/>
              <a:ext cx="1269690" cy="1035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ডিম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45527" y="206730"/>
            <a:ext cx="2935604" cy="1778123"/>
            <a:chOff x="813926" y="707921"/>
            <a:chExt cx="4090208" cy="2881868"/>
          </a:xfrm>
        </p:grpSpPr>
        <p:pic>
          <p:nvPicPr>
            <p:cNvPr id="13" name="Picture 12" descr="C:\Users\DOEL\Desktop\New Eight\gug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926" y="707921"/>
              <a:ext cx="3064900" cy="24736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722653" y="2642023"/>
              <a:ext cx="1181481" cy="947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দুধ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9545" y="1993825"/>
            <a:ext cx="2992472" cy="2003514"/>
            <a:chOff x="704234" y="3780196"/>
            <a:chExt cx="4251360" cy="3309234"/>
          </a:xfrm>
        </p:grpSpPr>
        <p:pic>
          <p:nvPicPr>
            <p:cNvPr id="16" name="Picture 3" descr="C:\Users\DOEL\Desktop\New Eight\vuna-kichuri-070512-b-protidi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34" y="3780196"/>
              <a:ext cx="3218837" cy="24141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278160" y="5951276"/>
              <a:ext cx="1677434" cy="1138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খিচুড়ি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81130" y="1773762"/>
            <a:ext cx="2494855" cy="2389584"/>
            <a:chOff x="5058696" y="3775588"/>
            <a:chExt cx="3185652" cy="3769488"/>
          </a:xfrm>
        </p:grpSpPr>
        <p:pic>
          <p:nvPicPr>
            <p:cNvPr id="19" name="Picture 2" descr="C:\Users\DOEL\Desktop\New Eight\ojdo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696" y="3775588"/>
              <a:ext cx="3185652" cy="24041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406552" y="5768753"/>
              <a:ext cx="1638377" cy="1776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9544" y="267169"/>
            <a:ext cx="2935913" cy="1694000"/>
            <a:chOff x="858326" y="689334"/>
            <a:chExt cx="5646773" cy="3142881"/>
          </a:xfrm>
        </p:grpSpPr>
        <p:pic>
          <p:nvPicPr>
            <p:cNvPr id="22" name="Picture 2" descr="C:\Users\DOEL\Desktop\New Eight\uhuihi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26" y="689334"/>
              <a:ext cx="3958150" cy="2633969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966592" y="2861484"/>
              <a:ext cx="1538507" cy="970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চিনি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45526" y="1866288"/>
            <a:ext cx="2151239" cy="1589125"/>
            <a:chOff x="4572000" y="3710940"/>
            <a:chExt cx="4151818" cy="2741147"/>
          </a:xfrm>
        </p:grpSpPr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710940"/>
              <a:ext cx="3954780" cy="26289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599087" y="5452270"/>
              <a:ext cx="2124731" cy="99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গ্লুকোজ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7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191 0.285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63281 0.51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32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05156 0.4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64305 0.726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53" y="3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0157 0.526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34653 0.4988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7084459"/>
              </p:ext>
            </p:extLst>
          </p:nvPr>
        </p:nvGraphicFramePr>
        <p:xfrm>
          <a:off x="1849969" y="569768"/>
          <a:ext cx="7783428" cy="301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649894"/>
              </p:ext>
            </p:extLst>
          </p:nvPr>
        </p:nvGraphicFramePr>
        <p:xfrm>
          <a:off x="2240922" y="3932291"/>
          <a:ext cx="7530589" cy="292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785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611" y="197224"/>
            <a:ext cx="98073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উপাদানঃ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যে সকল 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নিয়ে গঠিত সেগুলোকে খাদ্যের উপাদান বলে। খাদ্যের উপাদান মোট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7747470"/>
              </p:ext>
            </p:extLst>
          </p:nvPr>
        </p:nvGraphicFramePr>
        <p:xfrm>
          <a:off x="2841810" y="1625295"/>
          <a:ext cx="8229601" cy="59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37" y="1625295"/>
            <a:ext cx="2325038" cy="1577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23" y="3633390"/>
            <a:ext cx="2256780" cy="1900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44" y="2293626"/>
            <a:ext cx="2440872" cy="1373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42" y="5068024"/>
            <a:ext cx="2435434" cy="1789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51" y="6000546"/>
            <a:ext cx="2519299" cy="1620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70" y="5104804"/>
            <a:ext cx="2143125" cy="15840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88" y="2571249"/>
            <a:ext cx="1703148" cy="2012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62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CCD086-AE84-405B-BA2F-7EE866B21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7CCD086-AE84-405B-BA2F-7EE866B21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3C3C7-7493-415A-8FD4-2D91F3131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313C3C7-7493-415A-8FD4-2D91F3131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6A24FA-92AE-4296-9D31-9D09880C2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46A24FA-92AE-4296-9D31-9D09880C2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AECB5-0E9C-4072-AF5F-E042B21B6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63AECB5-0E9C-4072-AF5F-E042B21B6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1D995-D15C-4D86-83FB-4E8708871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AD21D995-D15C-4D86-83FB-4E8708871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DF170E-06FC-4E1F-8D9A-47173589E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8DF170E-06FC-4E1F-8D9A-47173589E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BB7AB-43FB-46B1-A940-56547DA94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A95BB7AB-43FB-46B1-A940-56547DA94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5A4BF-DCC1-4546-AE7E-3438C0661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2925A4BF-DCC1-4546-AE7E-3438C0661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2E0D7-E2DF-4505-9B9D-7C996F871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5F22E0D7-E2DF-4505-9B9D-7C996F871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AA9965-4E92-4861-8527-628B5986E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DCAA9965-4E92-4861-8527-628B5986E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20722-01F9-4070-ABFE-8BDC379B2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1A920722-01F9-4070-ABFE-8BDC379B2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2332A5-A342-498C-9B27-3FCAC1B4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5A2332A5-A342-498C-9B27-3FCAC1B4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F614E-DDE1-487B-BFFA-819A55B79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6C6F614E-DDE1-487B-BFFA-819A55B79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8206966"/>
              </p:ext>
            </p:extLst>
          </p:nvPr>
        </p:nvGraphicFramePr>
        <p:xfrm>
          <a:off x="1322362" y="2562535"/>
          <a:ext cx="9467558" cy="331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7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642770-5279-49FA-8F69-CBC0CAF2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E46075-BF8A-4CB3-B20D-40AF57DD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351B7B-2057-45B2-814E-1E583185E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36E362-006B-421B-BBDA-C3AD8D9F6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5DB84-C3F0-4586-91E1-D9C323CE9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0637FA-8026-4DBB-B91E-86EAE4F2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31E0F2-1719-49BE-BECC-EDBC1784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1602296"/>
              </p:ext>
            </p:extLst>
          </p:nvPr>
        </p:nvGraphicFramePr>
        <p:xfrm>
          <a:off x="1143067" y="393077"/>
          <a:ext cx="9467558" cy="304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87722120"/>
              </p:ext>
            </p:extLst>
          </p:nvPr>
        </p:nvGraphicFramePr>
        <p:xfrm>
          <a:off x="1143067" y="3808630"/>
          <a:ext cx="9467558" cy="304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20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42770-5279-49FA-8F69-CBC0CAF2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637FA-8026-4DBB-B91E-86EAE4F2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31E0F2-1719-49BE-BECC-EDBC1784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642770-5279-49FA-8F69-CBC0CAF2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0637FA-8026-4DBB-B91E-86EAE4F2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31E0F2-1719-49BE-BECC-EDBC1784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4343" y="160030"/>
            <a:ext cx="6710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স্বাগতম 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19" y="1067575"/>
            <a:ext cx="6869731" cy="56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3815951"/>
              </p:ext>
            </p:extLst>
          </p:nvPr>
        </p:nvGraphicFramePr>
        <p:xfrm>
          <a:off x="1322362" y="2562535"/>
          <a:ext cx="9467558" cy="331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48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42770-5279-49FA-8F69-CBC0CAF2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E46075-BF8A-4CB3-B20D-40AF57DD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351B7B-2057-45B2-814E-1E583185E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6E362-006B-421B-BBDA-C3AD8D9F6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5DB84-C3F0-4586-91E1-D9C323CE9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637FA-8026-4DBB-B91E-86EAE4F2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31E0F2-1719-49BE-BECC-EDBC1784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0703" y="556644"/>
            <a:ext cx="31935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740" y="1730335"/>
            <a:ext cx="7120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ক-দলঃ  ১০টি আমিষ জাতীয় খাবারের নাম লিখ।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068" y="2725659"/>
            <a:ext cx="7095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খ-দলঃ  ১০টি শর্করা </a:t>
            </a:r>
            <a:r>
              <a:rPr lang="bn-BD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খাবারের নাম লিখ। </a:t>
            </a:r>
            <a:r>
              <a:rPr lang="bn-BD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977" y="5026875"/>
            <a:ext cx="7779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ঘ-দলঃ  ১০টি ভিটামিন সি সমৃদ্ধ খাবারের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লিখ।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35" y="3876267"/>
            <a:ext cx="6809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গ-দলঃ  ১০টি স্নেহ জাতীয়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খাবারের নাম লিখ।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8631" y="377371"/>
            <a:ext cx="352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8589" y="377371"/>
            <a:ext cx="25330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3950" y="1577700"/>
            <a:ext cx="9734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খাদ্যের মধ্যে যে সকল উপাদান থাকে তা আমাদের দেহে মূলত কয়টি কাজ করে?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200400" y="3055028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991225" y="3055028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8220075" y="3300955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066800" y="3008567"/>
            <a:ext cx="169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২টি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487383" y="3001461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৩টি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895122" y="3055027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৪টি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8665284" y="3055026"/>
            <a:ext cx="178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৫টি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1031" y="529771"/>
            <a:ext cx="352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3950" y="3976281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খাদ্য উপাদান দেহের তাপের সমতা রক্ষা করে?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3429000" y="3053149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5880675" y="3084021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8378301" y="3078274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999002" y="5205311"/>
            <a:ext cx="2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আমিষ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3023907" y="5205311"/>
            <a:ext cx="302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খনিজ লবণ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5871031" y="5174533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পানি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7915274" y="5226400"/>
            <a:ext cx="253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ভিটামিন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36389" y="3012772"/>
            <a:ext cx="685800" cy="6700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89493" y="5162696"/>
            <a:ext cx="685800" cy="6700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6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50" y="1577700"/>
            <a:ext cx="9734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খাদ্যের মধ্যে যে সকল উপাদান থাকে তা আমাদের দেহে মূলত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18864" y="3015445"/>
            <a:ext cx="349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i.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123950" y="5146494"/>
            <a:ext cx="173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(ক)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, ii</a:t>
            </a:r>
            <a:r>
              <a:rPr lang="bn-BD" sz="2800" dirty="0" smtClean="0"/>
              <a:t>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314825" y="3014557"/>
            <a:ext cx="383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 </a:t>
            </a:r>
            <a:r>
              <a:rPr lang="bn-BD" sz="3200" dirty="0" smtClean="0"/>
              <a:t>ii.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372188" y="3059468"/>
            <a:ext cx="4403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864" y="3925681"/>
            <a:ext cx="380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881151" y="5146493"/>
            <a:ext cx="209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(</a:t>
            </a:r>
            <a:r>
              <a:rPr lang="en-US" sz="2800" dirty="0" smtClean="0"/>
              <a:t>খ</a:t>
            </a:r>
            <a:r>
              <a:rPr lang="bn-BD" sz="2800" dirty="0" smtClean="0"/>
              <a:t>) </a:t>
            </a:r>
            <a:r>
              <a:rPr lang="en-US" sz="2800" dirty="0" err="1" smtClean="0"/>
              <a:t>ii,iii</a:t>
            </a:r>
            <a:r>
              <a:rPr lang="bn-BD" sz="2800" dirty="0" smtClean="0"/>
              <a:t>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638352" y="5146494"/>
            <a:ext cx="173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(</a:t>
            </a:r>
            <a:r>
              <a:rPr lang="en-US" sz="3200" dirty="0" smtClean="0"/>
              <a:t>গ</a:t>
            </a:r>
            <a:r>
              <a:rPr lang="bn-BD" sz="3200" dirty="0" smtClean="0"/>
              <a:t>)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, iii</a:t>
            </a:r>
            <a:r>
              <a:rPr lang="bn-BD" sz="3200" dirty="0" smtClean="0"/>
              <a:t> 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9134332" y="5146494"/>
            <a:ext cx="231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(</a:t>
            </a:r>
            <a:r>
              <a:rPr lang="en-US" sz="3200" dirty="0" smtClean="0"/>
              <a:t>ঘ</a:t>
            </a:r>
            <a:r>
              <a:rPr lang="bn-BD" sz="3200" dirty="0" smtClean="0"/>
              <a:t>)</a:t>
            </a:r>
            <a:r>
              <a:rPr lang="en-US" sz="3200" dirty="0" smtClean="0"/>
              <a:t> </a:t>
            </a:r>
            <a:r>
              <a:rPr lang="en-US" sz="3200" dirty="0" err="1"/>
              <a:t>i</a:t>
            </a:r>
            <a:r>
              <a:rPr lang="en-US" sz="3200" dirty="0" err="1" smtClean="0"/>
              <a:t>,ii,iii</a:t>
            </a:r>
            <a:r>
              <a:rPr lang="bn-BD" sz="3200" dirty="0" smtClean="0"/>
              <a:t>  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9070563" y="5101584"/>
            <a:ext cx="685800" cy="6700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7128" y="653626"/>
            <a:ext cx="3674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0468" y="3618963"/>
            <a:ext cx="79076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‘‘বিশুদ্ধ খাদ্যের তুলনায় মিশ্র খাদ্য স্বাস্থের জন্য বেশি উপযোগী’’-বিশ্লেষণ কর।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3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096" y="0"/>
            <a:ext cx="2735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446550"/>
            <a:ext cx="9386580" cy="4921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9096" y="-38636"/>
            <a:ext cx="2735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407914"/>
            <a:ext cx="9386580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2892" y="538115"/>
            <a:ext cx="4138498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82" y="1518224"/>
            <a:ext cx="2381118" cy="264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37882" y="4313873"/>
            <a:ext cx="5048518" cy="2176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সাঈদ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চেলোপাড়া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E-mail:abusayedfulbari@gmail.com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956576" y="4118499"/>
            <a:ext cx="4138498" cy="2009061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56576" y="722694"/>
            <a:ext cx="4138498" cy="77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82" y="1502547"/>
            <a:ext cx="1709724" cy="2215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946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86" y="1147555"/>
            <a:ext cx="3936935" cy="2452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86" y="4069338"/>
            <a:ext cx="3933952" cy="2788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2" y="4069338"/>
            <a:ext cx="3936935" cy="2788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93" y="1153520"/>
            <a:ext cx="3907110" cy="2446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7144" y="0"/>
            <a:ext cx="642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0243C41A-1164-4F64-84EA-BA88A925D0CC}"/>
              </a:ext>
            </a:extLst>
          </p:cNvPr>
          <p:cNvSpPr/>
          <p:nvPr/>
        </p:nvSpPr>
        <p:spPr>
          <a:xfrm>
            <a:off x="1520497" y="238820"/>
            <a:ext cx="7882759" cy="63062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8364" y="1368735"/>
            <a:ext cx="8245365" cy="4698124"/>
            <a:chOff x="315300" y="740979"/>
            <a:chExt cx="8529145" cy="5612525"/>
          </a:xfrm>
        </p:grpSpPr>
        <p:pic>
          <p:nvPicPr>
            <p:cNvPr id="4" name="Picture 2" descr="C:\Users\DOEL\Desktop\Khonij lobon\we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890" y="740979"/>
              <a:ext cx="3350687" cy="294815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15300" y="3846788"/>
              <a:ext cx="8529145" cy="2506716"/>
              <a:chOff x="315300" y="3846788"/>
              <a:chExt cx="8529145" cy="2506716"/>
            </a:xfrm>
          </p:grpSpPr>
          <p:pic>
            <p:nvPicPr>
              <p:cNvPr id="6" name="Picture 2" descr="C:\Users\DOEL\Desktop\Khonij lobon\jackfruit-9672612823dce73bcdae08b37a708d8692d248d5-s1100-c1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300" y="3918684"/>
                <a:ext cx="2963919" cy="23745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5" descr="C:\Users\DOEL\Desktop\Khonij lobon\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7476" y="3892444"/>
                <a:ext cx="3026969" cy="23664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3438" y="3846788"/>
                <a:ext cx="2669804" cy="250671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662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419" y="3038699"/>
            <a:ext cx="84546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খাদ্য, পুষ্টি ও পুষ্টিমান 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25214" y="4594711"/>
            <a:ext cx="7615451" cy="1364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488525" y="1087237"/>
            <a:ext cx="6826469" cy="1466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0179" y="723331"/>
            <a:ext cx="330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0011" y="2498501"/>
            <a:ext cx="475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2490" y="3218576"/>
            <a:ext cx="3958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খাদ্য কী তা বলতে পারবে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2490" y="3938651"/>
            <a:ext cx="583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পুষ্টি ও পুষ্টিমান –ব্যাখ্যা করতে পারবে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898" y="4790491"/>
            <a:ext cx="732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বিভিন্ন খাদ্য উপাদানের কাজ বর্ণনা করতে পারবে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59" y="102966"/>
            <a:ext cx="7997589" cy="447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176" y="4774394"/>
            <a:ext cx="562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চালানোর জন্য কী দরকার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176" y="5244946"/>
            <a:ext cx="544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শক্তি আমরা কোথা থেকে পাই?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6598" y="5833792"/>
            <a:ext cx="695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কাজ-কর্ম করার  জন্য কী দরকার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9509" y="6304344"/>
            <a:ext cx="540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শক্তি আমরা কোথায় থেকে পাই?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92317" y="3137335"/>
            <a:ext cx="2317530" cy="2865886"/>
            <a:chOff x="1545020" y="3153103"/>
            <a:chExt cx="2364827" cy="2952832"/>
          </a:xfrm>
        </p:grpSpPr>
        <p:sp>
          <p:nvSpPr>
            <p:cNvPr id="3" name="Rectangle 2"/>
            <p:cNvSpPr/>
            <p:nvPr/>
          </p:nvSpPr>
          <p:spPr>
            <a:xfrm>
              <a:off x="2559776" y="5459603"/>
              <a:ext cx="410690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600" dirty="0"/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020" y="3153103"/>
              <a:ext cx="2364827" cy="2475188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45932" y="409900"/>
            <a:ext cx="3787666" cy="2881671"/>
            <a:chOff x="930166" y="515888"/>
            <a:chExt cx="3787666" cy="2885861"/>
          </a:xfrm>
        </p:grpSpPr>
        <p:pic>
          <p:nvPicPr>
            <p:cNvPr id="6" name="Picture 3" descr="C:\Users\DOEL\Desktop\Khonij lobon\Some-ways-to-prevent-cancer-1-600x37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66" y="515888"/>
              <a:ext cx="3787666" cy="2360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701665" y="2755418"/>
              <a:ext cx="4619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33824" y="457196"/>
            <a:ext cx="2617404" cy="2850141"/>
            <a:chOff x="5218058" y="650644"/>
            <a:chExt cx="2617404" cy="2767056"/>
          </a:xfrm>
        </p:grpSpPr>
        <p:pic>
          <p:nvPicPr>
            <p:cNvPr id="9" name="Picture 7" descr="C:\Users\DOEL\Desktop\Khonij lobon\fdgda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058" y="650644"/>
              <a:ext cx="2617404" cy="220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311968" y="2771369"/>
              <a:ext cx="4106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6932" y="3279221"/>
            <a:ext cx="2590800" cy="2755543"/>
            <a:chOff x="5121166" y="3484179"/>
            <a:chExt cx="2590800" cy="2755543"/>
          </a:xfrm>
        </p:grpSpPr>
        <p:pic>
          <p:nvPicPr>
            <p:cNvPr id="12" name="Picture 4" descr="C:\Users\DOEL\Desktop\Khonij lobon\we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166" y="3484179"/>
              <a:ext cx="2590800" cy="2238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248906" y="5593391"/>
              <a:ext cx="4106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6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989254" y="6073112"/>
            <a:ext cx="4036682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কোনগুলো আমাদের খাদ্য?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6864" y="5997326"/>
            <a:ext cx="1529586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 কী?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45" y="5711598"/>
            <a:ext cx="2856087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কাজ কী?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369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</TotalTime>
  <Words>558</Words>
  <Application>Microsoft Office PowerPoint</Application>
  <PresentationFormat>Widescreen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Mohabbat Ali</dc:creator>
  <cp:lastModifiedBy>Uttarchelopara</cp:lastModifiedBy>
  <cp:revision>88</cp:revision>
  <dcterms:created xsi:type="dcterms:W3CDTF">2019-09-06T05:35:35Z</dcterms:created>
  <dcterms:modified xsi:type="dcterms:W3CDTF">2020-09-26T15:16:56Z</dcterms:modified>
</cp:coreProperties>
</file>