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index.jpg"/>
          <p:cNvPicPr>
            <a:picLocks noChangeAspect="1" noChangeArrowheads="1"/>
          </p:cNvPicPr>
          <p:nvPr/>
        </p:nvPicPr>
        <p:blipFill>
          <a:blip r:embed="rId2"/>
          <a:srcRect/>
          <a:stretch>
            <a:fillRect/>
          </a:stretch>
        </p:blipFill>
        <p:spPr bwMode="auto">
          <a:xfrm>
            <a:off x="914401" y="304800"/>
            <a:ext cx="7721600" cy="5791200"/>
          </a:xfrm>
          <a:prstGeom prst="rect">
            <a:avLst/>
          </a:prstGeom>
          <a:noFill/>
        </p:spPr>
      </p:pic>
      <p:sp>
        <p:nvSpPr>
          <p:cNvPr id="2" name="Title 1"/>
          <p:cNvSpPr>
            <a:spLocks noGrp="1"/>
          </p:cNvSpPr>
          <p:nvPr>
            <p:ph type="ctrTitle"/>
          </p:nvPr>
        </p:nvSpPr>
        <p:spPr>
          <a:xfrm>
            <a:off x="609600" y="381000"/>
            <a:ext cx="7772400" cy="1470025"/>
          </a:xfrm>
        </p:spPr>
        <p:txBody>
          <a:bodyPr/>
          <a:lstStyle/>
          <a:p>
            <a:r>
              <a:rPr lang="en-US" sz="6600" dirty="0" err="1" smtClean="0">
                <a:solidFill>
                  <a:srgbClr val="FF0000"/>
                </a:solidFill>
                <a:latin typeface="NikoshBAN" pitchFamily="2" charset="0"/>
                <a:cs typeface="NikoshBAN" pitchFamily="2" charset="0"/>
              </a:rPr>
              <a:t>সবাইকে</a:t>
            </a:r>
            <a:r>
              <a:rPr lang="en-US" sz="6600" dirty="0" smtClean="0">
                <a:solidFill>
                  <a:srgbClr val="FF0000"/>
                </a:solidFill>
                <a:latin typeface="NikoshBAN" pitchFamily="2" charset="0"/>
                <a:cs typeface="NikoshBAN" pitchFamily="2" charset="0"/>
              </a:rPr>
              <a:t> </a:t>
            </a:r>
            <a:r>
              <a:rPr lang="en-US" sz="6600" dirty="0" err="1" smtClean="0">
                <a:solidFill>
                  <a:srgbClr val="FF0000"/>
                </a:solidFill>
                <a:latin typeface="NikoshBAN" pitchFamily="2" charset="0"/>
                <a:cs typeface="NikoshBAN" pitchFamily="2" charset="0"/>
              </a:rPr>
              <a:t>স্বাগতম</a:t>
            </a:r>
            <a:endParaRPr lang="en-US"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n-BD"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আম্মু  </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NCTB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এর</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ওয়েবসাইটে</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প্রবেশ</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করে</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বইটি</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ডাউনলোড</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en-US" dirty="0" err="1"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করে</a:t>
            </a:r>
            <a:r>
              <a:rPr lang="bn-BD"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বাঁধাই করে</a:t>
            </a:r>
            <a:r>
              <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 </a:t>
            </a:r>
            <a:r>
              <a:rPr lang="bn-BD"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দিল। রাহাত ১ঘন্টার মধ্যে নতুন বই পেয়ে গেল</a:t>
            </a:r>
            <a:endParaRPr lang="en-US" dirty="0" smtClean="0">
              <a:ln w="18415" cmpd="sng">
                <a:solidFill>
                  <a:sysClr val="windowText" lastClr="000000"/>
                </a:solidFill>
                <a:prstDash val="solid"/>
              </a:ln>
              <a:solidFill>
                <a:sysClr val="windowText" lastClr="000000"/>
              </a:solidFill>
            </a:endParaRPr>
          </a:p>
          <a:p>
            <a:endParaRPr lang="en-US" dirty="0">
              <a:latin typeface="NikoshBAN" pitchFamily="2" charset="0"/>
              <a:cs typeface="NikoshBAN" pitchFamily="2" charset="0"/>
            </a:endParaRPr>
          </a:p>
        </p:txBody>
      </p:sp>
      <p:pic>
        <p:nvPicPr>
          <p:cNvPr id="4" name="Picture 4"/>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5863" t="17365" r="29643" b="9858"/>
          <a:stretch/>
        </p:blipFill>
        <p:spPr bwMode="auto">
          <a:xfrm>
            <a:off x="2362200" y="3124200"/>
            <a:ext cx="3276600" cy="3590050"/>
          </a:xfrm>
          <a:prstGeom prst="rect">
            <a:avLst/>
          </a:prstGeom>
          <a:ln>
            <a:noFill/>
          </a:ln>
          <a:effectLst>
            <a:outerShdw dist="35921" dir="2700000" algn="ctr" rotWithShape="0">
              <a:schemeClr val="bg2"/>
            </a:outerShdw>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ঘটনা</a:t>
            </a:r>
            <a:r>
              <a:rPr lang="en-US" dirty="0" smtClean="0">
                <a:latin typeface="NikoshBAN" pitchFamily="2" charset="0"/>
                <a:cs typeface="NikoshBAN" pitchFamily="2" charset="0"/>
              </a:rPr>
              <a:t> ২ </a:t>
            </a:r>
            <a:endParaRPr lang="en-US" dirty="0">
              <a:latin typeface="NikoshBAN" pitchFamily="2" charset="0"/>
              <a:cs typeface="NikoshBAN" pitchFamily="2" charset="0"/>
            </a:endParaRPr>
          </a:p>
        </p:txBody>
      </p:sp>
      <p:sp>
        <p:nvSpPr>
          <p:cNvPr id="3" name="Content Placeholder 2"/>
          <p:cNvSpPr>
            <a:spLocks noGrp="1"/>
          </p:cNvSpPr>
          <p:nvPr>
            <p:ph idx="1"/>
          </p:nvPr>
        </p:nvSpPr>
        <p:spPr/>
        <p:txBody>
          <a:bodyPr/>
          <a:lstStyle/>
          <a:p>
            <a:r>
              <a:rPr lang="bn-BD"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 বন্ধুকে জরুরী কাজে একটা জায়গায় যেতে হবে</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কিন্তু</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পথ</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অচেনা</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p>
          <a:p>
            <a:endParaRPr lang="en-US" dirty="0">
              <a:solidFill>
                <a:srgbClr val="FF0000"/>
              </a:solidFill>
              <a:latin typeface="NikoshBAN" pitchFamily="2" charset="0"/>
              <a:cs typeface="NikoshBAN" pitchFamily="2" charset="0"/>
            </a:endParaRPr>
          </a:p>
        </p:txBody>
      </p:sp>
      <p:pic>
        <p:nvPicPr>
          <p:cNvPr id="4" name="Picture 2" descr="C:\Users\Lenovo\Desktop\h.jpg"/>
          <p:cNvPicPr>
            <a:picLocks noChangeAspect="1" noChangeArrowheads="1"/>
          </p:cNvPicPr>
          <p:nvPr/>
        </p:nvPicPr>
        <p:blipFill>
          <a:blip r:embed="rId2"/>
          <a:srcRect/>
          <a:stretch>
            <a:fillRect/>
          </a:stretch>
        </p:blipFill>
        <p:spPr bwMode="auto">
          <a:xfrm>
            <a:off x="1905000" y="2524934"/>
            <a:ext cx="5334000" cy="39953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n-BD" b="1" dirty="0"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তারা ইন্টারনেটে প্রবেশ করে জায়গাটির সম্পর্কে খুঁটিনাটি সব কিছুই জেনে পরের দিন বিলের পাশ দিয়ে ছোট রাস্তা ধরে সেখানে পৌঁছে গেল। </a:t>
            </a:r>
            <a:endParaRPr lang="en-US" b="1" dirty="0"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endParaRPr>
          </a:p>
          <a:p>
            <a:endParaRPr lang="en-US" dirty="0">
              <a:solidFill>
                <a:schemeClr val="accent6">
                  <a:lumMod val="7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latin typeface="NikoshBAN" pitchFamily="2" charset="0"/>
                <a:cs typeface="NikoshBAN" pitchFamily="2" charset="0"/>
              </a:rPr>
              <a:t>ঘটনা</a:t>
            </a:r>
            <a:r>
              <a:rPr lang="en-US" dirty="0" smtClean="0">
                <a:solidFill>
                  <a:srgbClr val="FFFF00"/>
                </a:solidFill>
                <a:latin typeface="NikoshBAN" pitchFamily="2" charset="0"/>
                <a:cs typeface="NikoshBAN" pitchFamily="2" charset="0"/>
              </a:rPr>
              <a:t> ৩</a:t>
            </a:r>
            <a:endParaRPr lang="en-US"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p:txBody>
          <a:bodyPr/>
          <a:lstStyle/>
          <a:p>
            <a:r>
              <a:rPr lang="en-US" dirty="0" smtClean="0">
                <a:solidFill>
                  <a:srgbClr val="FF0000"/>
                </a:solidFill>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ট্রেনে</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একজন</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যুদ্ধ</a:t>
            </a:r>
            <a:r>
              <a:rPr lang="bn-BD"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হত</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মুক্তিযোদ্ধ</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তার</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মেয়েকে</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নিয়ে</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বাড়ী</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যা</a:t>
            </a:r>
            <a:r>
              <a:rPr lang="bn-BD"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চ্ছেন</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সামানের</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সিটে</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বসা</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একজন</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বিদেশি</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BD"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কথা প্রসঙ্গে ঐ </a:t>
            </a:r>
            <a:r>
              <a:rPr lang="en-US" b="1"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বিদেশি</a:t>
            </a:r>
            <a:r>
              <a:rPr lang="bn-BD"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বাংলাদেশের মুক্তিযুদ্ধের ইতিহাস জানা সম্পর্কে তা শখের কথা ব্যক্ত করেন। </a:t>
            </a:r>
            <a:r>
              <a:rPr lang="en-US"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p>
          <a:p>
            <a:endParaRPr lang="en-US" dirty="0">
              <a:latin typeface="NikoshBAN" pitchFamily="2" charset="0"/>
              <a:cs typeface="NikoshBAN" pitchFamily="2" charset="0"/>
            </a:endParaRPr>
          </a:p>
        </p:txBody>
      </p:sp>
      <p:pic>
        <p:nvPicPr>
          <p:cNvPr id="4" name="Picture 3" descr="train.jpg"/>
          <p:cNvPicPr>
            <a:picLocks noChangeAspect="1"/>
          </p:cNvPicPr>
          <p:nvPr/>
        </p:nvPicPr>
        <p:blipFill>
          <a:blip r:embed="rId2"/>
          <a:stretch>
            <a:fillRect/>
          </a:stretch>
        </p:blipFill>
        <p:spPr>
          <a:xfrm>
            <a:off x="1981200" y="3505200"/>
            <a:ext cx="5029200" cy="28257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n-BD"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ঐ বীর মুক্তিযোদ্ধা  বাংলাদেশের মুক্তিযুদ্ধের ইতিহাস সম্পর্কে একটি লিংক দিলে উক্ত বিদেশি তখনই ল্যাপটপে বসে মুক্তিযুদ্ধের গৌরবময় ইতিহাস পড়তে</a:t>
            </a:r>
            <a:r>
              <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লাগলো</a:t>
            </a:r>
            <a:r>
              <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bn-BD"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জোড়ায়</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কাজ</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txBody>
          <a:bodyPr/>
          <a:lstStyle/>
          <a:p>
            <a:pPr lvl="0"/>
            <a:r>
              <a:rPr lang="en-US" dirty="0" smtClean="0">
                <a:latin typeface="NikoshBAN" pitchFamily="2" charset="0"/>
                <a:cs typeface="NikoshBAN" pitchFamily="2" charset="0"/>
              </a:rPr>
              <a:t> </a:t>
            </a:r>
            <a:r>
              <a:rPr lang="bn-BD" b="1" dirty="0" smtClean="0">
                <a:solidFill>
                  <a:srgbClr val="FFC000"/>
                </a:solidFill>
                <a:latin typeface="NikoshBAN" pitchFamily="2" charset="0"/>
                <a:cs typeface="NikoshBAN" pitchFamily="2" charset="0"/>
              </a:rPr>
              <a:t>ইন্টারনেট কী? </a:t>
            </a:r>
            <a:endParaRPr lang="en-US" b="1" dirty="0" smtClean="0">
              <a:solidFill>
                <a:srgbClr val="FFC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6">
                    <a:lumMod val="60000"/>
                    <a:lumOff val="40000"/>
                  </a:schemeClr>
                </a:solidFill>
                <a:latin typeface="NikoshBAN" pitchFamily="2" charset="0"/>
                <a:cs typeface="NikoshBAN" pitchFamily="2" charset="0"/>
              </a:rPr>
              <a:t>ঘটনা</a:t>
            </a:r>
            <a:r>
              <a:rPr lang="en-US" dirty="0" smtClean="0">
                <a:solidFill>
                  <a:schemeClr val="accent6">
                    <a:lumMod val="60000"/>
                    <a:lumOff val="40000"/>
                  </a:schemeClr>
                </a:solidFill>
                <a:latin typeface="NikoshBAN" pitchFamily="2" charset="0"/>
                <a:cs typeface="NikoshBAN" pitchFamily="2" charset="0"/>
              </a:rPr>
              <a:t> ৪ </a:t>
            </a:r>
            <a:endParaRPr lang="en-US" dirty="0">
              <a:solidFill>
                <a:schemeClr val="accent6">
                  <a:lumMod val="60000"/>
                  <a:lumOff val="40000"/>
                </a:schemeClr>
              </a:solidFill>
              <a:latin typeface="NikoshBAN" pitchFamily="2" charset="0"/>
              <a:cs typeface="NikoshBAN" pitchFamily="2" charset="0"/>
            </a:endParaRPr>
          </a:p>
        </p:txBody>
      </p:sp>
      <p:sp>
        <p:nvSpPr>
          <p:cNvPr id="3" name="Content Placeholder 2"/>
          <p:cNvSpPr>
            <a:spLocks noGrp="1"/>
          </p:cNvSpPr>
          <p:nvPr>
            <p:ph idx="1"/>
          </p:nvPr>
        </p:nvSpPr>
        <p:spPr/>
        <p:txBody>
          <a:bodyPr/>
          <a:lstStyle/>
          <a:p>
            <a:r>
              <a:rPr lang="bn-BD" b="1" dirty="0" smtClean="0">
                <a:solidFill>
                  <a:srgbClr val="92D050"/>
                </a:solidFill>
                <a:effectLst>
                  <a:outerShdw blurRad="38100" dist="38100" dir="2700000" algn="tl">
                    <a:srgbClr val="000000">
                      <a:alpha val="43137"/>
                    </a:srgbClr>
                  </a:outerShdw>
                </a:effectLst>
                <a:latin typeface="NikoshBAN" pitchFamily="2" charset="0"/>
                <a:cs typeface="NikoshBAN" pitchFamily="2" charset="0"/>
              </a:rPr>
              <a:t>স্কুলের বার্ষিক সংস্কৃতিক অনুষ্ঠান।  মিলি অনুষ্ঠানে “টাগডুম টাগডুম বাজাই” গানটির সাথে নাচবে।মিলির বাসায়  কোন ক্যাসেট বা সিডি না থাকা মিলির মন খুব খাবার। </a:t>
            </a:r>
            <a:r>
              <a:rPr lang="en-US" b="1" dirty="0" err="1" smtClean="0">
                <a:solidFill>
                  <a:srgbClr val="92D050"/>
                </a:solidFill>
                <a:effectLst>
                  <a:outerShdw blurRad="38100" dist="38100" dir="2700000" algn="tl">
                    <a:srgbClr val="000000">
                      <a:alpha val="43137"/>
                    </a:srgbClr>
                  </a:outerShdw>
                </a:effectLst>
                <a:latin typeface="NikoshBAN" pitchFamily="2" charset="0"/>
                <a:cs typeface="NikoshBAN" pitchFamily="2" charset="0"/>
              </a:rPr>
              <a:t>সে</a:t>
            </a:r>
            <a:r>
              <a:rPr lang="bn-BD" b="1" dirty="0" smtClean="0">
                <a:solidFill>
                  <a:srgbClr val="92D050"/>
                </a:solidFill>
                <a:effectLst>
                  <a:outerShdw blurRad="38100" dist="38100" dir="2700000" algn="tl">
                    <a:srgbClr val="000000">
                      <a:alpha val="43137"/>
                    </a:srgbClr>
                  </a:outerShdw>
                </a:effectLst>
                <a:latin typeface="NikoshBAN" pitchFamily="2" charset="0"/>
                <a:cs typeface="NikoshBAN" pitchFamily="2" charset="0"/>
              </a:rPr>
              <a:t> বিষয়টি তার শিক্ষিকা রওশন আরাকে জানালো। </a:t>
            </a:r>
            <a:endParaRPr lang="en-US" b="1" dirty="0" smtClean="0">
              <a:solidFill>
                <a:srgbClr val="92D050"/>
              </a:solidFill>
              <a:effectLst>
                <a:outerShdw blurRad="38100" dist="38100" dir="2700000" algn="tl">
                  <a:srgbClr val="000000">
                    <a:alpha val="43137"/>
                  </a:srgbClr>
                </a:outerShdw>
              </a:effectLst>
              <a:latin typeface="NikoshBAN" pitchFamily="2" charset="0"/>
              <a:cs typeface="NikoshBAN" pitchFamily="2" charset="0"/>
            </a:endParaRPr>
          </a:p>
          <a:p>
            <a:r>
              <a:rPr lang="bn-BD" b="1" dirty="0" smtClean="0">
                <a:effectLst>
                  <a:outerShdw blurRad="38100" dist="38100" dir="2700000" algn="tl">
                    <a:srgbClr val="000000">
                      <a:alpha val="43137"/>
                    </a:srgbClr>
                  </a:outerShdw>
                </a:effectLst>
                <a:latin typeface="NikoshBAN" pitchFamily="2" charset="0"/>
                <a:cs typeface="NikoshBAN" pitchFamily="2" charset="0"/>
              </a:rPr>
              <a:t> </a:t>
            </a:r>
            <a:endParaRPr lang="en-US" b="1" dirty="0" smtClean="0">
              <a:effectLst>
                <a:outerShdw blurRad="38100" dist="38100" dir="2700000" algn="tl">
                  <a:srgbClr val="000000">
                    <a:alpha val="43137"/>
                  </a:srgbClr>
                </a:outerShdw>
              </a:effectLst>
              <a:latin typeface="NikoshBAN" pitchFamily="2" charset="0"/>
              <a:cs typeface="NikoshBAN" pitchFamily="2" charset="0"/>
            </a:endParaRPr>
          </a:p>
          <a:p>
            <a:endParaRPr lang="en-US" dirty="0">
              <a:latin typeface="NikoshBAN" pitchFamily="2" charset="0"/>
              <a:cs typeface="NikoshBAN" pitchFamily="2" charset="0"/>
            </a:endParaRPr>
          </a:p>
        </p:txBody>
      </p:sp>
      <p:pic>
        <p:nvPicPr>
          <p:cNvPr id="2050" name="Picture 2" descr="C:\Users\Lenovo\Desktop\f.jpg"/>
          <p:cNvPicPr>
            <a:picLocks noChangeAspect="1" noChangeArrowheads="1"/>
          </p:cNvPicPr>
          <p:nvPr/>
        </p:nvPicPr>
        <p:blipFill>
          <a:blip r:embed="rId2"/>
          <a:srcRect/>
          <a:stretch>
            <a:fillRect/>
          </a:stretch>
        </p:blipFill>
        <p:spPr bwMode="auto">
          <a:xfrm>
            <a:off x="2057399" y="3604777"/>
            <a:ext cx="5601987" cy="27960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ঘটনা</a:t>
            </a:r>
            <a:r>
              <a:rPr lang="en-US" dirty="0" smtClean="0">
                <a:solidFill>
                  <a:srgbClr val="FF0000"/>
                </a:solidFill>
                <a:latin typeface="NikoshBAN" pitchFamily="2" charset="0"/>
                <a:cs typeface="NikoshBAN" pitchFamily="2" charset="0"/>
              </a:rPr>
              <a:t> ৫</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txBody>
          <a:bodyPr/>
          <a:lstStyle/>
          <a:p>
            <a:r>
              <a:rPr lang="bn-BD"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বইয়ের লেখকগণ ষষ্ঠ শ্রেণির বই লিখছেন।বইটিতে সুপার কম্পিউটার কথা বলা হয়েছে কিন্তু সেখানে কোন ছবি নাই। সুন্দর সুন্দর ছবি না থাকলে বই পড়ার আগ্রহ থাকে না।বিষয়টি নিয়ে তারা চিন্তিত নন কারণ ইউকিপিডিয়া নামে যে বিশ্বকোষ আছে  সেখানে একট না একটা ছবি পেয়েই যাবেন।</a:t>
            </a:r>
            <a:endParaRPr lang="en-US"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endParaRPr>
          </a:p>
          <a:p>
            <a:r>
              <a:rPr lang="bn-BD" b="1" dirty="0" smtClean="0">
                <a:effectLst>
                  <a:outerShdw blurRad="38100" dist="38100" dir="2700000" algn="tl">
                    <a:srgbClr val="000000">
                      <a:alpha val="43137"/>
                    </a:srgbClr>
                  </a:outerShdw>
                </a:effectLst>
                <a:latin typeface="NikoshBAN" pitchFamily="2" charset="0"/>
                <a:cs typeface="NikoshBAN" pitchFamily="2" charset="0"/>
              </a:rPr>
              <a:t>  </a:t>
            </a:r>
            <a:endParaRPr lang="en-US" b="1" dirty="0" smtClean="0">
              <a:effectLst>
                <a:outerShdw blurRad="38100" dist="38100" dir="2700000" algn="tl">
                  <a:srgbClr val="000000">
                    <a:alpha val="43137"/>
                  </a:srgbClr>
                </a:outerShdw>
              </a:effectLst>
              <a:latin typeface="NikoshBAN" pitchFamily="2" charset="0"/>
              <a:cs typeface="NikoshBAN" pitchFamily="2" charset="0"/>
            </a:endParaRPr>
          </a:p>
          <a:p>
            <a:r>
              <a:rPr lang="bn-BD" b="1" dirty="0" smtClean="0">
                <a:effectLst>
                  <a:outerShdw blurRad="38100" dist="38100" dir="2700000" algn="tl">
                    <a:srgbClr val="000000">
                      <a:alpha val="43137"/>
                    </a:srgbClr>
                  </a:outerShdw>
                </a:effectLst>
                <a:latin typeface="NikoshBAN" pitchFamily="2" charset="0"/>
                <a:cs typeface="NikoshBAN" pitchFamily="2" charset="0"/>
              </a:rPr>
              <a:t>  </a:t>
            </a:r>
            <a:endParaRPr lang="en-US" b="1" dirty="0" smtClean="0">
              <a:effectLst>
                <a:outerShdw blurRad="38100" dist="38100" dir="2700000" algn="tl">
                  <a:srgbClr val="000000">
                    <a:alpha val="43137"/>
                  </a:srgbClr>
                </a:outerShdw>
              </a:effectLst>
              <a:latin typeface="NikoshBAN" pitchFamily="2" charset="0"/>
              <a:cs typeface="NikoshBAN" pitchFamily="2" charset="0"/>
            </a:endParaRPr>
          </a:p>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3074" name="Picture 2" descr="C:\Users\Lenovo\Desktop\g.jpg"/>
          <p:cNvPicPr>
            <a:picLocks noChangeAspect="1" noChangeArrowheads="1"/>
          </p:cNvPicPr>
          <p:nvPr/>
        </p:nvPicPr>
        <p:blipFill>
          <a:blip r:embed="rId2"/>
          <a:srcRect/>
          <a:stretch>
            <a:fillRect/>
          </a:stretch>
        </p:blipFill>
        <p:spPr bwMode="auto">
          <a:xfrm>
            <a:off x="1371600" y="4093233"/>
            <a:ext cx="5943600" cy="27647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anim calcmode="lin" valueType="num">
                                      <p:cBhvr additive="base">
                                        <p:cTn id="27" dur="500" fill="hold"/>
                                        <p:tgtEl>
                                          <p:spTgt spid="3074"/>
                                        </p:tgtEl>
                                        <p:attrNameLst>
                                          <p:attrName>ppt_x</p:attrName>
                                        </p:attrNameLst>
                                      </p:cBhvr>
                                      <p:tavLst>
                                        <p:tav tm="0">
                                          <p:val>
                                            <p:strVal val="#ppt_x"/>
                                          </p:val>
                                        </p:tav>
                                        <p:tav tm="100000">
                                          <p:val>
                                            <p:strVal val="#ppt_x"/>
                                          </p:val>
                                        </p:tav>
                                      </p:tavLst>
                                    </p:anim>
                                    <p:anim calcmode="lin" valueType="num">
                                      <p:cBhvr additive="base">
                                        <p:cTn id="2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দলগত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কাজ</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txBody>
          <a:bodyPr/>
          <a:lstStyle/>
          <a:p>
            <a:r>
              <a:rPr lang="en-US" dirty="0" smtClean="0">
                <a:solidFill>
                  <a:schemeClr val="accent6"/>
                </a:solidFill>
                <a:latin typeface="NikoshBAN" pitchFamily="2" charset="0"/>
                <a:cs typeface="NikoshBAN" pitchFamily="2" charset="0"/>
              </a:rPr>
              <a:t> </a:t>
            </a:r>
            <a:r>
              <a:rPr lang="en-US" b="1" dirty="0" err="1"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শিক্ষায়</a:t>
            </a:r>
            <a:r>
              <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 </a:t>
            </a:r>
            <a:r>
              <a:rPr lang="bn-BD"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ইন্টারনেটকে কীভাবে কাজে লাগানো যায়?</a:t>
            </a:r>
            <a:endPar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endParaRPr>
          </a:p>
          <a:p>
            <a:r>
              <a:rPr lang="en-US" b="1" dirty="0" err="1"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স্বাস্থ্যর</a:t>
            </a:r>
            <a:r>
              <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ক্ষেত্রে</a:t>
            </a:r>
            <a:r>
              <a:rPr lang="bn-BD"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 ইন্টারনেটকে কীভাবে কাজে লাগানো যায়?</a:t>
            </a:r>
            <a:endPar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endParaRPr>
          </a:p>
          <a:p>
            <a:r>
              <a:rPr lang="en-US" b="1" dirty="0" err="1"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বিনোদনের</a:t>
            </a:r>
            <a:r>
              <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ক্ষেত্রে</a:t>
            </a:r>
            <a:r>
              <a:rPr lang="bn-BD"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 ইন্টারনেটকে কীভাবে কাজে লাগানো যায়?</a:t>
            </a:r>
            <a:endPar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endParaRPr>
          </a:p>
          <a:p>
            <a:r>
              <a:rPr lang="bn-BD"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rPr>
              <a:t>শিক্ষার ব্যাপারে ইন্টারনেটকে কীভাবে কাজে লাগানো যায়?</a:t>
            </a:r>
            <a:endParaRPr lang="en-US" b="1" dirty="0" smtClean="0">
              <a:solidFill>
                <a:schemeClr val="accent6"/>
              </a:solidFill>
              <a:effectLst>
                <a:outerShdw blurRad="38100" dist="38100" dir="2700000" algn="tl">
                  <a:srgbClr val="000000">
                    <a:alpha val="43137"/>
                  </a:srgbClr>
                </a:outerShdw>
              </a:effectLst>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মূল্যায়ন</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457200" y="1447800"/>
            <a:ext cx="8229600" cy="5181600"/>
          </a:xfrm>
        </p:spPr>
        <p:txBody>
          <a:bodyPr/>
          <a:lstStyle/>
          <a:p>
            <a:r>
              <a:rPr lang="bn-BD" b="1" dirty="0" smtClean="0">
                <a:effectLst>
                  <a:outerShdw blurRad="38100" dist="38100" dir="2700000" algn="tl">
                    <a:srgbClr val="000000">
                      <a:alpha val="43137"/>
                    </a:srgbClr>
                  </a:outerShdw>
                </a:effectLst>
                <a:latin typeface="NikoshBAN" pitchFamily="2" charset="0"/>
                <a:cs typeface="NikoshBAN" pitchFamily="2" charset="0"/>
              </a:rPr>
              <a:t>(১)  রাহাতের আম্মু কোথা থেকে বই ডাউনলোড করে দিলেন? </a:t>
            </a:r>
            <a:endParaRPr lang="en-US" b="1" dirty="0" smtClean="0">
              <a:effectLst>
                <a:outerShdw blurRad="38100" dist="38100" dir="2700000" algn="tl">
                  <a:srgbClr val="000000">
                    <a:alpha val="43137"/>
                  </a:srgbClr>
                </a:outerShdw>
              </a:effectLst>
              <a:latin typeface="NikoshBAN" pitchFamily="2" charset="0"/>
              <a:cs typeface="NikoshBAN" pitchFamily="2" charset="0"/>
            </a:endParaRPr>
          </a:p>
          <a:p>
            <a:pPr>
              <a:buNone/>
            </a:pPr>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r>
              <a:rPr lang="bn-BD" dirty="0" smtClean="0">
                <a:latin typeface="NikoshBAN" pitchFamily="2" charset="0"/>
                <a:cs typeface="NikoshBAN" pitchFamily="2" charset="0"/>
              </a:rPr>
              <a:t>(</a:t>
            </a:r>
            <a:r>
              <a:rPr lang="bn-BD" b="1" dirty="0" smtClean="0">
                <a:effectLst>
                  <a:outerShdw blurRad="38100" dist="38100" dir="2700000" algn="tl">
                    <a:srgbClr val="000000">
                      <a:alpha val="43137"/>
                    </a:srgbClr>
                  </a:outerShdw>
                </a:effectLst>
                <a:latin typeface="NikoshBAN" pitchFamily="2" charset="0"/>
                <a:cs typeface="NikoshBAN" pitchFamily="2" charset="0"/>
              </a:rPr>
              <a:t>২)</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কিসের</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সাহায্যে</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কোন</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এলাকার</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ম্যাপ</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দেখা</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যায়</a:t>
            </a:r>
            <a:r>
              <a:rPr lang="en-US" b="1" dirty="0" smtClean="0">
                <a:effectLst>
                  <a:outerShdw blurRad="38100" dist="38100" dir="2700000" algn="tl">
                    <a:srgbClr val="000000">
                      <a:alpha val="43137"/>
                    </a:srgbClr>
                  </a:outerShdw>
                </a:effectLst>
                <a:latin typeface="NikoshBAN" pitchFamily="2" charset="0"/>
                <a:cs typeface="NikoshBAN" pitchFamily="2" charset="0"/>
              </a:rPr>
              <a:t>?</a:t>
            </a:r>
          </a:p>
          <a:p>
            <a:endParaRPr lang="en-US" dirty="0">
              <a:latin typeface="NikoshBAN" pitchFamily="2" charset="0"/>
              <a:cs typeface="NikoshBAN" pitchFamily="2" charset="0"/>
            </a:endParaRPr>
          </a:p>
        </p:txBody>
      </p:sp>
      <p:sp>
        <p:nvSpPr>
          <p:cNvPr id="4" name="Rectangle 3"/>
          <p:cNvSpPr/>
          <p:nvPr/>
        </p:nvSpPr>
        <p:spPr>
          <a:xfrm>
            <a:off x="990600" y="23622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facebook</a:t>
            </a:r>
            <a:endParaRPr lang="en-US" dirty="0"/>
          </a:p>
        </p:txBody>
      </p:sp>
      <p:sp>
        <p:nvSpPr>
          <p:cNvPr id="5" name="Rectangle 4"/>
          <p:cNvSpPr/>
          <p:nvPr/>
        </p:nvSpPr>
        <p:spPr>
          <a:xfrm>
            <a:off x="990600" y="33528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nctb</a:t>
            </a:r>
            <a:endParaRPr lang="en-US" dirty="0"/>
          </a:p>
        </p:txBody>
      </p:sp>
      <p:sp>
        <p:nvSpPr>
          <p:cNvPr id="6" name="Rectangle 5"/>
          <p:cNvSpPr/>
          <p:nvPr/>
        </p:nvSpPr>
        <p:spPr>
          <a:xfrm>
            <a:off x="4038600" y="32004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tcbe</a:t>
            </a:r>
            <a:endParaRPr lang="en-US" dirty="0"/>
          </a:p>
        </p:txBody>
      </p:sp>
      <p:sp>
        <p:nvSpPr>
          <p:cNvPr id="7" name="Rectangle 6"/>
          <p:cNvSpPr/>
          <p:nvPr/>
        </p:nvSpPr>
        <p:spPr>
          <a:xfrm>
            <a:off x="4038600" y="22860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email</a:t>
            </a:r>
            <a:endParaRPr lang="en-US" dirty="0"/>
          </a:p>
        </p:txBody>
      </p:sp>
      <p:sp>
        <p:nvSpPr>
          <p:cNvPr id="8" name="Rectangle 7"/>
          <p:cNvSpPr/>
          <p:nvPr/>
        </p:nvSpPr>
        <p:spPr>
          <a:xfrm>
            <a:off x="609600" y="60198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map</a:t>
            </a:r>
            <a:endParaRPr lang="en-US" dirty="0"/>
          </a:p>
        </p:txBody>
      </p:sp>
      <p:sp>
        <p:nvSpPr>
          <p:cNvPr id="9" name="Rectangle 8"/>
          <p:cNvSpPr/>
          <p:nvPr/>
        </p:nvSpPr>
        <p:spPr>
          <a:xfrm>
            <a:off x="4724400" y="60198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facebook</a:t>
            </a:r>
            <a:endParaRPr lang="en-US" dirty="0"/>
          </a:p>
        </p:txBody>
      </p:sp>
      <p:sp>
        <p:nvSpPr>
          <p:cNvPr id="10" name="Rectangle 9"/>
          <p:cNvSpPr/>
          <p:nvPr/>
        </p:nvSpPr>
        <p:spPr>
          <a:xfrm>
            <a:off x="4698610" y="51054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Gogogle</a:t>
            </a:r>
            <a:r>
              <a:rPr lang="en-US" dirty="0" smtClean="0"/>
              <a:t> </a:t>
            </a:r>
            <a:r>
              <a:rPr lang="en-US" dirty="0" err="1" smtClean="0"/>
              <a:t>crom</a:t>
            </a:r>
            <a:endParaRPr lang="en-US" dirty="0"/>
          </a:p>
        </p:txBody>
      </p:sp>
      <p:sp>
        <p:nvSpPr>
          <p:cNvPr id="11" name="Rectangle 10"/>
          <p:cNvSpPr/>
          <p:nvPr/>
        </p:nvSpPr>
        <p:spPr>
          <a:xfrm>
            <a:off x="609600" y="51816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Gogogle</a:t>
            </a:r>
            <a:r>
              <a:rPr lang="en-US" dirty="0" smtClean="0"/>
              <a:t> art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2000"/>
                                        <p:tgtEl>
                                          <p:spTgt spid="4">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Effect transition="in" filter="wipe(down)">
                                      <p:cBhvr>
                                        <p:cTn id="21" dur="500"/>
                                        <p:tgtEl>
                                          <p:spTgt spid="7">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ipe(down)">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wipe(down)">
                                      <p:cBhvr>
                                        <p:cTn id="29" dur="500"/>
                                        <p:tgtEl>
                                          <p:spTgt spid="5">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wipe(down)">
                                      <p:cBhvr>
                                        <p:cTn id="37" dur="500"/>
                                        <p:tgtEl>
                                          <p:spTgt spid="6">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down)">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 calcmode="lin" valueType="num">
                                      <p:cBhvr additive="base">
                                        <p:cTn id="4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bg/>
                                          </p:spTgt>
                                        </p:tgtEl>
                                        <p:attrNameLst>
                                          <p:attrName>style.visibility</p:attrName>
                                        </p:attrNameLst>
                                      </p:cBhvr>
                                      <p:to>
                                        <p:strVal val="visible"/>
                                      </p:to>
                                    </p:set>
                                    <p:anim calcmode="lin" valueType="num">
                                      <p:cBhvr additive="base">
                                        <p:cTn id="55"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bg/>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anim calcmode="lin" valueType="num">
                                      <p:cBhvr additive="base">
                                        <p:cTn id="5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0">
                                            <p:bg/>
                                          </p:spTgt>
                                        </p:tgtEl>
                                        <p:attrNameLst>
                                          <p:attrName>style.visibility</p:attrName>
                                        </p:attrNameLst>
                                      </p:cBhvr>
                                      <p:to>
                                        <p:strVal val="visible"/>
                                      </p:to>
                                    </p:set>
                                    <p:animEffect transition="in" filter="wipe(down)">
                                      <p:cBhvr>
                                        <p:cTn id="65" dur="500"/>
                                        <p:tgtEl>
                                          <p:spTgt spid="10">
                                            <p:bg/>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0">
                                            <p:txEl>
                                              <p:pRg st="0" end="0"/>
                                            </p:txEl>
                                          </p:spTgt>
                                        </p:tgtEl>
                                        <p:attrNameLst>
                                          <p:attrName>style.visibility</p:attrName>
                                        </p:attrNameLst>
                                      </p:cBhvr>
                                      <p:to>
                                        <p:strVal val="visible"/>
                                      </p:to>
                                    </p:set>
                                    <p:animEffect transition="in" filter="wipe(down)">
                                      <p:cBhvr>
                                        <p:cTn id="68" dur="500"/>
                                        <p:tgtEl>
                                          <p:spTgt spid="10">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bg/>
                                          </p:spTgt>
                                        </p:tgtEl>
                                        <p:attrNameLst>
                                          <p:attrName>style.visibility</p:attrName>
                                        </p:attrNameLst>
                                      </p:cBhvr>
                                      <p:to>
                                        <p:strVal val="visible"/>
                                      </p:to>
                                    </p:set>
                                    <p:anim calcmode="lin" valueType="num">
                                      <p:cBhvr additive="base">
                                        <p:cTn id="73" dur="500" fill="hold"/>
                                        <p:tgtEl>
                                          <p:spTgt spid="8">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8">
                                            <p:bg/>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8">
                                            <p:txEl>
                                              <p:pRg st="0" end="0"/>
                                            </p:txEl>
                                          </p:spTgt>
                                        </p:tgtEl>
                                        <p:attrNameLst>
                                          <p:attrName>style.visibility</p:attrName>
                                        </p:attrNameLst>
                                      </p:cBhvr>
                                      <p:to>
                                        <p:strVal val="visible"/>
                                      </p:to>
                                    </p:set>
                                    <p:anim calcmode="lin" valueType="num">
                                      <p:cBhvr additive="base">
                                        <p:cTn id="7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
                                            <p:bg/>
                                          </p:spTgt>
                                        </p:tgtEl>
                                        <p:attrNameLst>
                                          <p:attrName>style.visibility</p:attrName>
                                        </p:attrNameLst>
                                      </p:cBhvr>
                                      <p:to>
                                        <p:strVal val="visible"/>
                                      </p:to>
                                    </p:set>
                                    <p:anim calcmode="lin" valueType="num">
                                      <p:cBhvr additive="base">
                                        <p:cTn id="8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4" dur="500" fill="hold"/>
                                        <p:tgtEl>
                                          <p:spTgt spid="9">
                                            <p:bg/>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
                                            <p:txEl>
                                              <p:pRg st="0" end="0"/>
                                            </p:txEl>
                                          </p:spTgt>
                                        </p:tgtEl>
                                        <p:attrNameLst>
                                          <p:attrName>style.visibility</p:attrName>
                                        </p:attrNameLst>
                                      </p:cBhvr>
                                      <p:to>
                                        <p:strVal val="visible"/>
                                      </p:to>
                                    </p:set>
                                    <p:anim calcmode="lin" valueType="num">
                                      <p:cBhvr additive="base">
                                        <p:cTn id="8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1"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defRPr/>
            </a:pPr>
            <a:r>
              <a:rPr lang="bn-BD" sz="4400" u="sng" dirty="0" smtClean="0">
                <a:solidFill>
                  <a:srgbClr val="005200"/>
                </a:solidFill>
                <a:effectLst>
                  <a:outerShdw blurRad="38100" dist="38100" dir="2700000" algn="tl">
                    <a:srgbClr val="000000">
                      <a:alpha val="43137"/>
                    </a:srgbClr>
                  </a:outerShdw>
                </a:effectLst>
                <a:latin typeface="NikoshBAN" pitchFamily="2" charset="0"/>
                <a:cs typeface="NikoshBAN" pitchFamily="2" charset="0"/>
              </a:rPr>
              <a:t>পরিচিতি</a:t>
            </a:r>
          </a:p>
          <a:p>
            <a:pPr>
              <a:buNone/>
              <a:defRPr/>
            </a:pPr>
            <a:r>
              <a:rPr lang="bn-BD" sz="3600" b="1" dirty="0" smtClean="0">
                <a:ln/>
                <a:solidFill>
                  <a:srgbClr val="4F032E"/>
                </a:solidFill>
                <a:latin typeface="NikoshBAN" pitchFamily="2" charset="0"/>
                <a:cs typeface="NikoshBAN" pitchFamily="2" charset="0"/>
              </a:rPr>
              <a:t>শ্রে</a:t>
            </a:r>
            <a:r>
              <a:rPr lang="en-US" sz="3600" b="1" dirty="0" err="1" smtClean="0">
                <a:ln/>
                <a:solidFill>
                  <a:srgbClr val="4F032E"/>
                </a:solidFill>
                <a:latin typeface="NikoshBAN" pitchFamily="2" charset="0"/>
                <a:cs typeface="NikoshBAN" pitchFamily="2" charset="0"/>
              </a:rPr>
              <a:t>ণি</a:t>
            </a:r>
            <a:r>
              <a:rPr lang="bn-BD" sz="3600" b="1" dirty="0" smtClean="0">
                <a:ln/>
                <a:solidFill>
                  <a:srgbClr val="4F032E"/>
                </a:solidFill>
                <a:latin typeface="NikoshBAN" pitchFamily="2" charset="0"/>
                <a:cs typeface="NikoshBAN" pitchFamily="2" charset="0"/>
              </a:rPr>
              <a:t> </a:t>
            </a:r>
            <a:r>
              <a:rPr lang="en-US" sz="3600" b="1" dirty="0" err="1" smtClean="0">
                <a:ln/>
                <a:solidFill>
                  <a:srgbClr val="4F032E"/>
                </a:solidFill>
                <a:latin typeface="NikoshBAN" pitchFamily="2" charset="0"/>
                <a:cs typeface="NikoshBAN" pitchFamily="2" charset="0"/>
              </a:rPr>
              <a:t>ষষ্ঠ</a:t>
            </a:r>
            <a:endParaRPr lang="bn-BD" sz="3600" b="1" dirty="0" smtClean="0">
              <a:ln/>
              <a:solidFill>
                <a:srgbClr val="4F032E"/>
              </a:solidFill>
              <a:latin typeface="NikoshBAN" pitchFamily="2" charset="0"/>
              <a:cs typeface="NikoshBAN" pitchFamily="2" charset="0"/>
            </a:endParaRPr>
          </a:p>
          <a:p>
            <a:pPr>
              <a:buNone/>
              <a:defRPr/>
            </a:pPr>
            <a:r>
              <a:rPr lang="bn-BD" b="1" dirty="0" smtClean="0">
                <a:ln/>
                <a:solidFill>
                  <a:srgbClr val="FF0000"/>
                </a:solidFill>
                <a:latin typeface="NikoshBAN" pitchFamily="2" charset="0"/>
                <a:cs typeface="NikoshBAN" pitchFamily="2" charset="0"/>
              </a:rPr>
              <a:t>বিষয়ঃ তথ্য ও যোগাযোগ প্রযুক্তি</a:t>
            </a:r>
          </a:p>
          <a:p>
            <a:pPr>
              <a:buNone/>
              <a:defRPr/>
            </a:pPr>
            <a:r>
              <a:rPr lang="bn-BD" b="1" dirty="0" smtClean="0">
                <a:ln/>
                <a:latin typeface="NikoshBAN" pitchFamily="2" charset="0"/>
                <a:cs typeface="NikoshBAN" pitchFamily="2" charset="0"/>
              </a:rPr>
              <a:t>পঞ্চম অধ্যায়          পাঠ : </a:t>
            </a:r>
            <a:r>
              <a:rPr lang="en-US" b="1" dirty="0" smtClean="0">
                <a:ln/>
                <a:latin typeface="NikoshBAN" pitchFamily="2" charset="0"/>
                <a:cs typeface="NikoshBAN" pitchFamily="2" charset="0"/>
              </a:rPr>
              <a:t>01 </a:t>
            </a:r>
          </a:p>
          <a:p>
            <a:endParaRPr lang="en-US" dirty="0"/>
          </a:p>
        </p:txBody>
      </p:sp>
      <p:pic>
        <p:nvPicPr>
          <p:cNvPr id="4" name="Picture 2" descr="C:\Users\Lenovo\Desktop\23979dec-28c2-4f48-866a-8ffa686e90b5.JPG"/>
          <p:cNvPicPr>
            <a:picLocks noChangeAspect="1" noChangeArrowheads="1"/>
          </p:cNvPicPr>
          <p:nvPr/>
        </p:nvPicPr>
        <p:blipFill>
          <a:blip r:embed="rId2" cstate="print"/>
          <a:srcRect/>
          <a:stretch>
            <a:fillRect/>
          </a:stretch>
        </p:blipFill>
        <p:spPr bwMode="auto">
          <a:xfrm>
            <a:off x="6654800" y="1680882"/>
            <a:ext cx="1518509" cy="26894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বাড়ির</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কাজ</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457200" y="3352800"/>
            <a:ext cx="7924800" cy="2773363"/>
          </a:xfrm>
        </p:spPr>
        <p:txBody>
          <a:bodyPr/>
          <a:lstStyle/>
          <a:p>
            <a:pPr>
              <a:buNone/>
            </a:pPr>
            <a:r>
              <a:rPr lang="en-US" dirty="0" smtClean="0">
                <a:latin typeface="NikoshBAN" pitchFamily="2" charset="0"/>
                <a:cs typeface="NikoshBAN" pitchFamily="2" charset="0"/>
              </a:rPr>
              <a:t> </a:t>
            </a:r>
            <a:r>
              <a:rPr lang="bn-BD"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ইন্টারনেট ব্যবহার করে তুমি কীভাবে বাংলাদেশের জাতীয়</a:t>
            </a:r>
            <a:r>
              <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স্মৃতিসৌধ</a:t>
            </a:r>
            <a:r>
              <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এর</a:t>
            </a:r>
            <a:r>
              <a:rPr lang="bn-BD"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অবস্থান খুঁজে বের করবে তার উপায় লিখে আনবে ?</a:t>
            </a:r>
            <a:r>
              <a:rPr lang="en-US"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p>
          <a:p>
            <a:pPr>
              <a:buNone/>
            </a:pPr>
            <a:endParaRPr lang="en-US"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3657600" cy="274320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ধন্যবাদ</a:t>
            </a:r>
            <a:endParaRPr lang="en-US" dirty="0">
              <a:latin typeface="NikoshBAN" pitchFamily="2" charset="0"/>
              <a:cs typeface="NikoshBAN" pitchFamily="2" charset="0"/>
            </a:endParaRPr>
          </a:p>
        </p:txBody>
      </p:sp>
      <p:sp>
        <p:nvSpPr>
          <p:cNvPr id="3" name="Content Placeholder 2"/>
          <p:cNvSpPr>
            <a:spLocks noGrp="1"/>
          </p:cNvSpPr>
          <p:nvPr>
            <p:ph idx="1"/>
          </p:nvPr>
        </p:nvSpPr>
        <p:spPr/>
        <p:txBody>
          <a:bodyPr/>
          <a:lstStyle/>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6" name="Picture 5" descr="a.jpg"/>
          <p:cNvPicPr>
            <a:picLocks noChangeAspect="1"/>
          </p:cNvPicPr>
          <p:nvPr/>
        </p:nvPicPr>
        <p:blipFill>
          <a:blip r:embed="rId2"/>
          <a:stretch>
            <a:fillRect/>
          </a:stretch>
        </p:blipFill>
        <p:spPr>
          <a:xfrm>
            <a:off x="1600200" y="1600200"/>
            <a:ext cx="5943600" cy="3657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endParaRPr lang="en-US" dirty="0"/>
          </a:p>
        </p:txBody>
      </p:sp>
      <p:pic>
        <p:nvPicPr>
          <p:cNvPr id="4" name="Picture 3" descr="reuselt.jpg"/>
          <p:cNvPicPr>
            <a:picLocks noChangeAspect="1"/>
          </p:cNvPicPr>
          <p:nvPr/>
        </p:nvPicPr>
        <p:blipFill>
          <a:blip r:embed="rId2"/>
          <a:stretch>
            <a:fillRect/>
          </a:stretch>
        </p:blipFill>
        <p:spPr>
          <a:xfrm>
            <a:off x="533400" y="388355"/>
            <a:ext cx="7985760" cy="60124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iddt bill.jpg"/>
          <p:cNvPicPr>
            <a:picLocks noGrp="1" noChangeAspect="1"/>
          </p:cNvPicPr>
          <p:nvPr>
            <p:ph idx="1"/>
          </p:nvPr>
        </p:nvPicPr>
        <p:blipFill>
          <a:blip r:embed="rId2"/>
          <a:stretch>
            <a:fillRect/>
          </a:stretch>
        </p:blipFill>
        <p:spPr>
          <a:xfrm>
            <a:off x="122749" y="1371600"/>
            <a:ext cx="8436427" cy="472439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iket.jpg"/>
          <p:cNvPicPr>
            <a:picLocks noGrp="1" noChangeAspect="1"/>
          </p:cNvPicPr>
          <p:nvPr>
            <p:ph idx="1"/>
          </p:nvPr>
        </p:nvPicPr>
        <p:blipFill>
          <a:blip r:embed="rId2"/>
          <a:stretch>
            <a:fillRect/>
          </a:stretch>
        </p:blipFill>
        <p:spPr>
          <a:xfrm>
            <a:off x="484296" y="1143000"/>
            <a:ext cx="8130082" cy="541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latin typeface="NikoshBAN" pitchFamily="2" charset="0"/>
                <a:cs typeface="NikoshBAN" pitchFamily="2" charset="0"/>
              </a:rPr>
              <a:t>শিখন</a:t>
            </a:r>
            <a:r>
              <a:rPr lang="en-US" dirty="0" smtClean="0">
                <a:solidFill>
                  <a:srgbClr val="FFFF00"/>
                </a:solidFill>
                <a:latin typeface="NikoshBAN" pitchFamily="2" charset="0"/>
                <a:cs typeface="NikoshBAN" pitchFamily="2" charset="0"/>
              </a:rPr>
              <a:t> </a:t>
            </a:r>
            <a:r>
              <a:rPr lang="en-US" dirty="0" err="1" smtClean="0">
                <a:solidFill>
                  <a:srgbClr val="FFFF00"/>
                </a:solidFill>
                <a:latin typeface="NikoshBAN" pitchFamily="2" charset="0"/>
                <a:cs typeface="NikoshBAN" pitchFamily="2" charset="0"/>
              </a:rPr>
              <a:t>ফল</a:t>
            </a:r>
            <a:endParaRPr lang="en-US"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r>
              <a:rPr lang="en-US" sz="4000" dirty="0" smtClean="0">
                <a:solidFill>
                  <a:srgbClr val="FF0000"/>
                </a:solidFill>
              </a:rPr>
              <a:t> </a:t>
            </a:r>
            <a:r>
              <a:rPr lang="en-US" sz="4000" dirty="0" err="1" smtClean="0">
                <a:solidFill>
                  <a:srgbClr val="FF0000"/>
                </a:solidFill>
                <a:latin typeface="NikoshBAN" pitchFamily="2" charset="0"/>
                <a:cs typeface="NikoshBAN" pitchFamily="2" charset="0"/>
              </a:rPr>
              <a:t>ইনটারনেট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তা</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বলতে</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পারবে</a:t>
            </a:r>
            <a:r>
              <a:rPr lang="en-US" sz="4000" dirty="0" smtClean="0">
                <a:solidFill>
                  <a:srgbClr val="FF0000"/>
                </a:solidFill>
                <a:latin typeface="NikoshBAN" pitchFamily="2" charset="0"/>
                <a:cs typeface="NikoshBAN" pitchFamily="2" charset="0"/>
              </a:rPr>
              <a:t>।</a:t>
            </a:r>
          </a:p>
          <a:p>
            <a:r>
              <a:rPr lang="en-US" sz="4000" dirty="0" err="1" smtClean="0">
                <a:solidFill>
                  <a:srgbClr val="FF0000"/>
                </a:solidFill>
                <a:latin typeface="NikoshBAN" pitchFamily="2" charset="0"/>
                <a:cs typeface="NikoshBAN" pitchFamily="2" charset="0"/>
              </a:rPr>
              <a:t>ইনটারনেট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এর</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ব্যবহার</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বর্ননা</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করতে</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পারবে</a:t>
            </a:r>
            <a:r>
              <a:rPr lang="en-US" sz="4000" dirty="0" smtClean="0">
                <a:solidFill>
                  <a:srgbClr val="FF0000"/>
                </a:solidFill>
                <a:latin typeface="NikoshBAN" pitchFamily="2" charset="0"/>
                <a:cs typeface="NikoshBAN" pitchFamily="2" charset="0"/>
              </a:rPr>
              <a:t>। </a:t>
            </a: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ঘটনা</a:t>
            </a:r>
            <a:r>
              <a:rPr lang="en-US" dirty="0" smtClean="0">
                <a:latin typeface="NikoshBAN" pitchFamily="2" charset="0"/>
                <a:cs typeface="NikoshBAN" pitchFamily="2" charset="0"/>
              </a:rPr>
              <a:t> 1</a:t>
            </a:r>
            <a:endParaRPr lang="en-US" dirty="0">
              <a:latin typeface="NikoshBAN" pitchFamily="2" charset="0"/>
              <a:cs typeface="NikoshBAN" pitchFamily="2" charset="0"/>
            </a:endParaRPr>
          </a:p>
        </p:txBody>
      </p:sp>
      <p:sp>
        <p:nvSpPr>
          <p:cNvPr id="3" name="Content Placeholder 2"/>
          <p:cNvSpPr>
            <a:spLocks noGrp="1"/>
          </p:cNvSpPr>
          <p:nvPr>
            <p:ph idx="1"/>
          </p:nvPr>
        </p:nvSpPr>
        <p:spPr/>
        <p:txBody>
          <a:bodyPr/>
          <a:lstStyle/>
          <a:p>
            <a:r>
              <a:rPr lang="en-US" b="1" dirty="0" err="1" smtClean="0">
                <a:effectLst>
                  <a:outerShdw blurRad="38100" dist="38100" dir="2700000" algn="tl">
                    <a:srgbClr val="000000">
                      <a:alpha val="43137"/>
                    </a:srgbClr>
                  </a:outerShdw>
                </a:effectLst>
                <a:latin typeface="NikoshBAN" pitchFamily="2" charset="0"/>
                <a:cs typeface="NikoshBAN" pitchFamily="2" charset="0"/>
              </a:rPr>
              <a:t>একদিন</a:t>
            </a:r>
            <a:r>
              <a:rPr lang="bn-BD" b="1" dirty="0" smtClean="0">
                <a:effectLst>
                  <a:outerShdw blurRad="38100" dist="38100" dir="2700000" algn="tl">
                    <a:srgbClr val="000000">
                      <a:alpha val="43137"/>
                    </a:srgbClr>
                  </a:outerShdw>
                </a:effectLst>
                <a:latin typeface="NikoshBAN" pitchFamily="2" charset="0"/>
                <a:cs typeface="NikoshBAN" pitchFamily="2" charset="0"/>
              </a:rPr>
              <a:t> </a:t>
            </a:r>
            <a:r>
              <a:rPr lang="bn-BD" b="1" dirty="0" smtClean="0">
                <a:effectLst>
                  <a:outerShdw blurRad="38100" dist="38100" dir="2700000" algn="tl">
                    <a:srgbClr val="000000">
                      <a:alpha val="43137"/>
                    </a:srgbClr>
                  </a:outerShdw>
                </a:effectLst>
                <a:latin typeface="NikoshBAN" pitchFamily="2" charset="0"/>
                <a:cs typeface="NikoshBAN" pitchFamily="2" charset="0"/>
              </a:rPr>
              <a:t>রাহাত স্কুল থেকে বাসায় </a:t>
            </a:r>
            <a:r>
              <a:rPr lang="bn-BD" b="1" dirty="0" smtClean="0">
                <a:effectLst>
                  <a:outerShdw blurRad="38100" dist="38100" dir="2700000" algn="tl">
                    <a:srgbClr val="000000">
                      <a:alpha val="43137"/>
                    </a:srgbClr>
                  </a:outerShdw>
                </a:effectLst>
                <a:latin typeface="NikoshBAN" pitchFamily="2" charset="0"/>
                <a:cs typeface="NikoshBAN" pitchFamily="2" charset="0"/>
              </a:rPr>
              <a:t>আসছে</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হঠাত</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আকাশ</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ভেংগে</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বৃষ্টি</a:t>
            </a:r>
            <a:r>
              <a:rPr lang="en-US" b="1" dirty="0" smtClean="0">
                <a:effectLst>
                  <a:outerShdw blurRad="38100" dist="38100" dir="2700000" algn="tl">
                    <a:srgbClr val="000000">
                      <a:alpha val="43137"/>
                    </a:srgbClr>
                  </a:outerShdw>
                </a:effectLst>
                <a:latin typeface="NikoshBAN" pitchFamily="2" charset="0"/>
                <a:cs typeface="NikoshBAN" pitchFamily="2" charset="0"/>
              </a:rPr>
              <a:t>। এ </a:t>
            </a:r>
            <a:r>
              <a:rPr lang="en-US" b="1" dirty="0" err="1" smtClean="0">
                <a:effectLst>
                  <a:outerShdw blurRad="38100" dist="38100" dir="2700000" algn="tl">
                    <a:srgbClr val="000000">
                      <a:alpha val="43137"/>
                    </a:srgbClr>
                  </a:outerShdw>
                </a:effectLst>
                <a:latin typeface="NikoshBAN" pitchFamily="2" charset="0"/>
                <a:cs typeface="NikoshBAN" pitchFamily="2" charset="0"/>
              </a:rPr>
              <a:t>দেশের</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এত</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সুন্দর</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বৃষ্টি</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পেয়ে</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সে</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বিজতে</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ভিজতে</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বাড়ি</a:t>
            </a:r>
            <a:r>
              <a:rPr lang="en-US" b="1" dirty="0" smtClean="0">
                <a:effectLst>
                  <a:outerShdw blurRad="38100" dist="38100" dir="2700000" algn="tl">
                    <a:srgbClr val="000000">
                      <a:alpha val="43137"/>
                    </a:srgbClr>
                  </a:outerShdw>
                </a:effectLst>
                <a:latin typeface="NikoshBAN" pitchFamily="2" charset="0"/>
                <a:cs typeface="NikoshBAN" pitchFamily="2" charset="0"/>
              </a:rPr>
              <a:t> </a:t>
            </a:r>
            <a:r>
              <a:rPr lang="en-US" b="1" dirty="0" err="1" smtClean="0">
                <a:effectLst>
                  <a:outerShdw blurRad="38100" dist="38100" dir="2700000" algn="tl">
                    <a:srgbClr val="000000">
                      <a:alpha val="43137"/>
                    </a:srgbClr>
                  </a:outerShdw>
                </a:effectLst>
                <a:latin typeface="NikoshBAN" pitchFamily="2" charset="0"/>
                <a:cs typeface="NikoshBAN" pitchFamily="2" charset="0"/>
              </a:rPr>
              <a:t>ফিরল</a:t>
            </a:r>
            <a:r>
              <a:rPr lang="en-US" b="1" dirty="0" smtClean="0">
                <a:effectLst>
                  <a:outerShdw blurRad="38100" dist="38100" dir="2700000" algn="tl">
                    <a:srgbClr val="000000">
                      <a:alpha val="43137"/>
                    </a:srgbClr>
                  </a:outerShdw>
                </a:effectLst>
                <a:latin typeface="NikoshBAN" pitchFamily="2" charset="0"/>
                <a:cs typeface="NikoshBAN" pitchFamily="2" charset="0"/>
              </a:rPr>
              <a:t>।</a:t>
            </a:r>
            <a:endPar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endParaRPr>
          </a:p>
          <a:p>
            <a:r>
              <a:rPr lang="en-US" b="1" dirty="0" smtClean="0">
                <a:effectLst>
                  <a:outerShdw blurRad="38100" dist="38100" dir="2700000" algn="tl">
                    <a:srgbClr val="000000">
                      <a:alpha val="43137"/>
                    </a:srgbClr>
                  </a:outerShdw>
                </a:effectLst>
                <a:latin typeface="NikoshBAN" pitchFamily="2" charset="0"/>
                <a:cs typeface="NikoshBAN" pitchFamily="2" charset="0"/>
              </a:rPr>
              <a:t> </a:t>
            </a:r>
          </a:p>
          <a:p>
            <a:r>
              <a:rPr lang="en-US" dirty="0" smtClean="0"/>
              <a:t> </a:t>
            </a:r>
            <a:endParaRPr lang="en-US" dirty="0"/>
          </a:p>
        </p:txBody>
      </p:sp>
      <p:pic>
        <p:nvPicPr>
          <p:cNvPr id="4" name="Picture 2" descr="E:\Motiar D. Content\Class VI\New folder\5-1\Jahangirnagar-Bangladesh-School-Boy-Running-Rain.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57192" t="14969"/>
          <a:stretch/>
        </p:blipFill>
        <p:spPr bwMode="auto">
          <a:xfrm>
            <a:off x="762000" y="2895600"/>
            <a:ext cx="6400800" cy="3657600"/>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n-BD"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তার বই, ব্যাগ সব ভিজে একাকার।</a:t>
            </a:r>
            <a:endPar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endParaRPr>
          </a:p>
          <a:p>
            <a:endParaRPr lang="en-US" dirty="0">
              <a:latin typeface="NikoshBAN" pitchFamily="2" charset="0"/>
              <a:cs typeface="NikoshBAN" pitchFamily="2" charset="0"/>
            </a:endParaRPr>
          </a:p>
        </p:txBody>
      </p:sp>
      <p:pic>
        <p:nvPicPr>
          <p:cNvPr id="4" name="Picture 4"/>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5863" t="17365" r="29643" b="9858"/>
          <a:stretch/>
        </p:blipFill>
        <p:spPr bwMode="auto">
          <a:xfrm>
            <a:off x="3428999" y="2971800"/>
            <a:ext cx="3055249" cy="3347524"/>
          </a:xfrm>
          <a:prstGeom prst="rect">
            <a:avLst/>
          </a:prstGeom>
          <a:ln>
            <a:noFill/>
          </a:ln>
          <a:effectLst>
            <a:outerShdw dist="35921" dir="2700000" algn="ctr" rotWithShape="0">
              <a:schemeClr val="bg2"/>
            </a:outerShdw>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n-BD"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rPr>
              <a:t>আম্মু বকা দিয়ে বইগুলো ফ্যানের নিচে শুকাতে দিলেন। কিন্তু গণিত বইটি একেবারে নষ্ট হয়ে গেছে।</a:t>
            </a:r>
            <a:endParaRPr lang="en-US"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NikoshBAN" pitchFamily="2" charset="0"/>
              <a:cs typeface="NikoshBAN" pitchFamily="2" charset="0"/>
            </a:endParaRPr>
          </a:p>
          <a:p>
            <a:endParaRPr lang="en-US" dirty="0">
              <a:latin typeface="NikoshBAN" pitchFamily="2" charset="0"/>
              <a:cs typeface="NikoshBAN" pitchFamily="2" charset="0"/>
            </a:endParaRPr>
          </a:p>
        </p:txBody>
      </p:sp>
      <p:pic>
        <p:nvPicPr>
          <p:cNvPr id="5122" name="Picture 2" descr="C:\Users\Lenovo\Desktop\six.jpg"/>
          <p:cNvPicPr>
            <a:picLocks noChangeAspect="1" noChangeArrowheads="1"/>
          </p:cNvPicPr>
          <p:nvPr/>
        </p:nvPicPr>
        <p:blipFill>
          <a:blip r:embed="rId2"/>
          <a:srcRect/>
          <a:stretch>
            <a:fillRect/>
          </a:stretch>
        </p:blipFill>
        <p:spPr bwMode="auto">
          <a:xfrm>
            <a:off x="1616990" y="3352800"/>
            <a:ext cx="5088610" cy="30637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additive="base">
                                        <p:cTn id="12" dur="500" fill="hold"/>
                                        <p:tgtEl>
                                          <p:spTgt spid="5122"/>
                                        </p:tgtEl>
                                        <p:attrNameLst>
                                          <p:attrName>ppt_x</p:attrName>
                                        </p:attrNameLst>
                                      </p:cBhvr>
                                      <p:tavLst>
                                        <p:tav tm="0">
                                          <p:val>
                                            <p:strVal val="#ppt_x"/>
                                          </p:val>
                                        </p:tav>
                                        <p:tav tm="100000">
                                          <p:val>
                                            <p:strVal val="#ppt_x"/>
                                          </p:val>
                                        </p:tav>
                                      </p:tavLst>
                                    </p:anim>
                                    <p:anim calcmode="lin" valueType="num">
                                      <p:cBhvr additive="base">
                                        <p:cTn id="13"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390</Words>
  <Application>Microsoft Office PowerPoint</Application>
  <PresentationFormat>On-screen Show (4:3)</PresentationFormat>
  <Paragraphs>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সবাইকে স্বাগতম</vt:lpstr>
      <vt:lpstr>Slide 2</vt:lpstr>
      <vt:lpstr>Slide 3</vt:lpstr>
      <vt:lpstr>Slide 4</vt:lpstr>
      <vt:lpstr>Slide 5</vt:lpstr>
      <vt:lpstr>শিখন ফল</vt:lpstr>
      <vt:lpstr>ঘটনা 1</vt:lpstr>
      <vt:lpstr>Slide 8</vt:lpstr>
      <vt:lpstr>Slide 9</vt:lpstr>
      <vt:lpstr>Slide 10</vt:lpstr>
      <vt:lpstr>ঘটনা ২ </vt:lpstr>
      <vt:lpstr>Slide 12</vt:lpstr>
      <vt:lpstr>ঘটনা ৩</vt:lpstr>
      <vt:lpstr>Slide 14</vt:lpstr>
      <vt:lpstr>জোড়ায় কাজ</vt:lpstr>
      <vt:lpstr>ঘটনা ৪ </vt:lpstr>
      <vt:lpstr>ঘটনা ৫</vt:lpstr>
      <vt:lpstr>দলগত কাজ</vt:lpstr>
      <vt:lpstr>মূল্যায়ন</vt:lpstr>
      <vt:lpstr>বাড়ির কাজ</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স্বাগতম</dc:title>
  <dc:creator>Lenovo</dc:creator>
  <cp:lastModifiedBy>Lenovo</cp:lastModifiedBy>
  <cp:revision>60</cp:revision>
  <dcterms:created xsi:type="dcterms:W3CDTF">2006-08-16T00:00:00Z</dcterms:created>
  <dcterms:modified xsi:type="dcterms:W3CDTF">2020-09-26T14:54:14Z</dcterms:modified>
</cp:coreProperties>
</file>