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6" r:id="rId5"/>
    <p:sldId id="265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7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67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19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91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4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2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C49D-F49B-45E3-8DA9-9160EC75FC8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312884-2F74-41C4-8FB9-A040B5179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9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185" y="709683"/>
            <a:ext cx="10112991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en-US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শুভ</a:t>
            </a:r>
            <a:r>
              <a:rPr lang="en-US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 </a:t>
            </a:r>
            <a:r>
              <a:rPr lang="en-US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6350" stA="55000" endA="50" endPos="85000" dist="29997" dir="5400000" sy="-100000" algn="bl" rotWithShape="0"/>
                </a:effectLst>
              </a:rPr>
              <a:t>সকাল</a:t>
            </a:r>
            <a:endParaRPr 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1003" y="4421874"/>
            <a:ext cx="10508776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গণিত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শিক্ষায়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সবাইকে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স্বাগতম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4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16907" y="341194"/>
            <a:ext cx="4626592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Left"/>
              <a:lightRig rig="threePt" dir="t"/>
            </a:scene3d>
          </a:bodyPr>
          <a:lstStyle/>
          <a:p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শিক্ষক</a:t>
            </a:r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পরিচিত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3457" y="2441096"/>
            <a:ext cx="5841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সুকান্ত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রায়</a:t>
            </a:r>
            <a:endParaRPr lang="en-US" sz="3600" dirty="0" smtClean="0">
              <a:ln w="0"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সহকারি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শিক্ষক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(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গণিত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ও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বিজ্ঞান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)</a:t>
            </a: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ত্রি-পল্লী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বালিকা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উচ্চ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বিদ্যালয়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</a:p>
          <a:p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রাজাপুর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, </a:t>
            </a:r>
            <a:r>
              <a:rPr lang="en-US" sz="3600" dirty="0" err="1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ঝালকাঠি</a:t>
            </a:r>
            <a:r>
              <a:rPr lang="en-US" sz="3600" dirty="0" smtClean="0">
                <a:ln w="0"/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।</a:t>
            </a:r>
            <a:endParaRPr lang="en-US" sz="3600" dirty="0">
              <a:ln w="0"/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49" y="2269007"/>
            <a:ext cx="1980973" cy="24804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64289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"/>
                            </p:stCondLst>
                            <p:childTnLst>
                              <p:par>
                                <p:cTn id="1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50"/>
                            </p:stCondLst>
                            <p:childTnLst>
                              <p:par>
                                <p:cTn id="3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162322" y="259299"/>
            <a:ext cx="3603009" cy="3726641"/>
            <a:chOff x="7274257" y="982639"/>
            <a:chExt cx="3603009" cy="3726641"/>
          </a:xfrm>
        </p:grpSpPr>
        <p:sp>
          <p:nvSpPr>
            <p:cNvPr id="11" name="Oval 10"/>
            <p:cNvSpPr/>
            <p:nvPr/>
          </p:nvSpPr>
          <p:spPr>
            <a:xfrm>
              <a:off x="7274257" y="982639"/>
              <a:ext cx="3603009" cy="372664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724633" y="4053385"/>
              <a:ext cx="27841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770483" y="1583132"/>
            <a:ext cx="58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4513" y="3343693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6841" y="3357341"/>
            <a:ext cx="52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826211" y="3313494"/>
            <a:ext cx="696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036614" y="2154259"/>
            <a:ext cx="0" cy="1189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74711" y="4637327"/>
            <a:ext cx="6032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প্রমাণ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04870" y="4627484"/>
                <a:ext cx="18524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𝐴𝑀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𝐵𝑀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870" y="4627484"/>
                <a:ext cx="185249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85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7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614149"/>
            <a:ext cx="1100009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পাঠ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শিরোনাম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dirty="0" err="1" smtClean="0"/>
              <a:t>বৃত্তের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কেন্দ্র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ব্যাস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জ্যা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অঙ্কিত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লম্ব</a:t>
            </a:r>
            <a:r>
              <a:rPr lang="en-US" sz="3200" dirty="0" smtClean="0"/>
              <a:t> ঐ </a:t>
            </a:r>
            <a:r>
              <a:rPr lang="en-US" sz="3200" dirty="0" err="1" smtClean="0"/>
              <a:t>জ্যাকে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সমদ্বিখন্ডিত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6724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7353" y="327539"/>
            <a:ext cx="3603009" cy="3726641"/>
            <a:chOff x="7274257" y="982639"/>
            <a:chExt cx="3603009" cy="3726641"/>
          </a:xfrm>
        </p:grpSpPr>
        <p:sp>
          <p:nvSpPr>
            <p:cNvPr id="3" name="Oval 2"/>
            <p:cNvSpPr/>
            <p:nvPr/>
          </p:nvSpPr>
          <p:spPr>
            <a:xfrm>
              <a:off x="7274257" y="982639"/>
              <a:ext cx="3603009" cy="372664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724633" y="4053385"/>
              <a:ext cx="27841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 flipH="1">
            <a:off x="1078159" y="2169986"/>
            <a:ext cx="1460311" cy="122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27097" y="2169986"/>
            <a:ext cx="1364775" cy="1228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65514" y="1637724"/>
            <a:ext cx="58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59544" y="3398285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1872" y="3411933"/>
            <a:ext cx="52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21242" y="3368086"/>
            <a:ext cx="696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31645" y="2208851"/>
            <a:ext cx="0" cy="1189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71436" y="504967"/>
                <a:ext cx="665670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বিশেষ </a:t>
                </a:r>
                <a:r>
                  <a:rPr lang="en-US" sz="3200" dirty="0" err="1" smtClean="0"/>
                  <a:t>নির্বচন</a:t>
                </a:r>
                <a:r>
                  <a:rPr lang="en-US" sz="3200" dirty="0" smtClean="0"/>
                  <a:t> :- </a:t>
                </a:r>
                <a:r>
                  <a:rPr lang="en-US" sz="3200" dirty="0" err="1" smtClean="0"/>
                  <a:t>মনেকরি</a:t>
                </a:r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কেন্দ্র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বিশিষ্ট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বৃত্তে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err="1" smtClean="0"/>
                  <a:t>ব্যাস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ভিন্ন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একটি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জ্যা</a:t>
                </a:r>
                <a:r>
                  <a:rPr lang="en-US" sz="3200" dirty="0" smtClean="0"/>
                  <a:t>।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436" y="504967"/>
                <a:ext cx="6656708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2381" t="-12994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55511" y="3387769"/>
                <a:ext cx="59504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ea typeface="Cambria Math" panose="02040503050406030204" pitchFamily="18" charset="0"/>
                  </a:rPr>
                  <a:t>প্রমাণ :-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/>
                      <m:t>ও</m:t>
                    </m:r>
                    <m:r>
                      <m:rPr>
                        <m:nor/>
                      </m:rPr>
                      <a:rPr lang="en-US" sz="3200" b="0" i="0" dirty="0" smtClean="0"/>
                      <m:t> 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𝑂𝐴𝑀</m:t>
                    </m:r>
                  </m:oMath>
                </a14:m>
                <a:r>
                  <a:rPr lang="en-US" sz="3200" b="0" i="1" dirty="0" smtClean="0">
                    <a:latin typeface="Cambria Math" panose="02040503050406030204" pitchFamily="18" charset="0"/>
                  </a:rPr>
                  <a:t> এ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511" y="3387769"/>
                <a:ext cx="5950435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561" t="-23958" b="-38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7921" y="5829437"/>
                <a:ext cx="59640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AM=BM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921" y="5829437"/>
                <a:ext cx="5964079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71436" y="1672888"/>
                <a:ext cx="58726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কেন্দ্র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থেকে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err="1"/>
                  <a:t>এর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উপর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3200" dirty="0"/>
                  <a:t>M </a:t>
                </a:r>
                <a:r>
                  <a:rPr lang="en-US" sz="3200" dirty="0" err="1"/>
                  <a:t>লম্ব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টানি</a:t>
                </a:r>
                <a:r>
                  <a:rPr lang="en-US" sz="3200" dirty="0"/>
                  <a:t>।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436" y="1672888"/>
                <a:ext cx="5872698" cy="584775"/>
              </a:xfrm>
              <a:prstGeom prst="rect">
                <a:avLst/>
              </a:prstGeom>
              <a:blipFill rotWithShape="0">
                <a:blip r:embed="rId5"/>
                <a:stretch>
                  <a:fillRect l="-2700" t="-23958" r="-2077" b="-38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271436" y="2218244"/>
            <a:ext cx="4244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/>
              <a:t>প্রমাণ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হবে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, AM=BM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71436" y="2782817"/>
                <a:ext cx="49178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অঙ্কন :-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/>
                  <a:t> এবং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3200" dirty="0"/>
                  <a:t>,B </a:t>
                </a:r>
                <a:r>
                  <a:rPr lang="en-US" sz="3200" dirty="0" err="1"/>
                  <a:t>যোগ</a:t>
                </a:r>
                <a:r>
                  <a:rPr lang="en-US" sz="3200" dirty="0"/>
                  <a:t> </a:t>
                </a:r>
                <a:r>
                  <a:rPr lang="en-US" sz="3200" dirty="0" err="1"/>
                  <a:t>করি</a:t>
                </a:r>
                <a:r>
                  <a:rPr lang="en-US" sz="3200" dirty="0"/>
                  <a:t>।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436" y="2782817"/>
                <a:ext cx="4917821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3226" t="-23958" r="-2481" b="-38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350705" y="3838950"/>
                <a:ext cx="181404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𝑂𝐴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𝑂𝐵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705" y="3838950"/>
                <a:ext cx="181404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350705" y="42632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OM=OM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340457" y="4608603"/>
                <a:ext cx="50175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𝑂𝑀𝐴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𝑂𝑀𝐵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সমকোণ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457" y="4608603"/>
                <a:ext cx="5017527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227921" y="5173176"/>
                <a:ext cx="6096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∴∆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𝑂𝐴𝑀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/>
                        <m:t>≅ 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𝑂𝐴𝑀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921" y="5173176"/>
                <a:ext cx="6096000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3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3134" y="941696"/>
            <a:ext cx="5036024" cy="36317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115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সবাই</a:t>
            </a:r>
            <a:r>
              <a:rPr lang="en-US" sz="115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15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কে</a:t>
            </a:r>
            <a:endParaRPr lang="en-US" sz="11500" b="1" dirty="0" smtClean="0">
              <a:ln w="22225">
                <a:solidFill>
                  <a:srgbClr val="FF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150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15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69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1548</TotalTime>
  <Words>131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</dc:creator>
  <cp:lastModifiedBy>ROY</cp:lastModifiedBy>
  <cp:revision>37</cp:revision>
  <dcterms:created xsi:type="dcterms:W3CDTF">2016-01-01T14:47:56Z</dcterms:created>
  <dcterms:modified xsi:type="dcterms:W3CDTF">2020-09-26T06:21:01Z</dcterms:modified>
</cp:coreProperties>
</file>