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8"/>
  </p:notesMasterIdLst>
  <p:handoutMasterIdLst>
    <p:handoutMasterId r:id="rId19"/>
  </p:handoutMasterIdLst>
  <p:sldIdLst>
    <p:sldId id="690" r:id="rId2"/>
    <p:sldId id="691" r:id="rId3"/>
    <p:sldId id="676" r:id="rId4"/>
    <p:sldId id="677" r:id="rId5"/>
    <p:sldId id="678" r:id="rId6"/>
    <p:sldId id="679" r:id="rId7"/>
    <p:sldId id="680" r:id="rId8"/>
    <p:sldId id="681" r:id="rId9"/>
    <p:sldId id="682" r:id="rId10"/>
    <p:sldId id="683" r:id="rId11"/>
    <p:sldId id="684" r:id="rId12"/>
    <p:sldId id="685" r:id="rId13"/>
    <p:sldId id="686" r:id="rId14"/>
    <p:sldId id="687" r:id="rId15"/>
    <p:sldId id="693" r:id="rId16"/>
    <p:sldId id="692" r:id="rId17"/>
  </p:sldIdLst>
  <p:sldSz cx="13817600" cy="8229600"/>
  <p:notesSz cx="9144000" cy="6858000"/>
  <p:custShowLst>
    <p:custShow name="Custom Show 1" id="0">
      <p:sldLst>
        <p:sld r:id="rId4"/>
        <p:sld r:id="rId4"/>
      </p:sldLst>
    </p:custShow>
  </p:custShowLst>
  <p:defaultTextStyle>
    <a:defPPr>
      <a:defRPr lang="en-US"/>
    </a:defPPr>
    <a:lvl1pPr marL="0" algn="l" defTabSz="1044976" rtl="0" eaLnBrk="1" latinLnBrk="0" hangingPunct="1">
      <a:defRPr sz="2057" kern="1200">
        <a:solidFill>
          <a:schemeClr val="tx1"/>
        </a:solidFill>
        <a:latin typeface="+mn-lt"/>
        <a:ea typeface="+mn-ea"/>
        <a:cs typeface="+mn-cs"/>
      </a:defRPr>
    </a:lvl1pPr>
    <a:lvl2pPr marL="522488" algn="l" defTabSz="1044976" rtl="0" eaLnBrk="1" latinLnBrk="0" hangingPunct="1">
      <a:defRPr sz="2057" kern="1200">
        <a:solidFill>
          <a:schemeClr val="tx1"/>
        </a:solidFill>
        <a:latin typeface="+mn-lt"/>
        <a:ea typeface="+mn-ea"/>
        <a:cs typeface="+mn-cs"/>
      </a:defRPr>
    </a:lvl2pPr>
    <a:lvl3pPr marL="1044976" algn="l" defTabSz="1044976" rtl="0" eaLnBrk="1" latinLnBrk="0" hangingPunct="1">
      <a:defRPr sz="2057" kern="1200">
        <a:solidFill>
          <a:schemeClr val="tx1"/>
        </a:solidFill>
        <a:latin typeface="+mn-lt"/>
        <a:ea typeface="+mn-ea"/>
        <a:cs typeface="+mn-cs"/>
      </a:defRPr>
    </a:lvl3pPr>
    <a:lvl4pPr marL="1567464" algn="l" defTabSz="1044976" rtl="0" eaLnBrk="1" latinLnBrk="0" hangingPunct="1">
      <a:defRPr sz="2057" kern="1200">
        <a:solidFill>
          <a:schemeClr val="tx1"/>
        </a:solidFill>
        <a:latin typeface="+mn-lt"/>
        <a:ea typeface="+mn-ea"/>
        <a:cs typeface="+mn-cs"/>
      </a:defRPr>
    </a:lvl4pPr>
    <a:lvl5pPr marL="2089953" algn="l" defTabSz="1044976" rtl="0" eaLnBrk="1" latinLnBrk="0" hangingPunct="1">
      <a:defRPr sz="2057" kern="1200">
        <a:solidFill>
          <a:schemeClr val="tx1"/>
        </a:solidFill>
        <a:latin typeface="+mn-lt"/>
        <a:ea typeface="+mn-ea"/>
        <a:cs typeface="+mn-cs"/>
      </a:defRPr>
    </a:lvl5pPr>
    <a:lvl6pPr marL="2612441" algn="l" defTabSz="1044976" rtl="0" eaLnBrk="1" latinLnBrk="0" hangingPunct="1">
      <a:defRPr sz="2057" kern="1200">
        <a:solidFill>
          <a:schemeClr val="tx1"/>
        </a:solidFill>
        <a:latin typeface="+mn-lt"/>
        <a:ea typeface="+mn-ea"/>
        <a:cs typeface="+mn-cs"/>
      </a:defRPr>
    </a:lvl6pPr>
    <a:lvl7pPr marL="3134929" algn="l" defTabSz="1044976" rtl="0" eaLnBrk="1" latinLnBrk="0" hangingPunct="1">
      <a:defRPr sz="2057" kern="1200">
        <a:solidFill>
          <a:schemeClr val="tx1"/>
        </a:solidFill>
        <a:latin typeface="+mn-lt"/>
        <a:ea typeface="+mn-ea"/>
        <a:cs typeface="+mn-cs"/>
      </a:defRPr>
    </a:lvl7pPr>
    <a:lvl8pPr marL="3657417" algn="l" defTabSz="1044976" rtl="0" eaLnBrk="1" latinLnBrk="0" hangingPunct="1">
      <a:defRPr sz="2057" kern="1200">
        <a:solidFill>
          <a:schemeClr val="tx1"/>
        </a:solidFill>
        <a:latin typeface="+mn-lt"/>
        <a:ea typeface="+mn-ea"/>
        <a:cs typeface="+mn-cs"/>
      </a:defRPr>
    </a:lvl8pPr>
    <a:lvl9pPr marL="4179905" algn="l" defTabSz="1044976" rtl="0" eaLnBrk="1" latinLnBrk="0" hangingPunct="1">
      <a:defRPr sz="2057"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6E6E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15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541" autoAdjust="0"/>
    <p:restoredTop sz="94660"/>
  </p:normalViewPr>
  <p:slideViewPr>
    <p:cSldViewPr snapToGrid="0">
      <p:cViewPr varScale="1">
        <p:scale>
          <a:sx n="35" d="100"/>
          <a:sy n="35" d="100"/>
        </p:scale>
        <p:origin x="-114" y="-486"/>
      </p:cViewPr>
      <p:guideLst>
        <p:guide orient="horz" pos="2592"/>
        <p:guide pos="4352"/>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009786AE-3457-4307-B3DD-5E96E46D421F}" type="datetime2">
              <a:rPr lang="en-US" smtClean="0"/>
              <a:pPr/>
              <a:t>Saturday, September 26, 2020</a:t>
            </a:fld>
            <a:endParaRPr lang="en-US"/>
          </a:p>
        </p:txBody>
      </p:sp>
      <p:sp>
        <p:nvSpPr>
          <p:cNvPr id="4" name="Footer Placeholder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56E648A3-00B2-4AFB-B4C8-D6E970C1E695}" type="slidenum">
              <a:rPr lang="en-US" smtClean="0"/>
              <a:pPr/>
              <a:t>‹#›</a:t>
            </a:fld>
            <a:endParaRPr lang="en-US"/>
          </a:p>
        </p:txBody>
      </p:sp>
    </p:spTree>
    <p:extLst>
      <p:ext uri="{BB962C8B-B14F-4D97-AF65-F5344CB8AC3E}">
        <p14:creationId xmlns="" xmlns:p14="http://schemas.microsoft.com/office/powerpoint/2010/main" val="162143229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ED879633-4B5D-4947-889E-9CB3303ADE21}" type="datetime2">
              <a:rPr lang="en-US" smtClean="0"/>
              <a:pPr/>
              <a:t>Saturday, September 26, 2020</a:t>
            </a:fld>
            <a:endParaRPr lang="en-US"/>
          </a:p>
        </p:txBody>
      </p:sp>
      <p:sp>
        <p:nvSpPr>
          <p:cNvPr id="4" name="Slide Image Placeholder 3"/>
          <p:cNvSpPr>
            <a:spLocks noGrp="1" noRot="1" noChangeAspect="1"/>
          </p:cNvSpPr>
          <p:nvPr>
            <p:ph type="sldImg" idx="2"/>
          </p:nvPr>
        </p:nvSpPr>
        <p:spPr>
          <a:xfrm>
            <a:off x="2628900" y="857250"/>
            <a:ext cx="38862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7B38854B-8B8E-4033-9E30-5FB5E5A16659}" type="slidenum">
              <a:rPr lang="en-US" smtClean="0"/>
              <a:pPr/>
              <a:t>‹#›</a:t>
            </a:fld>
            <a:endParaRPr lang="en-US"/>
          </a:p>
        </p:txBody>
      </p:sp>
    </p:spTree>
    <p:extLst>
      <p:ext uri="{BB962C8B-B14F-4D97-AF65-F5344CB8AC3E}">
        <p14:creationId xmlns="" xmlns:p14="http://schemas.microsoft.com/office/powerpoint/2010/main" val="314485031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27200" y="1346836"/>
            <a:ext cx="10363200" cy="2865120"/>
          </a:xfrm>
        </p:spPr>
        <p:txBody>
          <a:bodyPr anchor="b"/>
          <a:lstStyle>
            <a:lvl1pPr algn="ctr">
              <a:defRPr sz="6800"/>
            </a:lvl1pPr>
          </a:lstStyle>
          <a:p>
            <a:r>
              <a:rPr lang="en-US" smtClean="0"/>
              <a:t>Click to edit Master title style</a:t>
            </a:r>
            <a:endParaRPr lang="en-US" dirty="0"/>
          </a:p>
        </p:txBody>
      </p:sp>
      <p:sp>
        <p:nvSpPr>
          <p:cNvPr id="3" name="Subtitle 2"/>
          <p:cNvSpPr>
            <a:spLocks noGrp="1"/>
          </p:cNvSpPr>
          <p:nvPr>
            <p:ph type="subTitle" idx="1"/>
          </p:nvPr>
        </p:nvSpPr>
        <p:spPr>
          <a:xfrm>
            <a:off x="1727200" y="4322446"/>
            <a:ext cx="10363200" cy="1986914"/>
          </a:xfrm>
        </p:spPr>
        <p:txBody>
          <a:bodyPr/>
          <a:lstStyle>
            <a:lvl1pPr marL="0" indent="0" algn="ctr">
              <a:buNone/>
              <a:defRPr sz="2720"/>
            </a:lvl1pPr>
            <a:lvl2pPr marL="518145" indent="0" algn="ctr">
              <a:buNone/>
              <a:defRPr sz="2267"/>
            </a:lvl2pPr>
            <a:lvl3pPr marL="1036290" indent="0" algn="ctr">
              <a:buNone/>
              <a:defRPr sz="2040"/>
            </a:lvl3pPr>
            <a:lvl4pPr marL="1554434" indent="0" algn="ctr">
              <a:buNone/>
              <a:defRPr sz="1813"/>
            </a:lvl4pPr>
            <a:lvl5pPr marL="2072579" indent="0" algn="ctr">
              <a:buNone/>
              <a:defRPr sz="1813"/>
            </a:lvl5pPr>
            <a:lvl6pPr marL="2590724" indent="0" algn="ctr">
              <a:buNone/>
              <a:defRPr sz="1813"/>
            </a:lvl6pPr>
            <a:lvl7pPr marL="3108869" indent="0" algn="ctr">
              <a:buNone/>
              <a:defRPr sz="1813"/>
            </a:lvl7pPr>
            <a:lvl8pPr marL="3627013" indent="0" algn="ctr">
              <a:buNone/>
              <a:defRPr sz="1813"/>
            </a:lvl8pPr>
            <a:lvl9pPr marL="4145158" indent="0" algn="ctr">
              <a:buNone/>
              <a:defRPr sz="181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ACCF13-5D55-4C2B-B060-8F2CD3624DD0}" type="datetime1">
              <a:rPr lang="en-US" smtClean="0"/>
              <a:pPr/>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E6735-540D-4EB1-B0B9-16DDD8662F70}" type="slidenum">
              <a:rPr lang="en-US" smtClean="0"/>
              <a:pPr/>
              <a:t>‹#›</a:t>
            </a:fld>
            <a:endParaRPr lang="en-US"/>
          </a:p>
        </p:txBody>
      </p:sp>
    </p:spTree>
    <p:extLst>
      <p:ext uri="{BB962C8B-B14F-4D97-AF65-F5344CB8AC3E}">
        <p14:creationId xmlns="" xmlns:p14="http://schemas.microsoft.com/office/powerpoint/2010/main" val="2601122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B87BD4-3F9F-4FFE-9E25-1EFFB12B19E2}" type="datetime1">
              <a:rPr lang="en-US" smtClean="0"/>
              <a:pPr/>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E6735-540D-4EB1-B0B9-16DDD8662F70}" type="slidenum">
              <a:rPr lang="en-US" smtClean="0"/>
              <a:pPr/>
              <a:t>‹#›</a:t>
            </a:fld>
            <a:endParaRPr lang="en-US"/>
          </a:p>
        </p:txBody>
      </p:sp>
    </p:spTree>
    <p:extLst>
      <p:ext uri="{BB962C8B-B14F-4D97-AF65-F5344CB8AC3E}">
        <p14:creationId xmlns="" xmlns:p14="http://schemas.microsoft.com/office/powerpoint/2010/main" val="2436220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88220" y="438150"/>
            <a:ext cx="2979420" cy="697420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9960" y="438150"/>
            <a:ext cx="8765540" cy="697420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5CEFC5-9678-4970-9167-2B3510E00297}" type="datetime1">
              <a:rPr lang="en-US" smtClean="0"/>
              <a:pPr/>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E6735-540D-4EB1-B0B9-16DDD8662F70}" type="slidenum">
              <a:rPr lang="en-US" smtClean="0"/>
              <a:pPr/>
              <a:t>‹#›</a:t>
            </a:fld>
            <a:endParaRPr lang="en-US"/>
          </a:p>
        </p:txBody>
      </p:sp>
    </p:spTree>
    <p:extLst>
      <p:ext uri="{BB962C8B-B14F-4D97-AF65-F5344CB8AC3E}">
        <p14:creationId xmlns="" xmlns:p14="http://schemas.microsoft.com/office/powerpoint/2010/main" val="1723578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A1D2CD-7F15-4BB3-82EC-8CCF2FF596DE}" type="datetime1">
              <a:rPr lang="en-US" smtClean="0"/>
              <a:pPr/>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E6735-540D-4EB1-B0B9-16DDD8662F70}" type="slidenum">
              <a:rPr lang="en-US" smtClean="0"/>
              <a:pPr/>
              <a:t>‹#›</a:t>
            </a:fld>
            <a:endParaRPr lang="en-US"/>
          </a:p>
        </p:txBody>
      </p:sp>
    </p:spTree>
    <p:extLst>
      <p:ext uri="{BB962C8B-B14F-4D97-AF65-F5344CB8AC3E}">
        <p14:creationId xmlns="" xmlns:p14="http://schemas.microsoft.com/office/powerpoint/2010/main" val="344221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2763" y="2051686"/>
            <a:ext cx="11917680" cy="3423284"/>
          </a:xfrm>
        </p:spPr>
        <p:txBody>
          <a:bodyPr anchor="b"/>
          <a:lstStyle>
            <a:lvl1pPr>
              <a:defRPr sz="6800"/>
            </a:lvl1pPr>
          </a:lstStyle>
          <a:p>
            <a:r>
              <a:rPr lang="en-US" smtClean="0"/>
              <a:t>Click to edit Master title style</a:t>
            </a:r>
            <a:endParaRPr lang="en-US" dirty="0"/>
          </a:p>
        </p:txBody>
      </p:sp>
      <p:sp>
        <p:nvSpPr>
          <p:cNvPr id="3" name="Text Placeholder 2"/>
          <p:cNvSpPr>
            <a:spLocks noGrp="1"/>
          </p:cNvSpPr>
          <p:nvPr>
            <p:ph type="body" idx="1"/>
          </p:nvPr>
        </p:nvSpPr>
        <p:spPr>
          <a:xfrm>
            <a:off x="942763" y="5507356"/>
            <a:ext cx="11917680" cy="1800224"/>
          </a:xfrm>
        </p:spPr>
        <p:txBody>
          <a:bodyPr/>
          <a:lstStyle>
            <a:lvl1pPr marL="0" indent="0">
              <a:buNone/>
              <a:defRPr sz="2720">
                <a:solidFill>
                  <a:schemeClr val="tx1">
                    <a:tint val="75000"/>
                  </a:schemeClr>
                </a:solidFill>
              </a:defRPr>
            </a:lvl1pPr>
            <a:lvl2pPr marL="518145" indent="0">
              <a:buNone/>
              <a:defRPr sz="2267">
                <a:solidFill>
                  <a:schemeClr val="tx1">
                    <a:tint val="75000"/>
                  </a:schemeClr>
                </a:solidFill>
              </a:defRPr>
            </a:lvl2pPr>
            <a:lvl3pPr marL="1036290" indent="0">
              <a:buNone/>
              <a:defRPr sz="2040">
                <a:solidFill>
                  <a:schemeClr val="tx1">
                    <a:tint val="75000"/>
                  </a:schemeClr>
                </a:solidFill>
              </a:defRPr>
            </a:lvl3pPr>
            <a:lvl4pPr marL="1554434" indent="0">
              <a:buNone/>
              <a:defRPr sz="1813">
                <a:solidFill>
                  <a:schemeClr val="tx1">
                    <a:tint val="75000"/>
                  </a:schemeClr>
                </a:solidFill>
              </a:defRPr>
            </a:lvl4pPr>
            <a:lvl5pPr marL="2072579" indent="0">
              <a:buNone/>
              <a:defRPr sz="1813">
                <a:solidFill>
                  <a:schemeClr val="tx1">
                    <a:tint val="75000"/>
                  </a:schemeClr>
                </a:solidFill>
              </a:defRPr>
            </a:lvl5pPr>
            <a:lvl6pPr marL="2590724" indent="0">
              <a:buNone/>
              <a:defRPr sz="1813">
                <a:solidFill>
                  <a:schemeClr val="tx1">
                    <a:tint val="75000"/>
                  </a:schemeClr>
                </a:solidFill>
              </a:defRPr>
            </a:lvl6pPr>
            <a:lvl7pPr marL="3108869" indent="0">
              <a:buNone/>
              <a:defRPr sz="1813">
                <a:solidFill>
                  <a:schemeClr val="tx1">
                    <a:tint val="75000"/>
                  </a:schemeClr>
                </a:solidFill>
              </a:defRPr>
            </a:lvl7pPr>
            <a:lvl8pPr marL="3627013" indent="0">
              <a:buNone/>
              <a:defRPr sz="1813">
                <a:solidFill>
                  <a:schemeClr val="tx1">
                    <a:tint val="75000"/>
                  </a:schemeClr>
                </a:solidFill>
              </a:defRPr>
            </a:lvl8pPr>
            <a:lvl9pPr marL="4145158" indent="0">
              <a:buNone/>
              <a:defRPr sz="181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22954C1-5DC6-405C-AC38-64251AA93F0F}" type="datetime1">
              <a:rPr lang="en-US" smtClean="0"/>
              <a:pPr/>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E6735-540D-4EB1-B0B9-16DDD8662F70}" type="slidenum">
              <a:rPr lang="en-US" smtClean="0"/>
              <a:pPr/>
              <a:t>‹#›</a:t>
            </a:fld>
            <a:endParaRPr lang="en-US"/>
          </a:p>
        </p:txBody>
      </p:sp>
    </p:spTree>
    <p:extLst>
      <p:ext uri="{BB962C8B-B14F-4D97-AF65-F5344CB8AC3E}">
        <p14:creationId xmlns="" xmlns:p14="http://schemas.microsoft.com/office/powerpoint/2010/main" val="2787687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9960" y="2190750"/>
            <a:ext cx="5872480" cy="522160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995160" y="2190750"/>
            <a:ext cx="5872480" cy="522160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586941-86CC-4659-965E-AD7042A38D36}" type="datetime1">
              <a:rPr lang="en-US" smtClean="0"/>
              <a:pPr/>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8E6735-540D-4EB1-B0B9-16DDD8662F70}" type="slidenum">
              <a:rPr lang="en-US" smtClean="0"/>
              <a:pPr/>
              <a:t>‹#›</a:t>
            </a:fld>
            <a:endParaRPr lang="en-US"/>
          </a:p>
        </p:txBody>
      </p:sp>
    </p:spTree>
    <p:extLst>
      <p:ext uri="{BB962C8B-B14F-4D97-AF65-F5344CB8AC3E}">
        <p14:creationId xmlns="" xmlns:p14="http://schemas.microsoft.com/office/powerpoint/2010/main" val="1802074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51760" y="438150"/>
            <a:ext cx="11917680" cy="159067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51760" y="2017396"/>
            <a:ext cx="5845492" cy="988694"/>
          </a:xfrm>
        </p:spPr>
        <p:txBody>
          <a:bodyPr anchor="b"/>
          <a:lstStyle>
            <a:lvl1pPr marL="0" indent="0">
              <a:buNone/>
              <a:defRPr sz="2720" b="1"/>
            </a:lvl1pPr>
            <a:lvl2pPr marL="518145" indent="0">
              <a:buNone/>
              <a:defRPr sz="2267" b="1"/>
            </a:lvl2pPr>
            <a:lvl3pPr marL="1036290" indent="0">
              <a:buNone/>
              <a:defRPr sz="2040" b="1"/>
            </a:lvl3pPr>
            <a:lvl4pPr marL="1554434" indent="0">
              <a:buNone/>
              <a:defRPr sz="1813" b="1"/>
            </a:lvl4pPr>
            <a:lvl5pPr marL="2072579" indent="0">
              <a:buNone/>
              <a:defRPr sz="1813" b="1"/>
            </a:lvl5pPr>
            <a:lvl6pPr marL="2590724" indent="0">
              <a:buNone/>
              <a:defRPr sz="1813" b="1"/>
            </a:lvl6pPr>
            <a:lvl7pPr marL="3108869" indent="0">
              <a:buNone/>
              <a:defRPr sz="1813" b="1"/>
            </a:lvl7pPr>
            <a:lvl8pPr marL="3627013" indent="0">
              <a:buNone/>
              <a:defRPr sz="1813" b="1"/>
            </a:lvl8pPr>
            <a:lvl9pPr marL="4145158" indent="0">
              <a:buNone/>
              <a:defRPr sz="1813" b="1"/>
            </a:lvl9pPr>
          </a:lstStyle>
          <a:p>
            <a:pPr lvl="0"/>
            <a:r>
              <a:rPr lang="en-US" smtClean="0"/>
              <a:t>Edit Master text styles</a:t>
            </a:r>
          </a:p>
        </p:txBody>
      </p:sp>
      <p:sp>
        <p:nvSpPr>
          <p:cNvPr id="4" name="Content Placeholder 3"/>
          <p:cNvSpPr>
            <a:spLocks noGrp="1"/>
          </p:cNvSpPr>
          <p:nvPr>
            <p:ph sz="half" idx="2"/>
          </p:nvPr>
        </p:nvSpPr>
        <p:spPr>
          <a:xfrm>
            <a:off x="951760" y="3006090"/>
            <a:ext cx="5845492" cy="442150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995160" y="2017396"/>
            <a:ext cx="5874280" cy="988694"/>
          </a:xfrm>
        </p:spPr>
        <p:txBody>
          <a:bodyPr anchor="b"/>
          <a:lstStyle>
            <a:lvl1pPr marL="0" indent="0">
              <a:buNone/>
              <a:defRPr sz="2720" b="1"/>
            </a:lvl1pPr>
            <a:lvl2pPr marL="518145" indent="0">
              <a:buNone/>
              <a:defRPr sz="2267" b="1"/>
            </a:lvl2pPr>
            <a:lvl3pPr marL="1036290" indent="0">
              <a:buNone/>
              <a:defRPr sz="2040" b="1"/>
            </a:lvl3pPr>
            <a:lvl4pPr marL="1554434" indent="0">
              <a:buNone/>
              <a:defRPr sz="1813" b="1"/>
            </a:lvl4pPr>
            <a:lvl5pPr marL="2072579" indent="0">
              <a:buNone/>
              <a:defRPr sz="1813" b="1"/>
            </a:lvl5pPr>
            <a:lvl6pPr marL="2590724" indent="0">
              <a:buNone/>
              <a:defRPr sz="1813" b="1"/>
            </a:lvl6pPr>
            <a:lvl7pPr marL="3108869" indent="0">
              <a:buNone/>
              <a:defRPr sz="1813" b="1"/>
            </a:lvl7pPr>
            <a:lvl8pPr marL="3627013" indent="0">
              <a:buNone/>
              <a:defRPr sz="1813" b="1"/>
            </a:lvl8pPr>
            <a:lvl9pPr marL="4145158" indent="0">
              <a:buNone/>
              <a:defRPr sz="1813" b="1"/>
            </a:lvl9pPr>
          </a:lstStyle>
          <a:p>
            <a:pPr lvl="0"/>
            <a:r>
              <a:rPr lang="en-US" smtClean="0"/>
              <a:t>Edit Master text styles</a:t>
            </a:r>
          </a:p>
        </p:txBody>
      </p:sp>
      <p:sp>
        <p:nvSpPr>
          <p:cNvPr id="6" name="Content Placeholder 5"/>
          <p:cNvSpPr>
            <a:spLocks noGrp="1"/>
          </p:cNvSpPr>
          <p:nvPr>
            <p:ph sz="quarter" idx="4"/>
          </p:nvPr>
        </p:nvSpPr>
        <p:spPr>
          <a:xfrm>
            <a:off x="6995160" y="3006090"/>
            <a:ext cx="5874280" cy="442150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C361AF-7CF3-43FF-ACF1-E15CE0553E0E}" type="datetime1">
              <a:rPr lang="en-US" smtClean="0"/>
              <a:pPr/>
              <a:t>9/26/2020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8E6735-540D-4EB1-B0B9-16DDD8662F70}" type="slidenum">
              <a:rPr lang="en-US" smtClean="0"/>
              <a:pPr/>
              <a:t>‹#›</a:t>
            </a:fld>
            <a:endParaRPr lang="en-US"/>
          </a:p>
        </p:txBody>
      </p:sp>
    </p:spTree>
    <p:extLst>
      <p:ext uri="{BB962C8B-B14F-4D97-AF65-F5344CB8AC3E}">
        <p14:creationId xmlns="" xmlns:p14="http://schemas.microsoft.com/office/powerpoint/2010/main" val="1538322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B8F349-C158-46DF-BD76-5698D01726F8}" type="datetime1">
              <a:rPr lang="en-US" smtClean="0"/>
              <a:pPr/>
              <a:t>9/26/2020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8E6735-540D-4EB1-B0B9-16DDD8662F70}" type="slidenum">
              <a:rPr lang="en-US" smtClean="0"/>
              <a:pPr/>
              <a:t>‹#›</a:t>
            </a:fld>
            <a:endParaRPr lang="en-US"/>
          </a:p>
        </p:txBody>
      </p:sp>
    </p:spTree>
    <p:extLst>
      <p:ext uri="{BB962C8B-B14F-4D97-AF65-F5344CB8AC3E}">
        <p14:creationId xmlns="" xmlns:p14="http://schemas.microsoft.com/office/powerpoint/2010/main" val="3625408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2FF0-F4DE-4315-863B-88996E81AB43}" type="datetime1">
              <a:rPr lang="en-US" smtClean="0"/>
              <a:pPr/>
              <a:t>9/26/2020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8E6735-540D-4EB1-B0B9-16DDD8662F70}" type="slidenum">
              <a:rPr lang="en-US" smtClean="0"/>
              <a:pPr/>
              <a:t>‹#›</a:t>
            </a:fld>
            <a:endParaRPr lang="en-US"/>
          </a:p>
        </p:txBody>
      </p:sp>
    </p:spTree>
    <p:extLst>
      <p:ext uri="{BB962C8B-B14F-4D97-AF65-F5344CB8AC3E}">
        <p14:creationId xmlns="" xmlns:p14="http://schemas.microsoft.com/office/powerpoint/2010/main" val="1629774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1760" y="548640"/>
            <a:ext cx="4456535" cy="1920240"/>
          </a:xfrm>
        </p:spPr>
        <p:txBody>
          <a:bodyPr anchor="b"/>
          <a:lstStyle>
            <a:lvl1pPr>
              <a:defRPr sz="3627"/>
            </a:lvl1pPr>
          </a:lstStyle>
          <a:p>
            <a:r>
              <a:rPr lang="en-US" smtClean="0"/>
              <a:t>Click to edit Master title style</a:t>
            </a:r>
            <a:endParaRPr lang="en-US" dirty="0"/>
          </a:p>
        </p:txBody>
      </p:sp>
      <p:sp>
        <p:nvSpPr>
          <p:cNvPr id="3" name="Content Placeholder 2"/>
          <p:cNvSpPr>
            <a:spLocks noGrp="1"/>
          </p:cNvSpPr>
          <p:nvPr>
            <p:ph idx="1"/>
          </p:nvPr>
        </p:nvSpPr>
        <p:spPr>
          <a:xfrm>
            <a:off x="5874280" y="1184911"/>
            <a:ext cx="6995160" cy="5848350"/>
          </a:xfrm>
        </p:spPr>
        <p:txBody>
          <a:bodyPr/>
          <a:lstStyle>
            <a:lvl1pPr>
              <a:defRPr sz="3627"/>
            </a:lvl1pPr>
            <a:lvl2pPr>
              <a:defRPr sz="3173"/>
            </a:lvl2pPr>
            <a:lvl3pPr>
              <a:defRPr sz="2720"/>
            </a:lvl3pPr>
            <a:lvl4pPr>
              <a:defRPr sz="2267"/>
            </a:lvl4pPr>
            <a:lvl5pPr>
              <a:defRPr sz="2267"/>
            </a:lvl5pPr>
            <a:lvl6pPr>
              <a:defRPr sz="2267"/>
            </a:lvl6pPr>
            <a:lvl7pPr>
              <a:defRPr sz="2267"/>
            </a:lvl7pPr>
            <a:lvl8pPr>
              <a:defRPr sz="2267"/>
            </a:lvl8pPr>
            <a:lvl9pPr>
              <a:defRPr sz="2267"/>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51760" y="2468880"/>
            <a:ext cx="4456535" cy="4573906"/>
          </a:xfrm>
        </p:spPr>
        <p:txBody>
          <a:bodyPr/>
          <a:lstStyle>
            <a:lvl1pPr marL="0" indent="0">
              <a:buNone/>
              <a:defRPr sz="1813"/>
            </a:lvl1pPr>
            <a:lvl2pPr marL="518145" indent="0">
              <a:buNone/>
              <a:defRPr sz="1587"/>
            </a:lvl2pPr>
            <a:lvl3pPr marL="1036290" indent="0">
              <a:buNone/>
              <a:defRPr sz="1360"/>
            </a:lvl3pPr>
            <a:lvl4pPr marL="1554434" indent="0">
              <a:buNone/>
              <a:defRPr sz="1133"/>
            </a:lvl4pPr>
            <a:lvl5pPr marL="2072579" indent="0">
              <a:buNone/>
              <a:defRPr sz="1133"/>
            </a:lvl5pPr>
            <a:lvl6pPr marL="2590724" indent="0">
              <a:buNone/>
              <a:defRPr sz="1133"/>
            </a:lvl6pPr>
            <a:lvl7pPr marL="3108869" indent="0">
              <a:buNone/>
              <a:defRPr sz="1133"/>
            </a:lvl7pPr>
            <a:lvl8pPr marL="3627013" indent="0">
              <a:buNone/>
              <a:defRPr sz="1133"/>
            </a:lvl8pPr>
            <a:lvl9pPr marL="4145158" indent="0">
              <a:buNone/>
              <a:defRPr sz="1133"/>
            </a:lvl9pPr>
          </a:lstStyle>
          <a:p>
            <a:pPr lvl="0"/>
            <a:r>
              <a:rPr lang="en-US" smtClean="0"/>
              <a:t>Edit Master text styles</a:t>
            </a:r>
          </a:p>
        </p:txBody>
      </p:sp>
      <p:sp>
        <p:nvSpPr>
          <p:cNvPr id="5" name="Date Placeholder 4"/>
          <p:cNvSpPr>
            <a:spLocks noGrp="1"/>
          </p:cNvSpPr>
          <p:nvPr>
            <p:ph type="dt" sz="half" idx="10"/>
          </p:nvPr>
        </p:nvSpPr>
        <p:spPr/>
        <p:txBody>
          <a:bodyPr/>
          <a:lstStyle/>
          <a:p>
            <a:fld id="{CEC215B1-83A3-4B5B-AE63-0FF0C79F1C96}" type="datetime1">
              <a:rPr lang="en-US" smtClean="0"/>
              <a:pPr/>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8E6735-540D-4EB1-B0B9-16DDD8662F70}" type="slidenum">
              <a:rPr lang="en-US" smtClean="0"/>
              <a:pPr/>
              <a:t>‹#›</a:t>
            </a:fld>
            <a:endParaRPr lang="en-US"/>
          </a:p>
        </p:txBody>
      </p:sp>
    </p:spTree>
    <p:extLst>
      <p:ext uri="{BB962C8B-B14F-4D97-AF65-F5344CB8AC3E}">
        <p14:creationId xmlns="" xmlns:p14="http://schemas.microsoft.com/office/powerpoint/2010/main" val="1226067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1760" y="548640"/>
            <a:ext cx="4456535" cy="1920240"/>
          </a:xfrm>
        </p:spPr>
        <p:txBody>
          <a:bodyPr anchor="b"/>
          <a:lstStyle>
            <a:lvl1pPr>
              <a:defRPr sz="362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874280" y="1184911"/>
            <a:ext cx="6995160" cy="5848350"/>
          </a:xfrm>
        </p:spPr>
        <p:txBody>
          <a:bodyPr anchor="t"/>
          <a:lstStyle>
            <a:lvl1pPr marL="0" indent="0">
              <a:buNone/>
              <a:defRPr sz="3627"/>
            </a:lvl1pPr>
            <a:lvl2pPr marL="518145" indent="0">
              <a:buNone/>
              <a:defRPr sz="3173"/>
            </a:lvl2pPr>
            <a:lvl3pPr marL="1036290" indent="0">
              <a:buNone/>
              <a:defRPr sz="2720"/>
            </a:lvl3pPr>
            <a:lvl4pPr marL="1554434" indent="0">
              <a:buNone/>
              <a:defRPr sz="2267"/>
            </a:lvl4pPr>
            <a:lvl5pPr marL="2072579" indent="0">
              <a:buNone/>
              <a:defRPr sz="2267"/>
            </a:lvl5pPr>
            <a:lvl6pPr marL="2590724" indent="0">
              <a:buNone/>
              <a:defRPr sz="2267"/>
            </a:lvl6pPr>
            <a:lvl7pPr marL="3108869" indent="0">
              <a:buNone/>
              <a:defRPr sz="2267"/>
            </a:lvl7pPr>
            <a:lvl8pPr marL="3627013" indent="0">
              <a:buNone/>
              <a:defRPr sz="2267"/>
            </a:lvl8pPr>
            <a:lvl9pPr marL="4145158" indent="0">
              <a:buNone/>
              <a:defRPr sz="2267"/>
            </a:lvl9pPr>
          </a:lstStyle>
          <a:p>
            <a:r>
              <a:rPr lang="en-US" smtClean="0"/>
              <a:t>Click icon to add picture</a:t>
            </a:r>
            <a:endParaRPr lang="en-US" dirty="0"/>
          </a:p>
        </p:txBody>
      </p:sp>
      <p:sp>
        <p:nvSpPr>
          <p:cNvPr id="4" name="Text Placeholder 3"/>
          <p:cNvSpPr>
            <a:spLocks noGrp="1"/>
          </p:cNvSpPr>
          <p:nvPr>
            <p:ph type="body" sz="half" idx="2"/>
          </p:nvPr>
        </p:nvSpPr>
        <p:spPr>
          <a:xfrm>
            <a:off x="951760" y="2468880"/>
            <a:ext cx="4456535" cy="4573906"/>
          </a:xfrm>
        </p:spPr>
        <p:txBody>
          <a:bodyPr/>
          <a:lstStyle>
            <a:lvl1pPr marL="0" indent="0">
              <a:buNone/>
              <a:defRPr sz="1813"/>
            </a:lvl1pPr>
            <a:lvl2pPr marL="518145" indent="0">
              <a:buNone/>
              <a:defRPr sz="1587"/>
            </a:lvl2pPr>
            <a:lvl3pPr marL="1036290" indent="0">
              <a:buNone/>
              <a:defRPr sz="1360"/>
            </a:lvl3pPr>
            <a:lvl4pPr marL="1554434" indent="0">
              <a:buNone/>
              <a:defRPr sz="1133"/>
            </a:lvl4pPr>
            <a:lvl5pPr marL="2072579" indent="0">
              <a:buNone/>
              <a:defRPr sz="1133"/>
            </a:lvl5pPr>
            <a:lvl6pPr marL="2590724" indent="0">
              <a:buNone/>
              <a:defRPr sz="1133"/>
            </a:lvl6pPr>
            <a:lvl7pPr marL="3108869" indent="0">
              <a:buNone/>
              <a:defRPr sz="1133"/>
            </a:lvl7pPr>
            <a:lvl8pPr marL="3627013" indent="0">
              <a:buNone/>
              <a:defRPr sz="1133"/>
            </a:lvl8pPr>
            <a:lvl9pPr marL="4145158" indent="0">
              <a:buNone/>
              <a:defRPr sz="1133"/>
            </a:lvl9pPr>
          </a:lstStyle>
          <a:p>
            <a:pPr lvl="0"/>
            <a:r>
              <a:rPr lang="en-US" smtClean="0"/>
              <a:t>Edit Master text styles</a:t>
            </a:r>
          </a:p>
        </p:txBody>
      </p:sp>
      <p:sp>
        <p:nvSpPr>
          <p:cNvPr id="5" name="Date Placeholder 4"/>
          <p:cNvSpPr>
            <a:spLocks noGrp="1"/>
          </p:cNvSpPr>
          <p:nvPr>
            <p:ph type="dt" sz="half" idx="10"/>
          </p:nvPr>
        </p:nvSpPr>
        <p:spPr/>
        <p:txBody>
          <a:bodyPr/>
          <a:lstStyle/>
          <a:p>
            <a:fld id="{4DF5565E-1ECB-4D10-9D49-2DA0B599544D}" type="datetime1">
              <a:rPr lang="en-US" smtClean="0"/>
              <a:pPr/>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8E6735-540D-4EB1-B0B9-16DDD8662F70}" type="slidenum">
              <a:rPr lang="en-US" smtClean="0"/>
              <a:pPr/>
              <a:t>‹#›</a:t>
            </a:fld>
            <a:endParaRPr lang="en-US"/>
          </a:p>
        </p:txBody>
      </p:sp>
    </p:spTree>
    <p:extLst>
      <p:ext uri="{BB962C8B-B14F-4D97-AF65-F5344CB8AC3E}">
        <p14:creationId xmlns="" xmlns:p14="http://schemas.microsoft.com/office/powerpoint/2010/main" val="3760668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49960" y="438150"/>
            <a:ext cx="11917680" cy="159067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49960" y="2190750"/>
            <a:ext cx="11917680" cy="522160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49960" y="7627621"/>
            <a:ext cx="3108960" cy="438150"/>
          </a:xfrm>
          <a:prstGeom prst="rect">
            <a:avLst/>
          </a:prstGeom>
        </p:spPr>
        <p:txBody>
          <a:bodyPr vert="horz" lIns="91440" tIns="45720" rIns="91440" bIns="45720" rtlCol="0" anchor="ctr"/>
          <a:lstStyle>
            <a:lvl1pPr algn="l">
              <a:defRPr sz="1360">
                <a:solidFill>
                  <a:schemeClr val="tx1">
                    <a:tint val="75000"/>
                  </a:schemeClr>
                </a:solidFill>
              </a:defRPr>
            </a:lvl1pPr>
          </a:lstStyle>
          <a:p>
            <a:fld id="{3022C398-DC40-47CB-9FD1-4025A874DADB}" type="datetime1">
              <a:rPr lang="en-US" smtClean="0"/>
              <a:pPr/>
              <a:t>9/26/2020</a:t>
            </a:fld>
            <a:endParaRPr lang="en-US"/>
          </a:p>
        </p:txBody>
      </p:sp>
      <p:sp>
        <p:nvSpPr>
          <p:cNvPr id="5" name="Footer Placeholder 4"/>
          <p:cNvSpPr>
            <a:spLocks noGrp="1"/>
          </p:cNvSpPr>
          <p:nvPr>
            <p:ph type="ftr" sz="quarter" idx="3"/>
          </p:nvPr>
        </p:nvSpPr>
        <p:spPr>
          <a:xfrm>
            <a:off x="4577080" y="7627621"/>
            <a:ext cx="4663440" cy="438150"/>
          </a:xfrm>
          <a:prstGeom prst="rect">
            <a:avLst/>
          </a:prstGeom>
        </p:spPr>
        <p:txBody>
          <a:bodyPr vert="horz" lIns="91440" tIns="45720" rIns="91440" bIns="45720" rtlCol="0" anchor="ctr"/>
          <a:lstStyle>
            <a:lvl1pPr algn="ctr">
              <a:defRPr sz="13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758680" y="7627621"/>
            <a:ext cx="3108960" cy="438150"/>
          </a:xfrm>
          <a:prstGeom prst="rect">
            <a:avLst/>
          </a:prstGeom>
        </p:spPr>
        <p:txBody>
          <a:bodyPr vert="horz" lIns="91440" tIns="45720" rIns="91440" bIns="45720" rtlCol="0" anchor="ctr"/>
          <a:lstStyle>
            <a:lvl1pPr algn="r">
              <a:defRPr sz="1360">
                <a:solidFill>
                  <a:schemeClr val="tx1">
                    <a:tint val="75000"/>
                  </a:schemeClr>
                </a:solidFill>
              </a:defRPr>
            </a:lvl1pPr>
          </a:lstStyle>
          <a:p>
            <a:fld id="{D58E6735-540D-4EB1-B0B9-16DDD8662F70}" type="slidenum">
              <a:rPr lang="en-US" smtClean="0"/>
              <a:pPr/>
              <a:t>‹#›</a:t>
            </a:fld>
            <a:endParaRPr lang="en-US"/>
          </a:p>
        </p:txBody>
      </p:sp>
      <p:sp>
        <p:nvSpPr>
          <p:cNvPr id="7" name="Rectangle 6"/>
          <p:cNvSpPr/>
          <p:nvPr userDrawn="1"/>
        </p:nvSpPr>
        <p:spPr>
          <a:xfrm>
            <a:off x="4" y="6"/>
            <a:ext cx="13817599" cy="8159825"/>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34"/>
          </a:p>
        </p:txBody>
      </p:sp>
      <p:sp>
        <p:nvSpPr>
          <p:cNvPr id="8" name="Rectangle 7"/>
          <p:cNvSpPr/>
          <p:nvPr userDrawn="1"/>
        </p:nvSpPr>
        <p:spPr>
          <a:xfrm>
            <a:off x="105279" y="104505"/>
            <a:ext cx="13601783" cy="7961269"/>
          </a:xfrm>
          <a:prstGeom prst="rect">
            <a:avLst/>
          </a:prstGeom>
          <a:noFill/>
          <a:ln w="76200">
            <a:solidFill>
              <a:schemeClr val="accent6">
                <a:lumMod val="50000"/>
              </a:schemeClr>
            </a:solidFill>
            <a:prstDash val="soli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34"/>
          </a:p>
        </p:txBody>
      </p:sp>
    </p:spTree>
    <p:extLst>
      <p:ext uri="{BB962C8B-B14F-4D97-AF65-F5344CB8AC3E}">
        <p14:creationId xmlns="" xmlns:p14="http://schemas.microsoft.com/office/powerpoint/2010/main" val="249580903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p:txStyles>
    <p:title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p:titleStyle>
    <p:bodyStyle>
      <a:lvl1pPr marL="259072" indent="-259072" algn="l" defTabSz="1036290" rtl="0" eaLnBrk="1" latinLnBrk="0" hangingPunct="1">
        <a:lnSpc>
          <a:spcPct val="90000"/>
        </a:lnSpc>
        <a:spcBef>
          <a:spcPts val="1133"/>
        </a:spcBef>
        <a:buFont typeface="Arial" panose="020B0604020202020204" pitchFamily="34" charset="0"/>
        <a:buChar char="•"/>
        <a:defRPr sz="3173" kern="1200">
          <a:solidFill>
            <a:schemeClr val="tx1"/>
          </a:solidFill>
          <a:latin typeface="+mn-lt"/>
          <a:ea typeface="+mn-ea"/>
          <a:cs typeface="+mn-cs"/>
        </a:defRPr>
      </a:lvl1pPr>
      <a:lvl2pPr marL="777217" indent="-259072" algn="l" defTabSz="1036290" rtl="0" eaLnBrk="1" latinLnBrk="0" hangingPunct="1">
        <a:lnSpc>
          <a:spcPct val="90000"/>
        </a:lnSpc>
        <a:spcBef>
          <a:spcPts val="567"/>
        </a:spcBef>
        <a:buFont typeface="Arial" panose="020B0604020202020204" pitchFamily="34" charset="0"/>
        <a:buChar char="•"/>
        <a:defRPr sz="2720" kern="1200">
          <a:solidFill>
            <a:schemeClr val="tx1"/>
          </a:solidFill>
          <a:latin typeface="+mn-lt"/>
          <a:ea typeface="+mn-ea"/>
          <a:cs typeface="+mn-cs"/>
        </a:defRPr>
      </a:lvl2pPr>
      <a:lvl3pPr marL="1295362" indent="-259072" algn="l" defTabSz="1036290" rtl="0" eaLnBrk="1" latinLnBrk="0" hangingPunct="1">
        <a:lnSpc>
          <a:spcPct val="90000"/>
        </a:lnSpc>
        <a:spcBef>
          <a:spcPts val="567"/>
        </a:spcBef>
        <a:buFont typeface="Arial" panose="020B0604020202020204" pitchFamily="34" charset="0"/>
        <a:buChar char="•"/>
        <a:defRPr sz="2267" kern="1200">
          <a:solidFill>
            <a:schemeClr val="tx1"/>
          </a:solidFill>
          <a:latin typeface="+mn-lt"/>
          <a:ea typeface="+mn-ea"/>
          <a:cs typeface="+mn-cs"/>
        </a:defRPr>
      </a:lvl3pPr>
      <a:lvl4pPr marL="1813507"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4pPr>
      <a:lvl5pPr marL="2331651"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5pPr>
      <a:lvl6pPr marL="284979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6pPr>
      <a:lvl7pPr marL="3367941"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7pPr>
      <a:lvl8pPr marL="388608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8pPr>
      <a:lvl9pPr marL="4404230"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9pPr>
    </p:bodyStyle>
    <p:otherStyle>
      <a:defPPr>
        <a:defRPr lang="en-US"/>
      </a:defPPr>
      <a:lvl1pPr marL="0" algn="l" defTabSz="1036290" rtl="0" eaLnBrk="1" latinLnBrk="0" hangingPunct="1">
        <a:defRPr sz="2040" kern="1200">
          <a:solidFill>
            <a:schemeClr val="tx1"/>
          </a:solidFill>
          <a:latin typeface="+mn-lt"/>
          <a:ea typeface="+mn-ea"/>
          <a:cs typeface="+mn-cs"/>
        </a:defRPr>
      </a:lvl1pPr>
      <a:lvl2pPr marL="518145" algn="l" defTabSz="1036290" rtl="0" eaLnBrk="1" latinLnBrk="0" hangingPunct="1">
        <a:defRPr sz="2040" kern="1200">
          <a:solidFill>
            <a:schemeClr val="tx1"/>
          </a:solidFill>
          <a:latin typeface="+mn-lt"/>
          <a:ea typeface="+mn-ea"/>
          <a:cs typeface="+mn-cs"/>
        </a:defRPr>
      </a:lvl2pPr>
      <a:lvl3pPr marL="1036290" algn="l" defTabSz="1036290" rtl="0" eaLnBrk="1" latinLnBrk="0" hangingPunct="1">
        <a:defRPr sz="2040" kern="1200">
          <a:solidFill>
            <a:schemeClr val="tx1"/>
          </a:solidFill>
          <a:latin typeface="+mn-lt"/>
          <a:ea typeface="+mn-ea"/>
          <a:cs typeface="+mn-cs"/>
        </a:defRPr>
      </a:lvl3pPr>
      <a:lvl4pPr marL="1554434" algn="l" defTabSz="1036290" rtl="0" eaLnBrk="1" latinLnBrk="0" hangingPunct="1">
        <a:defRPr sz="2040" kern="1200">
          <a:solidFill>
            <a:schemeClr val="tx1"/>
          </a:solidFill>
          <a:latin typeface="+mn-lt"/>
          <a:ea typeface="+mn-ea"/>
          <a:cs typeface="+mn-cs"/>
        </a:defRPr>
      </a:lvl4pPr>
      <a:lvl5pPr marL="2072579" algn="l" defTabSz="1036290" rtl="0" eaLnBrk="1" latinLnBrk="0" hangingPunct="1">
        <a:defRPr sz="2040" kern="1200">
          <a:solidFill>
            <a:schemeClr val="tx1"/>
          </a:solidFill>
          <a:latin typeface="+mn-lt"/>
          <a:ea typeface="+mn-ea"/>
          <a:cs typeface="+mn-cs"/>
        </a:defRPr>
      </a:lvl5pPr>
      <a:lvl6pPr marL="2590724" algn="l" defTabSz="1036290" rtl="0" eaLnBrk="1" latinLnBrk="0" hangingPunct="1">
        <a:defRPr sz="2040" kern="1200">
          <a:solidFill>
            <a:schemeClr val="tx1"/>
          </a:solidFill>
          <a:latin typeface="+mn-lt"/>
          <a:ea typeface="+mn-ea"/>
          <a:cs typeface="+mn-cs"/>
        </a:defRPr>
      </a:lvl6pPr>
      <a:lvl7pPr marL="3108869" algn="l" defTabSz="1036290" rtl="0" eaLnBrk="1" latinLnBrk="0" hangingPunct="1">
        <a:defRPr sz="2040" kern="1200">
          <a:solidFill>
            <a:schemeClr val="tx1"/>
          </a:solidFill>
          <a:latin typeface="+mn-lt"/>
          <a:ea typeface="+mn-ea"/>
          <a:cs typeface="+mn-cs"/>
        </a:defRPr>
      </a:lvl7pPr>
      <a:lvl8pPr marL="3627013" algn="l" defTabSz="1036290" rtl="0" eaLnBrk="1" latinLnBrk="0" hangingPunct="1">
        <a:defRPr sz="2040" kern="1200">
          <a:solidFill>
            <a:schemeClr val="tx1"/>
          </a:solidFill>
          <a:latin typeface="+mn-lt"/>
          <a:ea typeface="+mn-ea"/>
          <a:cs typeface="+mn-cs"/>
        </a:defRPr>
      </a:lvl8pPr>
      <a:lvl9pPr marL="4145158" algn="l" defTabSz="1036290" rtl="0" eaLnBrk="1" latinLnBrk="0" hangingPunct="1">
        <a:defRPr sz="20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7.xml"/><Relationship Id="rId5" Type="http://schemas.openxmlformats.org/officeDocument/2006/relationships/image" Target="../media/image27.jpeg"/><Relationship Id="rId4" Type="http://schemas.openxmlformats.org/officeDocument/2006/relationships/image" Target="../media/image26.jpeg"/></Relationships>
</file>

<file path=ppt/slides/_rels/slide12.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7.xml"/><Relationship Id="rId5" Type="http://schemas.openxmlformats.org/officeDocument/2006/relationships/image" Target="../media/image31.jpeg"/><Relationship Id="rId4" Type="http://schemas.openxmlformats.org/officeDocument/2006/relationships/image" Target="../media/image30.jpeg"/></Relationships>
</file>

<file path=ppt/slides/_rels/slide13.xml.rels><?xml version="1.0" encoding="UTF-8" standalone="yes"?>
<Relationships xmlns="http://schemas.openxmlformats.org/package/2006/relationships"><Relationship Id="rId8" Type="http://schemas.openxmlformats.org/officeDocument/2006/relationships/image" Target="../media/image38.png"/><Relationship Id="rId13" Type="http://schemas.openxmlformats.org/officeDocument/2006/relationships/image" Target="../media/image43.png"/><Relationship Id="rId18" Type="http://schemas.openxmlformats.org/officeDocument/2006/relationships/image" Target="../media/image48.png"/><Relationship Id="rId3" Type="http://schemas.openxmlformats.org/officeDocument/2006/relationships/image" Target="../media/image33.png"/><Relationship Id="rId7" Type="http://schemas.openxmlformats.org/officeDocument/2006/relationships/image" Target="../media/image37.png"/><Relationship Id="rId12" Type="http://schemas.openxmlformats.org/officeDocument/2006/relationships/image" Target="../media/image42.png"/><Relationship Id="rId17" Type="http://schemas.openxmlformats.org/officeDocument/2006/relationships/image" Target="../media/image47.png"/><Relationship Id="rId2" Type="http://schemas.openxmlformats.org/officeDocument/2006/relationships/image" Target="../media/image32.png"/><Relationship Id="rId16" Type="http://schemas.openxmlformats.org/officeDocument/2006/relationships/image" Target="../media/image46.png"/><Relationship Id="rId1" Type="http://schemas.openxmlformats.org/officeDocument/2006/relationships/slideLayout" Target="../slideLayouts/slideLayout7.xml"/><Relationship Id="rId6" Type="http://schemas.openxmlformats.org/officeDocument/2006/relationships/image" Target="../media/image36.png"/><Relationship Id="rId11" Type="http://schemas.openxmlformats.org/officeDocument/2006/relationships/image" Target="../media/image41.png"/><Relationship Id="rId5" Type="http://schemas.openxmlformats.org/officeDocument/2006/relationships/image" Target="../media/image35.png"/><Relationship Id="rId15" Type="http://schemas.openxmlformats.org/officeDocument/2006/relationships/image" Target="../media/image45.png"/><Relationship Id="rId10" Type="http://schemas.openxmlformats.org/officeDocument/2006/relationships/image" Target="../media/image40.png"/><Relationship Id="rId19" Type="http://schemas.openxmlformats.org/officeDocument/2006/relationships/image" Target="../media/image49.png"/><Relationship Id="rId4" Type="http://schemas.openxmlformats.org/officeDocument/2006/relationships/image" Target="../media/image34.png"/><Relationship Id="rId9" Type="http://schemas.openxmlformats.org/officeDocument/2006/relationships/image" Target="../media/image39.png"/><Relationship Id="rId14" Type="http://schemas.openxmlformats.org/officeDocument/2006/relationships/image" Target="../media/image4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0.gi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1.jpeg"/><Relationship Id="rId4" Type="http://schemas.openxmlformats.org/officeDocument/2006/relationships/image" Target="../media/image3.gif"/></Relationships>
</file>

<file path=ppt/slides/_rels/slide16.xml.rels><?xml version="1.0" encoding="UTF-8" standalone="yes"?>
<Relationships xmlns="http://schemas.openxmlformats.org/package/2006/relationships"><Relationship Id="rId3" Type="http://schemas.openxmlformats.org/officeDocument/2006/relationships/image" Target="../media/image50.gi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2.jpeg"/><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5" Type="http://schemas.openxmlformats.org/officeDocument/2006/relationships/image" Target="../media/image19.jpeg"/><Relationship Id="rId4" Type="http://schemas.openxmlformats.org/officeDocument/2006/relationships/image" Target="../media/image18.jpeg"/></Relationships>
</file>

<file path=ppt/slides/_rels/slide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7.xml"/><Relationship Id="rId5" Type="http://schemas.openxmlformats.org/officeDocument/2006/relationships/image" Target="../media/image23.jpeg"/><Relationship Id="rId4" Type="http://schemas.openxmlformats.org/officeDocument/2006/relationships/image" Target="../media/image2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3817600" cy="8229600"/>
          </a:xfrm>
          <a:prstGeom prst="frame">
            <a:avLst>
              <a:gd name="adj1" fmla="val 3066"/>
            </a:avLst>
          </a:prstGeom>
          <a:blipFill dpi="0" rotWithShape="1">
            <a:blip r:embed="rId2">
              <a:extLst>
                <a:ext uri="{28A0092B-C50C-407E-A947-70E740481C1C}">
                  <a14:useLocalDpi xmlns="" xmlns:a14="http://schemas.microsoft.com/office/drawing/2010/main" val="0"/>
                </a:ext>
              </a:extLst>
            </a:blip>
            <a:srcRect/>
            <a:stretch>
              <a:fillRect/>
            </a:stretch>
          </a:blipFill>
          <a:effectLst>
            <a:glow rad="101600">
              <a:schemeClr val="accent5">
                <a:satMod val="175000"/>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lIns="105824" tIns="52912" rIns="105824" bIns="52912" rtlCol="0" anchor="ctr"/>
          <a:lstStyle/>
          <a:p>
            <a:pPr algn="ctr"/>
            <a:endParaRPr lang="en-US">
              <a:solidFill>
                <a:schemeClr val="tx1"/>
              </a:solidFill>
            </a:endParaRPr>
          </a:p>
        </p:txBody>
      </p:sp>
      <p:sp>
        <p:nvSpPr>
          <p:cNvPr id="2" name="Rectangle 1"/>
          <p:cNvSpPr/>
          <p:nvPr/>
        </p:nvSpPr>
        <p:spPr>
          <a:xfrm>
            <a:off x="3358379" y="1034988"/>
            <a:ext cx="6142751" cy="1107996"/>
          </a:xfrm>
          <a:prstGeom prst="rect">
            <a:avLst/>
          </a:prstGeom>
          <a:noFill/>
        </p:spPr>
        <p:txBody>
          <a:bodyPr wrap="none" lIns="105824" tIns="52912" rIns="105824" bIns="52912">
            <a:prstTxWarp prst="textWave1">
              <a:avLst/>
            </a:prstTxWarp>
            <a:spAutoFit/>
            <a:scene3d>
              <a:camera prst="orthographicFront"/>
              <a:lightRig rig="harsh" dir="t"/>
            </a:scene3d>
            <a:sp3d extrusionH="57150" prstMaterial="matte">
              <a:bevelT w="63500" h="12700" prst="angle"/>
              <a:contourClr>
                <a:schemeClr val="bg1">
                  <a:lumMod val="65000"/>
                </a:schemeClr>
              </a:contourClr>
            </a:sp3d>
          </a:bodyPr>
          <a:lstStyle/>
          <a:p>
            <a:pPr algn="ctr"/>
            <a:r>
              <a:rPr lang="bn-IN" sz="6200" b="1" dirty="0" smtClean="0">
                <a:ln/>
                <a:solidFill>
                  <a:sysClr val="windowText" lastClr="000000"/>
                </a:solidFill>
                <a:latin typeface="NikoshBAN" panose="02000000000000000000" pitchFamily="2" charset="0"/>
                <a:cs typeface="NikoshBAN" panose="02000000000000000000" pitchFamily="2" charset="0"/>
              </a:rPr>
              <a:t>আজকের ক্লাসে সবাইকে </a:t>
            </a:r>
          </a:p>
        </p:txBody>
      </p:sp>
      <p:sp>
        <p:nvSpPr>
          <p:cNvPr id="5" name="Rectangle 4"/>
          <p:cNvSpPr/>
          <p:nvPr/>
        </p:nvSpPr>
        <p:spPr>
          <a:xfrm>
            <a:off x="5196346" y="2422116"/>
            <a:ext cx="2045948" cy="1060965"/>
          </a:xfrm>
          <a:prstGeom prst="rect">
            <a:avLst/>
          </a:prstGeom>
          <a:noFill/>
        </p:spPr>
        <p:txBody>
          <a:bodyPr wrap="none" lIns="105824" tIns="52912" rIns="105824" bIns="52912">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6200" b="1" dirty="0" err="1" smtClean="0">
                <a:ln/>
                <a:solidFill>
                  <a:sysClr val="windowText" lastClr="000000"/>
                </a:solidFill>
                <a:latin typeface="NikoshBAN" panose="02000000000000000000" pitchFamily="2" charset="0"/>
                <a:cs typeface="NikoshBAN" panose="02000000000000000000" pitchFamily="2" charset="0"/>
              </a:rPr>
              <a:t>স্বাগতম</a:t>
            </a:r>
            <a:endParaRPr lang="en-US" sz="6200" b="1" dirty="0">
              <a:ln/>
              <a:solidFill>
                <a:sysClr val="windowText" lastClr="000000"/>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097915" y="4385573"/>
            <a:ext cx="4230744" cy="3362027"/>
          </a:xfrm>
          <a:prstGeom prst="rect">
            <a:avLst/>
          </a:prstGeom>
        </p:spPr>
      </p:pic>
      <p:pic>
        <p:nvPicPr>
          <p:cNvPr id="6" name="Picture 5"/>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271535" y="453383"/>
            <a:ext cx="1003936" cy="775418"/>
          </a:xfrm>
          <a:prstGeom prst="rect">
            <a:avLst/>
          </a:prstGeom>
        </p:spPr>
      </p:pic>
      <p:pic>
        <p:nvPicPr>
          <p:cNvPr id="7" name="Picture 6"/>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2400047" y="351201"/>
            <a:ext cx="1045934" cy="997810"/>
          </a:xfrm>
          <a:prstGeom prst="rect">
            <a:avLst/>
          </a:prstGeom>
        </p:spPr>
      </p:pic>
      <p:pic>
        <p:nvPicPr>
          <p:cNvPr id="8" name="Picture 7"/>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5097915" y="4440380"/>
            <a:ext cx="4230744" cy="3362027"/>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Rectangle 8"/>
          <p:cNvSpPr/>
          <p:nvPr/>
        </p:nvSpPr>
        <p:spPr>
          <a:xfrm>
            <a:off x="2019758" y="1370667"/>
            <a:ext cx="9658609" cy="3061512"/>
          </a:xfrm>
          <a:prstGeom prst="rect">
            <a:avLst/>
          </a:prstGeom>
          <a:noFill/>
        </p:spPr>
        <p:txBody>
          <a:bodyPr wrap="none" lIns="105824" tIns="52912" rIns="105824" bIns="52912">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SA" sz="19200" b="1" dirty="0" smtClean="0">
                <a:ln/>
                <a:blipFill dpi="0" rotWithShape="1">
                  <a:blip r:embed="rId2">
                    <a:extLst>
                      <a:ext uri="{28A0092B-C50C-407E-A947-70E740481C1C}">
                        <a14:useLocalDpi xmlns="" xmlns:a14="http://schemas.microsoft.com/office/drawing/2010/main" val="0"/>
                      </a:ext>
                    </a:extLst>
                  </a:blip>
                  <a:srcRect/>
                  <a:stretch>
                    <a:fillRect/>
                  </a:stretch>
                </a:blipFill>
                <a:latin typeface="NikoshBAN" panose="02000000000000000000" pitchFamily="2" charset="0"/>
                <a:cs typeface="NikoshBAN" panose="02000000000000000000" pitchFamily="2" charset="0"/>
              </a:rPr>
              <a:t>اَهْلًا وَ سَهْلًا</a:t>
            </a:r>
            <a:endParaRPr lang="en-US" sz="19200" b="1" dirty="0">
              <a:ln/>
              <a:blipFill dpi="0" rotWithShape="1">
                <a:blip r:embed="rId2">
                  <a:extLst>
                    <a:ext uri="{28A0092B-C50C-407E-A947-70E740481C1C}">
                      <a14:useLocalDpi xmlns="" xmlns:a14="http://schemas.microsoft.com/office/drawing/2010/main" val="0"/>
                    </a:ext>
                  </a:extLst>
                </a:blip>
                <a:srcRect/>
                <a:stretch>
                  <a:fillRect/>
                </a:stretch>
              </a:blipFill>
              <a:latin typeface="NikoshBAN" panose="02000000000000000000" pitchFamily="2" charset="0"/>
              <a:cs typeface="NikoshBAN" panose="02000000000000000000" pitchFamily="2" charset="0"/>
            </a:endParaRPr>
          </a:p>
        </p:txBody>
      </p:sp>
      <p:sp>
        <p:nvSpPr>
          <p:cNvPr id="10" name="Rectangle 9"/>
          <p:cNvSpPr/>
          <p:nvPr/>
        </p:nvSpPr>
        <p:spPr>
          <a:xfrm>
            <a:off x="5109265" y="264039"/>
            <a:ext cx="1887250" cy="423419"/>
          </a:xfrm>
          <a:prstGeom prst="rect">
            <a:avLst/>
          </a:prstGeom>
          <a:scene3d>
            <a:camera prst="orthographicFront"/>
            <a:lightRig rig="harsh" dir="t"/>
          </a:scene3d>
          <a:sp3d>
            <a:bevelT prst="angle"/>
          </a:sp3d>
        </p:spPr>
        <p:style>
          <a:lnRef idx="2">
            <a:schemeClr val="accent5"/>
          </a:lnRef>
          <a:fillRef idx="1">
            <a:schemeClr val="lt1"/>
          </a:fillRef>
          <a:effectRef idx="0">
            <a:schemeClr val="accent5"/>
          </a:effectRef>
          <a:fontRef idx="minor">
            <a:schemeClr val="dk1"/>
          </a:fontRef>
        </p:style>
        <p:txBody>
          <a:bodyPr wrap="none" lIns="105824" tIns="52912" rIns="105824" bIns="52912">
            <a:spAutoFit/>
            <a:sp3d extrusionH="57150" prstMaterial="matte">
              <a:bevelT w="63500" h="12700" prst="angle"/>
              <a:contourClr>
                <a:schemeClr val="bg1">
                  <a:lumMod val="65000"/>
                </a:schemeClr>
              </a:contourClr>
            </a:sp3d>
          </a:bodyPr>
          <a:lstStyle/>
          <a:p>
            <a:pPr algn="ctr"/>
            <a:r>
              <a:rPr lang="ar-SA" b="1" dirty="0" smtClean="0">
                <a:ln/>
                <a:solidFill>
                  <a:srgbClr val="7030A0"/>
                </a:solidFill>
                <a:latin typeface="NikoshBAN" panose="02000000000000000000" pitchFamily="2" charset="0"/>
                <a:cs typeface="NikoshBAN" panose="02000000000000000000" pitchFamily="2" charset="0"/>
              </a:rPr>
              <a:t>بسم الله الرحمن الرحيم</a:t>
            </a:r>
            <a:endParaRPr lang="en-US" b="1" dirty="0">
              <a:ln/>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 xmlns:p14="http://schemas.microsoft.com/office/powerpoint/2010/main" val="331290397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xit" presetSubtype="32" fill="hold" grpId="0" nodeType="clickEffect">
                                  <p:stCondLst>
                                    <p:cond delay="0"/>
                                  </p:stCondLst>
                                  <p:childTnLst>
                                    <p:anim calcmode="lin" valueType="num">
                                      <p:cBhvr>
                                        <p:cTn id="6" dur="500"/>
                                        <p:tgtEl>
                                          <p:spTgt spid="9"/>
                                        </p:tgtEl>
                                        <p:attrNameLst>
                                          <p:attrName>ppt_w</p:attrName>
                                        </p:attrNameLst>
                                      </p:cBhvr>
                                      <p:tavLst>
                                        <p:tav tm="0">
                                          <p:val>
                                            <p:strVal val="ppt_w"/>
                                          </p:val>
                                        </p:tav>
                                        <p:tav tm="100000">
                                          <p:val>
                                            <p:fltVal val="0"/>
                                          </p:val>
                                        </p:tav>
                                      </p:tavLst>
                                    </p:anim>
                                    <p:anim calcmode="lin" valueType="num">
                                      <p:cBhvr>
                                        <p:cTn id="7" dur="500"/>
                                        <p:tgtEl>
                                          <p:spTgt spid="9"/>
                                        </p:tgtEl>
                                        <p:attrNameLst>
                                          <p:attrName>ppt_h</p:attrName>
                                        </p:attrNameLst>
                                      </p:cBhvr>
                                      <p:tavLst>
                                        <p:tav tm="0">
                                          <p:val>
                                            <p:strVal val="ppt_h"/>
                                          </p:val>
                                        </p:tav>
                                        <p:tav tm="100000">
                                          <p:val>
                                            <p:fltVal val="0"/>
                                          </p:val>
                                        </p:tav>
                                      </p:tavLst>
                                    </p:anim>
                                    <p:set>
                                      <p:cBhvr>
                                        <p:cTn id="8" dur="1" fill="hold">
                                          <p:stCondLst>
                                            <p:cond delay="499"/>
                                          </p:stCondLst>
                                        </p:cTn>
                                        <p:tgtEl>
                                          <p:spTgt spid="9"/>
                                        </p:tgtEl>
                                        <p:attrNameLst>
                                          <p:attrName>style.visibility</p:attrName>
                                        </p:attrNameLst>
                                      </p:cBhvr>
                                      <p:to>
                                        <p:strVal val="hidden"/>
                                      </p:to>
                                    </p:set>
                                  </p:childTnLst>
                                </p:cTn>
                              </p:par>
                              <p:par>
                                <p:cTn id="9" presetID="23" presetClass="entr" presetSubtype="16"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childTnLst>
                                </p:cTn>
                              </p:par>
                              <p:par>
                                <p:cTn id="17" presetID="0" presetClass="path" presetSubtype="0" accel="50000" decel="50000" fill="hold" nodeType="withEffect">
                                  <p:stCondLst>
                                    <p:cond delay="0"/>
                                  </p:stCondLst>
                                  <p:childTnLst>
                                    <p:animMotion origin="layout" path="M 4.79167E-6 1.11022E-16 L 4.79167E-6 0.00023 C -0.00508 -0.02083 -0.00209 -0.00532 -0.003 -0.04653 C -0.00313 -0.05648 -0.00326 -0.0662 -0.00365 -0.07593 C -0.00391 -0.08287 -0.00495 -0.08125 -0.00586 -0.08843 C -0.00625 -0.0919 -0.00652 -0.09444 -0.0073 -0.09769 C -0.00769 -0.09907 -0.00834 -0.10046 -0.00873 -0.10208 C -0.01081 -0.11019 -0.00964 -0.10694 -0.01094 -0.11458 C -0.01316 -0.12847 -0.00964 -0.10278 -0.01237 -0.12361 C -0.01211 -0.13079 -0.01224 -0.13796 -0.01159 -0.14514 C -0.01146 -0.14653 -0.01055 -0.14745 -0.01016 -0.14861 C -0.0043 -0.17014 -0.01524 -0.13495 -0.00795 -0.15764 C -0.00834 -0.17731 -0.00586 -0.19699 -0.01016 -0.21551 C -0.01055 -0.21713 -0.01107 -0.21852 -0.01159 -0.22014 C -0.01316 -0.2294 -0.01133 -0.22014 -0.01381 -0.22778 C -0.01407 -0.22917 -0.0142 -0.23032 -0.01446 -0.23125 C -0.01498 -0.2331 -0.0155 -0.23449 -0.01589 -0.23588 C -0.01915 -0.24745 -0.01329 -0.2287 -0.0181 -0.24375 C -0.01784 -0.25463 -0.01797 -0.26574 -0.01745 -0.27685 C -0.01732 -0.27847 -0.01628 -0.27963 -0.01589 -0.28125 C -0.01563 -0.28287 -0.0155 -0.28449 -0.01524 -0.28588 C -0.01485 -0.28773 -0.0142 -0.28958 -0.01381 -0.29167 C -0.01355 -0.29259 -0.01342 -0.29375 -0.01303 -0.29491 C -0.01263 -0.29653 -0.01198 -0.29792 -0.01159 -0.29931 C -0.01133 -0.30069 -0.01107 -0.30162 -0.01094 -0.30278 C -0.00977 -0.30856 -0.01003 -0.30903 -0.00951 -0.31644 C -0.00964 -0.32199 -0.00951 -0.32778 -0.01016 -0.33333 C -0.01055 -0.33634 -0.01263 -0.34097 -0.01381 -0.34352 C -0.01407 -0.34491 -0.01407 -0.34606 -0.01446 -0.34699 C -0.02045 -0.36111 -0.01342 -0.34097 -0.0181 -0.35394 C -0.0198 -0.35833 -0.01954 -0.35949 -0.02175 -0.36412 C -0.02227 -0.36528 -0.02318 -0.36644 -0.02383 -0.36736 C -0.02409 -0.36852 -0.02422 -0.36991 -0.02461 -0.37083 C -0.0254 -0.37338 -0.02748 -0.37755 -0.02748 -0.37731 C -0.02774 -0.37917 -0.028 -0.38079 -0.02826 -0.38218 C -0.02839 -0.38333 -0.02891 -0.38426 -0.02891 -0.38565 C -0.02891 -0.39213 -0.02839 -0.39861 -0.02826 -0.40486 C -0.02839 -0.41319 -0.02839 -0.42176 -0.02891 -0.42986 C -0.02904 -0.43148 -0.02995 -0.43287 -0.03034 -0.43426 C -0.03073 -0.43565 -0.03073 -0.43681 -0.03112 -0.43773 C -0.03178 -0.43958 -0.0349 -0.44676 -0.0362 -0.44907 C -0.03685 -0.45023 -0.03763 -0.45139 -0.03829 -0.45255 C -0.03855 -0.4537 -0.03868 -0.45486 -0.03907 -0.45579 C -0.03946 -0.45718 -0.04024 -0.4581 -0.0405 -0.45926 C -0.04115 -0.46273 -0.04141 -0.4662 -0.04193 -0.46968 C -0.04271 -0.475 -0.04258 -0.47245 -0.04258 -0.475 L -0.04258 -0.47477 " pathEditMode="relative" rAng="0" ptsTypes="AAAAAAAAAAAAAAAAAAAAAAAAAAAAAAAAAAAAAAAAAAAAAAA">
                                      <p:cBhvr>
                                        <p:cTn id="18" dur="2000" fill="hold"/>
                                        <p:tgtEl>
                                          <p:spTgt spid="8"/>
                                        </p:tgtEl>
                                        <p:attrNameLst>
                                          <p:attrName>ppt_x</p:attrName>
                                          <p:attrName>ppt_y</p:attrName>
                                        </p:attrNameLst>
                                      </p:cBhvr>
                                      <p:rCtr x="-2135" y="-23750"/>
                                    </p:animMotion>
                                  </p:childTnLst>
                                </p:cTn>
                              </p:par>
                            </p:childTnLst>
                          </p:cTn>
                        </p:par>
                        <p:par>
                          <p:cTn id="19" fill="hold">
                            <p:stCondLst>
                              <p:cond delay="2000"/>
                            </p:stCondLst>
                            <p:childTnLst>
                              <p:par>
                                <p:cTn id="20" presetID="53" presetClass="exit" presetSubtype="32" fill="hold" nodeType="afterEffect">
                                  <p:stCondLst>
                                    <p:cond delay="0"/>
                                  </p:stCondLst>
                                  <p:childTnLst>
                                    <p:anim calcmode="lin" valueType="num">
                                      <p:cBhvr>
                                        <p:cTn id="21" dur="500"/>
                                        <p:tgtEl>
                                          <p:spTgt spid="8"/>
                                        </p:tgtEl>
                                        <p:attrNameLst>
                                          <p:attrName>ppt_w</p:attrName>
                                        </p:attrNameLst>
                                      </p:cBhvr>
                                      <p:tavLst>
                                        <p:tav tm="0">
                                          <p:val>
                                            <p:strVal val="ppt_w"/>
                                          </p:val>
                                        </p:tav>
                                        <p:tav tm="100000">
                                          <p:val>
                                            <p:fltVal val="0"/>
                                          </p:val>
                                        </p:tav>
                                      </p:tavLst>
                                    </p:anim>
                                    <p:anim calcmode="lin" valueType="num">
                                      <p:cBhvr>
                                        <p:cTn id="22" dur="500"/>
                                        <p:tgtEl>
                                          <p:spTgt spid="8"/>
                                        </p:tgtEl>
                                        <p:attrNameLst>
                                          <p:attrName>ppt_h</p:attrName>
                                        </p:attrNameLst>
                                      </p:cBhvr>
                                      <p:tavLst>
                                        <p:tav tm="0">
                                          <p:val>
                                            <p:strVal val="ppt_h"/>
                                          </p:val>
                                        </p:tav>
                                        <p:tav tm="100000">
                                          <p:val>
                                            <p:fltVal val="0"/>
                                          </p:val>
                                        </p:tav>
                                      </p:tavLst>
                                    </p:anim>
                                    <p:animEffect transition="out" filter="fade">
                                      <p:cBhvr>
                                        <p:cTn id="23" dur="500"/>
                                        <p:tgtEl>
                                          <p:spTgt spid="8"/>
                                        </p:tgtEl>
                                      </p:cBhvr>
                                    </p:animEffect>
                                    <p:set>
                                      <p:cBhvr>
                                        <p:cTn id="24"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2FF0-F4DE-4315-863B-88996E81AB43}" type="datetime1">
              <a:rPr lang="en-US" smtClean="0"/>
              <a:pPr/>
              <a:t>9/26/2020</a:t>
            </a:fld>
            <a:endParaRPr lang="en-US"/>
          </a:p>
        </p:txBody>
      </p:sp>
      <p:sp>
        <p:nvSpPr>
          <p:cNvPr id="3" name="Slide Number Placeholder 2"/>
          <p:cNvSpPr>
            <a:spLocks noGrp="1"/>
          </p:cNvSpPr>
          <p:nvPr>
            <p:ph type="sldNum" sz="quarter" idx="12"/>
          </p:nvPr>
        </p:nvSpPr>
        <p:spPr/>
        <p:txBody>
          <a:bodyPr/>
          <a:lstStyle/>
          <a:p>
            <a:fld id="{D58E6735-540D-4EB1-B0B9-16DDD8662F70}" type="slidenum">
              <a:rPr lang="en-US" smtClean="0"/>
              <a:pPr/>
              <a:t>10</a:t>
            </a:fld>
            <a:endParaRPr lang="en-US"/>
          </a:p>
        </p:txBody>
      </p:sp>
      <p:sp>
        <p:nvSpPr>
          <p:cNvPr id="4" name="TextBox 3"/>
          <p:cNvSpPr txBox="1"/>
          <p:nvPr/>
        </p:nvSpPr>
        <p:spPr>
          <a:xfrm>
            <a:off x="3291840" y="562712"/>
            <a:ext cx="3200400" cy="307777"/>
          </a:xfrm>
          <a:prstGeom prst="rect">
            <a:avLst/>
          </a:prstGeom>
          <a:noFill/>
        </p:spPr>
        <p:txBody>
          <a:bodyPr wrap="square" rtlCol="0">
            <a:spAutoFit/>
          </a:bodyPr>
          <a:lstStyle/>
          <a:p>
            <a:endParaRPr lang="en-US" dirty="0"/>
          </a:p>
        </p:txBody>
      </p:sp>
      <p:sp>
        <p:nvSpPr>
          <p:cNvPr id="5" name="Rectangle 4"/>
          <p:cNvSpPr/>
          <p:nvPr/>
        </p:nvSpPr>
        <p:spPr>
          <a:xfrm>
            <a:off x="7275794" y="1518227"/>
            <a:ext cx="6251018" cy="986351"/>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just" rtl="1"/>
            <a:r>
              <a:rPr lang="en-US" sz="3200" b="1" dirty="0" smtClean="0">
                <a:solidFill>
                  <a:schemeClr val="tx1"/>
                </a:solidFill>
              </a:rPr>
              <a:t>1</a:t>
            </a:r>
            <a:r>
              <a:rPr lang="ar-MA" sz="3200" b="1" dirty="0" smtClean="0">
                <a:solidFill>
                  <a:schemeClr val="tx1"/>
                </a:solidFill>
              </a:rPr>
              <a:t>. عدد السكان في بنغلاديش حوالي مائة وسبعون ميلوناً نسمة.</a:t>
            </a:r>
            <a:endParaRPr lang="en-US" sz="3200" b="1" dirty="0">
              <a:solidFill>
                <a:schemeClr val="tx1"/>
              </a:solidFill>
            </a:endParaRPr>
          </a:p>
        </p:txBody>
      </p:sp>
      <p:sp>
        <p:nvSpPr>
          <p:cNvPr id="6" name="Rectangle 5"/>
          <p:cNvSpPr/>
          <p:nvPr/>
        </p:nvSpPr>
        <p:spPr>
          <a:xfrm>
            <a:off x="7260035" y="2761307"/>
            <a:ext cx="6266777" cy="1038504"/>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rtlCol="0" anchor="ctr"/>
          <a:lstStyle/>
          <a:p>
            <a:pPr algn="just" rtl="1"/>
            <a:r>
              <a:rPr lang="en-US" sz="3200" b="1" dirty="0" smtClean="0">
                <a:solidFill>
                  <a:schemeClr val="tx1"/>
                </a:solidFill>
              </a:rPr>
              <a:t>2</a:t>
            </a:r>
            <a:r>
              <a:rPr lang="ar-MA" sz="3200" b="1" dirty="0" smtClean="0">
                <a:solidFill>
                  <a:schemeClr val="tx1"/>
                </a:solidFill>
              </a:rPr>
              <a:t>. وقد وصل الإسلام إلى الننغال بعد البعثة النبوية بحوالي قرن ونصف قرن.</a:t>
            </a:r>
            <a:endParaRPr lang="en-US" sz="3200" b="1" dirty="0">
              <a:solidFill>
                <a:schemeClr val="tx1"/>
              </a:solidFill>
            </a:endParaRPr>
          </a:p>
        </p:txBody>
      </p:sp>
      <p:sp>
        <p:nvSpPr>
          <p:cNvPr id="7" name="Rectangle 6"/>
          <p:cNvSpPr/>
          <p:nvPr/>
        </p:nvSpPr>
        <p:spPr>
          <a:xfrm>
            <a:off x="7283666" y="4065983"/>
            <a:ext cx="6243147" cy="989818"/>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just" rtl="1"/>
            <a:r>
              <a:rPr lang="en-US" sz="3200" b="1" dirty="0" smtClean="0">
                <a:solidFill>
                  <a:schemeClr val="tx1"/>
                </a:solidFill>
              </a:rPr>
              <a:t>3</a:t>
            </a:r>
            <a:r>
              <a:rPr lang="ar-MA" sz="3200" b="1" dirty="0" smtClean="0">
                <a:solidFill>
                  <a:schemeClr val="tx1"/>
                </a:solidFill>
              </a:rPr>
              <a:t>. وكان تجار الهند قد نقلوا التعاليم الإسلامية إلى المناطق الساحلية لها.</a:t>
            </a:r>
            <a:endParaRPr lang="en-US" sz="3200" b="1" dirty="0">
              <a:solidFill>
                <a:schemeClr val="tx1"/>
              </a:solidFill>
            </a:endParaRPr>
          </a:p>
        </p:txBody>
      </p:sp>
      <p:sp>
        <p:nvSpPr>
          <p:cNvPr id="8" name="Rectangle 7"/>
          <p:cNvSpPr/>
          <p:nvPr/>
        </p:nvSpPr>
        <p:spPr>
          <a:xfrm>
            <a:off x="7283667" y="5322458"/>
            <a:ext cx="6243147" cy="1004327"/>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rtlCol="0" anchor="ctr"/>
          <a:lstStyle/>
          <a:p>
            <a:pPr algn="r" rtl="1"/>
            <a:r>
              <a:rPr lang="en-US" sz="3200" b="1" dirty="0" smtClean="0">
                <a:solidFill>
                  <a:schemeClr val="tx1"/>
                </a:solidFill>
              </a:rPr>
              <a:t>4</a:t>
            </a:r>
            <a:r>
              <a:rPr lang="ar-MA" sz="3200" b="1" dirty="0" smtClean="0">
                <a:solidFill>
                  <a:schemeClr val="tx1"/>
                </a:solidFill>
              </a:rPr>
              <a:t>. وكان تجار المسلمون قد جذبوا المحليين إلى الإسلام بفضل أخلاقهم الجميلة.</a:t>
            </a:r>
            <a:endParaRPr lang="en-US" sz="3200" b="1" dirty="0">
              <a:solidFill>
                <a:schemeClr val="tx1"/>
              </a:solidFill>
            </a:endParaRPr>
          </a:p>
        </p:txBody>
      </p:sp>
      <p:sp>
        <p:nvSpPr>
          <p:cNvPr id="9" name="Rectangle 8"/>
          <p:cNvSpPr/>
          <p:nvPr/>
        </p:nvSpPr>
        <p:spPr>
          <a:xfrm>
            <a:off x="7283668" y="6546144"/>
            <a:ext cx="6243147" cy="1024543"/>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just" rtl="1"/>
            <a:r>
              <a:rPr lang="en-US" sz="3200" b="1" dirty="0">
                <a:solidFill>
                  <a:schemeClr val="tx1"/>
                </a:solidFill>
              </a:rPr>
              <a:t>5</a:t>
            </a:r>
            <a:r>
              <a:rPr lang="ar-MA" sz="3200" b="1" dirty="0" smtClean="0">
                <a:solidFill>
                  <a:schemeClr val="tx1"/>
                </a:solidFill>
              </a:rPr>
              <a:t>.</a:t>
            </a:r>
            <a:r>
              <a:rPr lang="en-US" sz="3200" b="1" dirty="0" smtClean="0">
                <a:solidFill>
                  <a:schemeClr val="tx1"/>
                </a:solidFill>
              </a:rPr>
              <a:t> </a:t>
            </a:r>
            <a:r>
              <a:rPr lang="ar-MA" sz="3200" b="1" dirty="0" smtClean="0">
                <a:solidFill>
                  <a:schemeClr val="tx1"/>
                </a:solidFill>
              </a:rPr>
              <a:t>ولكن ما امتد الإسلام منها إلى المناطق الآخرى.</a:t>
            </a:r>
            <a:endParaRPr lang="en-US" sz="3200" b="1" dirty="0">
              <a:solidFill>
                <a:schemeClr val="tx1"/>
              </a:solidFill>
            </a:endParaRPr>
          </a:p>
        </p:txBody>
      </p:sp>
      <p:sp>
        <p:nvSpPr>
          <p:cNvPr id="10" name="Rectangle 9"/>
          <p:cNvSpPr/>
          <p:nvPr/>
        </p:nvSpPr>
        <p:spPr>
          <a:xfrm>
            <a:off x="299542" y="1560191"/>
            <a:ext cx="4987180" cy="944387"/>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just" rtl="1"/>
            <a:r>
              <a:rPr lang="ar-MA" sz="3200" b="1" dirty="0" smtClean="0">
                <a:solidFill>
                  <a:schemeClr val="tx1"/>
                </a:solidFill>
              </a:rPr>
              <a:t>والصحيح: </a:t>
            </a:r>
            <a:r>
              <a:rPr lang="ar-MA" sz="3200" b="1" dirty="0">
                <a:solidFill>
                  <a:schemeClr val="tx1"/>
                </a:solidFill>
              </a:rPr>
              <a:t>عدد السكان في بنغلاديش حوالي مائة </a:t>
            </a:r>
            <a:r>
              <a:rPr lang="ar-MA" sz="3200" b="1" dirty="0" smtClean="0">
                <a:solidFill>
                  <a:schemeClr val="tx1"/>
                </a:solidFill>
              </a:rPr>
              <a:t>وستون </a:t>
            </a:r>
            <a:r>
              <a:rPr lang="ar-MA" sz="3200" b="1" dirty="0">
                <a:solidFill>
                  <a:schemeClr val="tx1"/>
                </a:solidFill>
              </a:rPr>
              <a:t>ميلوناً </a:t>
            </a:r>
            <a:r>
              <a:rPr lang="ar-MA" sz="3200" b="1" dirty="0" smtClean="0">
                <a:solidFill>
                  <a:schemeClr val="tx1"/>
                </a:solidFill>
              </a:rPr>
              <a:t>نسمة.</a:t>
            </a:r>
            <a:endParaRPr lang="en-US" sz="3200" b="1" dirty="0">
              <a:solidFill>
                <a:schemeClr val="tx1"/>
              </a:solidFill>
            </a:endParaRPr>
          </a:p>
        </p:txBody>
      </p:sp>
      <p:sp>
        <p:nvSpPr>
          <p:cNvPr id="11" name="Rounded Rectangle 10"/>
          <p:cNvSpPr/>
          <p:nvPr/>
        </p:nvSpPr>
        <p:spPr>
          <a:xfrm>
            <a:off x="299541" y="276737"/>
            <a:ext cx="13227271" cy="1050195"/>
          </a:xfrm>
          <a:prstGeom prst="roundRect">
            <a:avLst/>
          </a:prstGeom>
          <a:ln w="7620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sz="3200" b="1" dirty="0">
              <a:solidFill>
                <a:schemeClr val="bg1"/>
              </a:solidFill>
              <a:latin typeface="SutonnyMJ" pitchFamily="2" charset="0"/>
            </a:endParaRPr>
          </a:p>
        </p:txBody>
      </p:sp>
      <p:sp>
        <p:nvSpPr>
          <p:cNvPr id="12" name="Rectangle 11"/>
          <p:cNvSpPr/>
          <p:nvPr/>
        </p:nvSpPr>
        <p:spPr>
          <a:xfrm>
            <a:off x="299541" y="2761307"/>
            <a:ext cx="4966155" cy="1038504"/>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rtlCol="0" anchor="ctr"/>
          <a:lstStyle/>
          <a:p>
            <a:pPr algn="just" rtl="1"/>
            <a:r>
              <a:rPr lang="ar-MA" sz="3000" b="1" dirty="0">
                <a:solidFill>
                  <a:schemeClr val="tx1"/>
                </a:solidFill>
              </a:rPr>
              <a:t>وقد وصل الإسلام إلى الننغال بعد البعثة النبوية بحوالي قرن ونصف قرن.</a:t>
            </a:r>
            <a:endParaRPr lang="en-US" sz="3000" b="1" dirty="0">
              <a:solidFill>
                <a:schemeClr val="tx1"/>
              </a:solidFill>
            </a:endParaRPr>
          </a:p>
        </p:txBody>
      </p:sp>
      <p:sp>
        <p:nvSpPr>
          <p:cNvPr id="13" name="Rectangle 12"/>
          <p:cNvSpPr/>
          <p:nvPr/>
        </p:nvSpPr>
        <p:spPr>
          <a:xfrm>
            <a:off x="299541" y="4065983"/>
            <a:ext cx="4966155" cy="958283"/>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just" rtl="1"/>
            <a:r>
              <a:rPr lang="ar-MA" sz="2700" b="1" dirty="0" smtClean="0">
                <a:solidFill>
                  <a:schemeClr val="tx1"/>
                </a:solidFill>
              </a:rPr>
              <a:t>والصحيح: </a:t>
            </a:r>
            <a:r>
              <a:rPr lang="ar-MA" sz="2700" b="1" dirty="0">
                <a:solidFill>
                  <a:schemeClr val="tx1"/>
                </a:solidFill>
              </a:rPr>
              <a:t>وكان تجار </a:t>
            </a:r>
            <a:r>
              <a:rPr lang="ar-MA" sz="2700" b="1" dirty="0" smtClean="0">
                <a:solidFill>
                  <a:schemeClr val="tx1"/>
                </a:solidFill>
              </a:rPr>
              <a:t>العرب </a:t>
            </a:r>
            <a:r>
              <a:rPr lang="ar-MA" sz="2700" b="1" dirty="0">
                <a:solidFill>
                  <a:schemeClr val="tx1"/>
                </a:solidFill>
              </a:rPr>
              <a:t>قد نقلوا التعاليم </a:t>
            </a:r>
            <a:r>
              <a:rPr lang="ar-MA" sz="2700" b="1" dirty="0" smtClean="0">
                <a:solidFill>
                  <a:schemeClr val="tx1"/>
                </a:solidFill>
              </a:rPr>
              <a:t>الإسلامية إلى </a:t>
            </a:r>
            <a:r>
              <a:rPr lang="ar-MA" sz="2700" b="1" dirty="0">
                <a:solidFill>
                  <a:schemeClr val="tx1"/>
                </a:solidFill>
              </a:rPr>
              <a:t>المناطق الساحلية لها</a:t>
            </a:r>
            <a:endParaRPr lang="en-US" sz="2700" b="1" dirty="0">
              <a:solidFill>
                <a:schemeClr val="tx1"/>
              </a:solidFill>
            </a:endParaRPr>
          </a:p>
        </p:txBody>
      </p:sp>
      <p:sp>
        <p:nvSpPr>
          <p:cNvPr id="14" name="Rectangle 13"/>
          <p:cNvSpPr/>
          <p:nvPr/>
        </p:nvSpPr>
        <p:spPr>
          <a:xfrm>
            <a:off x="299541" y="5319910"/>
            <a:ext cx="4966155" cy="968903"/>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rtlCol="0" anchor="ctr"/>
          <a:lstStyle/>
          <a:p>
            <a:pPr algn="just" rtl="1"/>
            <a:r>
              <a:rPr lang="ar-MA" sz="2800" b="1" dirty="0">
                <a:solidFill>
                  <a:schemeClr val="tx1"/>
                </a:solidFill>
              </a:rPr>
              <a:t>وكان تجار المسلمون قد جذبوا المحليين إلى الإسلام بفضل أخلاقهم الجميلة.</a:t>
            </a:r>
            <a:endParaRPr lang="en-US" sz="2800" b="1" dirty="0">
              <a:solidFill>
                <a:schemeClr val="tx1"/>
              </a:solidFill>
            </a:endParaRPr>
          </a:p>
        </p:txBody>
      </p:sp>
      <p:sp>
        <p:nvSpPr>
          <p:cNvPr id="15" name="Rectangle 14"/>
          <p:cNvSpPr/>
          <p:nvPr/>
        </p:nvSpPr>
        <p:spPr>
          <a:xfrm>
            <a:off x="5548542" y="2766650"/>
            <a:ext cx="1480268" cy="1026288"/>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MA" sz="3200" b="1" dirty="0" smtClean="0">
                <a:solidFill>
                  <a:schemeClr val="tx1"/>
                </a:solidFill>
              </a:rPr>
              <a:t>صحيح</a:t>
            </a:r>
            <a:endParaRPr lang="ar-MA" sz="3200" dirty="0" smtClean="0">
              <a:solidFill>
                <a:schemeClr val="tx1"/>
              </a:solidFill>
            </a:endParaRPr>
          </a:p>
        </p:txBody>
      </p:sp>
      <p:sp>
        <p:nvSpPr>
          <p:cNvPr id="16" name="Rectangle 15"/>
          <p:cNvSpPr/>
          <p:nvPr/>
        </p:nvSpPr>
        <p:spPr>
          <a:xfrm>
            <a:off x="299541" y="6565800"/>
            <a:ext cx="4966155" cy="1022997"/>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just" rtl="1"/>
            <a:r>
              <a:rPr lang="ar-MA" sz="3200" b="1" dirty="0" smtClean="0">
                <a:solidFill>
                  <a:schemeClr val="tx1"/>
                </a:solidFill>
              </a:rPr>
              <a:t>والصحيح: امتد منها الإسلام شيئاً فشيئاً إلى المناطق الأخرى.</a:t>
            </a:r>
            <a:endParaRPr lang="en-US" sz="3200" b="1" dirty="0">
              <a:solidFill>
                <a:schemeClr val="tx1"/>
              </a:solidFill>
            </a:endParaRPr>
          </a:p>
        </p:txBody>
      </p:sp>
      <p:sp>
        <p:nvSpPr>
          <p:cNvPr id="17" name="Rectangle 16"/>
          <p:cNvSpPr/>
          <p:nvPr/>
        </p:nvSpPr>
        <p:spPr>
          <a:xfrm>
            <a:off x="5533705" y="4076750"/>
            <a:ext cx="1475177" cy="975226"/>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MA" sz="3200" b="1" dirty="0" smtClean="0">
                <a:solidFill>
                  <a:schemeClr val="tx1"/>
                </a:solidFill>
              </a:rPr>
              <a:t>خطأ</a:t>
            </a:r>
            <a:endParaRPr lang="en-US" sz="3200" dirty="0">
              <a:solidFill>
                <a:schemeClr val="tx1"/>
              </a:solidFill>
            </a:endParaRPr>
          </a:p>
        </p:txBody>
      </p:sp>
      <p:sp>
        <p:nvSpPr>
          <p:cNvPr id="18" name="Rectangle 17"/>
          <p:cNvSpPr/>
          <p:nvPr/>
        </p:nvSpPr>
        <p:spPr>
          <a:xfrm>
            <a:off x="5533705" y="5312131"/>
            <a:ext cx="1481954" cy="986533"/>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MA" sz="3200" b="1" dirty="0" smtClean="0">
                <a:solidFill>
                  <a:schemeClr val="tx1"/>
                </a:solidFill>
              </a:rPr>
              <a:t>صحيح</a:t>
            </a:r>
            <a:endParaRPr lang="en-US" sz="3200" dirty="0">
              <a:solidFill>
                <a:schemeClr val="tx1"/>
              </a:solidFill>
            </a:endParaRPr>
          </a:p>
        </p:txBody>
      </p:sp>
      <p:sp>
        <p:nvSpPr>
          <p:cNvPr id="19" name="Rectangle 18"/>
          <p:cNvSpPr/>
          <p:nvPr/>
        </p:nvSpPr>
        <p:spPr>
          <a:xfrm>
            <a:off x="5533705" y="6565800"/>
            <a:ext cx="1495105" cy="1024544"/>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MA" sz="3200" b="1" dirty="0" smtClean="0">
                <a:solidFill>
                  <a:schemeClr val="tx1"/>
                </a:solidFill>
              </a:rPr>
              <a:t>خطأ</a:t>
            </a:r>
            <a:endParaRPr lang="en-US" sz="3200" dirty="0">
              <a:solidFill>
                <a:schemeClr val="tx1"/>
              </a:solidFill>
            </a:endParaRPr>
          </a:p>
        </p:txBody>
      </p:sp>
      <p:sp>
        <p:nvSpPr>
          <p:cNvPr id="20" name="Rectangle 19"/>
          <p:cNvSpPr/>
          <p:nvPr/>
        </p:nvSpPr>
        <p:spPr>
          <a:xfrm>
            <a:off x="299541" y="451940"/>
            <a:ext cx="13227271" cy="769441"/>
          </a:xfrm>
          <a:prstGeom prst="rect">
            <a:avLst/>
          </a:prstGeom>
          <a:noFill/>
        </p:spPr>
        <p:txBody>
          <a:bodyPr wrap="square" lIns="91440" tIns="45720" rIns="91440" bIns="45720">
            <a:spAutoFit/>
          </a:bodyPr>
          <a:lstStyle/>
          <a:p>
            <a:pPr algn="ctr"/>
            <a:r>
              <a:rPr lang="ar-MA" sz="4400" b="1" dirty="0">
                <a:ln>
                  <a:solidFill>
                    <a:schemeClr val="bg1"/>
                  </a:solidFill>
                </a:ln>
                <a:latin typeface="SutonnyMJ" pitchFamily="2" charset="0"/>
              </a:rPr>
              <a:t>كتابة الصحيح  أو الخطأ مع تصحيح الخطأ في </a:t>
            </a:r>
            <a:r>
              <a:rPr lang="ar-MA" sz="4400" b="1" dirty="0" smtClean="0">
                <a:ln>
                  <a:solidFill>
                    <a:schemeClr val="bg1"/>
                  </a:solidFill>
                </a:ln>
                <a:latin typeface="SutonnyMJ" pitchFamily="2" charset="0"/>
              </a:rPr>
              <a:t>الجمل التالية من النص</a:t>
            </a:r>
            <a:endParaRPr lang="en-US" sz="4400" b="1" dirty="0">
              <a:ln>
                <a:solidFill>
                  <a:schemeClr val="bg1"/>
                </a:solidFill>
              </a:ln>
              <a:latin typeface="SutonnyMJ" pitchFamily="2" charset="0"/>
            </a:endParaRPr>
          </a:p>
        </p:txBody>
      </p:sp>
      <p:sp>
        <p:nvSpPr>
          <p:cNvPr id="21" name="Rectangle 20"/>
          <p:cNvSpPr/>
          <p:nvPr/>
        </p:nvSpPr>
        <p:spPr>
          <a:xfrm>
            <a:off x="5533705" y="1535513"/>
            <a:ext cx="1495105" cy="974751"/>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MA" sz="3200" b="1" dirty="0" smtClean="0">
                <a:solidFill>
                  <a:schemeClr val="tx1"/>
                </a:solidFill>
              </a:rPr>
              <a:t>خطأ</a:t>
            </a:r>
            <a:r>
              <a:rPr lang="en-US" sz="3200" dirty="0" smtClean="0">
                <a:solidFill>
                  <a:schemeClr val="tx1"/>
                </a:solidFill>
              </a:rPr>
              <a:t>  </a:t>
            </a:r>
            <a:endParaRPr lang="en-US" sz="32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6" presetClass="entr" presetSubtype="0" fill="hold" grpId="0" nodeType="withEffect">
                                  <p:stCondLst>
                                    <p:cond delay="0"/>
                                  </p:stCondLst>
                                  <p:iterate type="lt">
                                    <p:tmPct val="10000"/>
                                  </p:iterate>
                                  <p:childTnLst>
                                    <p:set>
                                      <p:cBhvr>
                                        <p:cTn id="11" dur="1" fill="hold">
                                          <p:stCondLst>
                                            <p:cond delay="0"/>
                                          </p:stCondLst>
                                        </p:cTn>
                                        <p:tgtEl>
                                          <p:spTgt spid="20"/>
                                        </p:tgtEl>
                                        <p:attrNameLst>
                                          <p:attrName>style.visibility</p:attrName>
                                        </p:attrNameLst>
                                      </p:cBhvr>
                                      <p:to>
                                        <p:strVal val="visible"/>
                                      </p:to>
                                    </p:set>
                                    <p:anim by="(-#ppt_w*2)" calcmode="lin" valueType="num">
                                      <p:cBhvr rctx="PPT">
                                        <p:cTn id="12" dur="250" autoRev="1" fill="hold">
                                          <p:stCondLst>
                                            <p:cond delay="0"/>
                                          </p:stCondLst>
                                        </p:cTn>
                                        <p:tgtEl>
                                          <p:spTgt spid="20"/>
                                        </p:tgtEl>
                                        <p:attrNameLst>
                                          <p:attrName>ppt_w</p:attrName>
                                        </p:attrNameLst>
                                      </p:cBhvr>
                                    </p:anim>
                                    <p:anim by="(#ppt_w*0.50)" calcmode="lin" valueType="num">
                                      <p:cBhvr>
                                        <p:cTn id="13" dur="250" decel="50000" autoRev="1" fill="hold">
                                          <p:stCondLst>
                                            <p:cond delay="0"/>
                                          </p:stCondLst>
                                        </p:cTn>
                                        <p:tgtEl>
                                          <p:spTgt spid="20"/>
                                        </p:tgtEl>
                                        <p:attrNameLst>
                                          <p:attrName>ppt_x</p:attrName>
                                        </p:attrNameLst>
                                      </p:cBhvr>
                                    </p:anim>
                                    <p:anim from="(-#ppt_h/2)" to="(#ppt_y)" calcmode="lin" valueType="num">
                                      <p:cBhvr>
                                        <p:cTn id="14" dur="500" fill="hold">
                                          <p:stCondLst>
                                            <p:cond delay="0"/>
                                          </p:stCondLst>
                                        </p:cTn>
                                        <p:tgtEl>
                                          <p:spTgt spid="20"/>
                                        </p:tgtEl>
                                        <p:attrNameLst>
                                          <p:attrName>ppt_y</p:attrName>
                                        </p:attrNameLst>
                                      </p:cBhvr>
                                    </p:anim>
                                    <p:animRot by="21600000">
                                      <p:cBhvr>
                                        <p:cTn id="15" dur="500" fill="hold">
                                          <p:stCondLst>
                                            <p:cond delay="0"/>
                                          </p:stCondLst>
                                        </p:cTn>
                                        <p:tgtEl>
                                          <p:spTgt spid="20"/>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1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1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1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10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down)">
                                      <p:cBhvr>
                                        <p:cTn id="40" dur="10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fade">
                                      <p:cBhvr>
                                        <p:cTn id="45" dur="2000"/>
                                        <p:tgtEl>
                                          <p:spTgt spid="21"/>
                                        </p:tgtEl>
                                      </p:cBhvr>
                                    </p:animEffect>
                                    <p:anim calcmode="lin" valueType="num">
                                      <p:cBhvr>
                                        <p:cTn id="46" dur="2000" fill="hold"/>
                                        <p:tgtEl>
                                          <p:spTgt spid="21"/>
                                        </p:tgtEl>
                                        <p:attrNameLst>
                                          <p:attrName>ppt_w</p:attrName>
                                        </p:attrNameLst>
                                      </p:cBhvr>
                                      <p:tavLst>
                                        <p:tav tm="0" fmla="#ppt_w*sin(2.5*pi*$)">
                                          <p:val>
                                            <p:fltVal val="0"/>
                                          </p:val>
                                        </p:tav>
                                        <p:tav tm="100000">
                                          <p:val>
                                            <p:fltVal val="1"/>
                                          </p:val>
                                        </p:tav>
                                      </p:tavLst>
                                    </p:anim>
                                    <p:anim calcmode="lin" valueType="num">
                                      <p:cBhvr>
                                        <p:cTn id="47" dur="20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55"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p:cTn id="52" dur="1000" fill="hold"/>
                                        <p:tgtEl>
                                          <p:spTgt spid="10"/>
                                        </p:tgtEl>
                                        <p:attrNameLst>
                                          <p:attrName>ppt_w</p:attrName>
                                        </p:attrNameLst>
                                      </p:cBhvr>
                                      <p:tavLst>
                                        <p:tav tm="0">
                                          <p:val>
                                            <p:strVal val="#ppt_w*0.70"/>
                                          </p:val>
                                        </p:tav>
                                        <p:tav tm="100000">
                                          <p:val>
                                            <p:strVal val="#ppt_w"/>
                                          </p:val>
                                        </p:tav>
                                      </p:tavLst>
                                    </p:anim>
                                    <p:anim calcmode="lin" valueType="num">
                                      <p:cBhvr>
                                        <p:cTn id="53" dur="1000" fill="hold"/>
                                        <p:tgtEl>
                                          <p:spTgt spid="10"/>
                                        </p:tgtEl>
                                        <p:attrNameLst>
                                          <p:attrName>ppt_h</p:attrName>
                                        </p:attrNameLst>
                                      </p:cBhvr>
                                      <p:tavLst>
                                        <p:tav tm="0">
                                          <p:val>
                                            <p:strVal val="#ppt_h"/>
                                          </p:val>
                                        </p:tav>
                                        <p:tav tm="100000">
                                          <p:val>
                                            <p:strVal val="#ppt_h"/>
                                          </p:val>
                                        </p:tav>
                                      </p:tavLst>
                                    </p:anim>
                                    <p:animEffect transition="in" filter="fade">
                                      <p:cBhvr>
                                        <p:cTn id="54" dur="1000"/>
                                        <p:tgtEl>
                                          <p:spTgt spid="10"/>
                                        </p:tgtEl>
                                      </p:cBhvr>
                                    </p:animEffect>
                                  </p:childTnLst>
                                </p:cTn>
                              </p:par>
                            </p:childTnLst>
                          </p:cTn>
                        </p:par>
                      </p:childTnLst>
                    </p:cTn>
                  </p:par>
                  <p:par>
                    <p:cTn id="55" fill="hold">
                      <p:stCondLst>
                        <p:cond delay="indefinite"/>
                      </p:stCondLst>
                      <p:childTnLst>
                        <p:par>
                          <p:cTn id="56" fill="hold">
                            <p:stCondLst>
                              <p:cond delay="0"/>
                            </p:stCondLst>
                            <p:childTnLst>
                              <p:par>
                                <p:cTn id="57" presetID="45" presetClass="entr" presetSubtype="0"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2000"/>
                                        <p:tgtEl>
                                          <p:spTgt spid="15"/>
                                        </p:tgtEl>
                                      </p:cBhvr>
                                    </p:animEffect>
                                    <p:anim calcmode="lin" valueType="num">
                                      <p:cBhvr>
                                        <p:cTn id="60" dur="2000" fill="hold"/>
                                        <p:tgtEl>
                                          <p:spTgt spid="15"/>
                                        </p:tgtEl>
                                        <p:attrNameLst>
                                          <p:attrName>ppt_w</p:attrName>
                                        </p:attrNameLst>
                                      </p:cBhvr>
                                      <p:tavLst>
                                        <p:tav tm="0" fmla="#ppt_w*sin(2.5*pi*$)">
                                          <p:val>
                                            <p:fltVal val="0"/>
                                          </p:val>
                                        </p:tav>
                                        <p:tav tm="100000">
                                          <p:val>
                                            <p:fltVal val="1"/>
                                          </p:val>
                                        </p:tav>
                                      </p:tavLst>
                                    </p:anim>
                                    <p:anim calcmode="lin" valueType="num">
                                      <p:cBhvr>
                                        <p:cTn id="61" dur="20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62" fill="hold">
                      <p:stCondLst>
                        <p:cond delay="indefinite"/>
                      </p:stCondLst>
                      <p:childTnLst>
                        <p:par>
                          <p:cTn id="63" fill="hold">
                            <p:stCondLst>
                              <p:cond delay="0"/>
                            </p:stCondLst>
                            <p:childTnLst>
                              <p:par>
                                <p:cTn id="64" presetID="55" presetClass="entr" presetSubtype="0" fill="hold" grpId="0" nodeType="clickEffect">
                                  <p:stCondLst>
                                    <p:cond delay="0"/>
                                  </p:stCondLst>
                                  <p:childTnLst>
                                    <p:set>
                                      <p:cBhvr>
                                        <p:cTn id="65" dur="1" fill="hold">
                                          <p:stCondLst>
                                            <p:cond delay="0"/>
                                          </p:stCondLst>
                                        </p:cTn>
                                        <p:tgtEl>
                                          <p:spTgt spid="12"/>
                                        </p:tgtEl>
                                        <p:attrNameLst>
                                          <p:attrName>style.visibility</p:attrName>
                                        </p:attrNameLst>
                                      </p:cBhvr>
                                      <p:to>
                                        <p:strVal val="visible"/>
                                      </p:to>
                                    </p:set>
                                    <p:anim calcmode="lin" valueType="num">
                                      <p:cBhvr>
                                        <p:cTn id="66" dur="1000" fill="hold"/>
                                        <p:tgtEl>
                                          <p:spTgt spid="12"/>
                                        </p:tgtEl>
                                        <p:attrNameLst>
                                          <p:attrName>ppt_w</p:attrName>
                                        </p:attrNameLst>
                                      </p:cBhvr>
                                      <p:tavLst>
                                        <p:tav tm="0">
                                          <p:val>
                                            <p:strVal val="#ppt_w*0.70"/>
                                          </p:val>
                                        </p:tav>
                                        <p:tav tm="100000">
                                          <p:val>
                                            <p:strVal val="#ppt_w"/>
                                          </p:val>
                                        </p:tav>
                                      </p:tavLst>
                                    </p:anim>
                                    <p:anim calcmode="lin" valueType="num">
                                      <p:cBhvr>
                                        <p:cTn id="67" dur="1000" fill="hold"/>
                                        <p:tgtEl>
                                          <p:spTgt spid="12"/>
                                        </p:tgtEl>
                                        <p:attrNameLst>
                                          <p:attrName>ppt_h</p:attrName>
                                        </p:attrNameLst>
                                      </p:cBhvr>
                                      <p:tavLst>
                                        <p:tav tm="0">
                                          <p:val>
                                            <p:strVal val="#ppt_h"/>
                                          </p:val>
                                        </p:tav>
                                        <p:tav tm="100000">
                                          <p:val>
                                            <p:strVal val="#ppt_h"/>
                                          </p:val>
                                        </p:tav>
                                      </p:tavLst>
                                    </p:anim>
                                    <p:animEffect transition="in" filter="fade">
                                      <p:cBhvr>
                                        <p:cTn id="68" dur="1000"/>
                                        <p:tgtEl>
                                          <p:spTgt spid="12"/>
                                        </p:tgtEl>
                                      </p:cBhvr>
                                    </p:animEffect>
                                  </p:childTnLst>
                                </p:cTn>
                              </p:par>
                            </p:childTnLst>
                          </p:cTn>
                        </p:par>
                      </p:childTnLst>
                    </p:cTn>
                  </p:par>
                  <p:par>
                    <p:cTn id="69" fill="hold">
                      <p:stCondLst>
                        <p:cond delay="indefinite"/>
                      </p:stCondLst>
                      <p:childTnLst>
                        <p:par>
                          <p:cTn id="70" fill="hold">
                            <p:stCondLst>
                              <p:cond delay="0"/>
                            </p:stCondLst>
                            <p:childTnLst>
                              <p:par>
                                <p:cTn id="71" presetID="45" presetClass="entr" presetSubtype="0" fill="hold" grpId="0" nodeType="click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fade">
                                      <p:cBhvr>
                                        <p:cTn id="73" dur="2000"/>
                                        <p:tgtEl>
                                          <p:spTgt spid="17"/>
                                        </p:tgtEl>
                                      </p:cBhvr>
                                    </p:animEffect>
                                    <p:anim calcmode="lin" valueType="num">
                                      <p:cBhvr>
                                        <p:cTn id="74" dur="2000" fill="hold"/>
                                        <p:tgtEl>
                                          <p:spTgt spid="17"/>
                                        </p:tgtEl>
                                        <p:attrNameLst>
                                          <p:attrName>ppt_w</p:attrName>
                                        </p:attrNameLst>
                                      </p:cBhvr>
                                      <p:tavLst>
                                        <p:tav tm="0" fmla="#ppt_w*sin(2.5*pi*$)">
                                          <p:val>
                                            <p:fltVal val="0"/>
                                          </p:val>
                                        </p:tav>
                                        <p:tav tm="100000">
                                          <p:val>
                                            <p:fltVal val="1"/>
                                          </p:val>
                                        </p:tav>
                                      </p:tavLst>
                                    </p:anim>
                                    <p:anim calcmode="lin" valueType="num">
                                      <p:cBhvr>
                                        <p:cTn id="75" dur="20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76" fill="hold">
                      <p:stCondLst>
                        <p:cond delay="indefinite"/>
                      </p:stCondLst>
                      <p:childTnLst>
                        <p:par>
                          <p:cTn id="77" fill="hold">
                            <p:stCondLst>
                              <p:cond delay="0"/>
                            </p:stCondLst>
                            <p:childTnLst>
                              <p:par>
                                <p:cTn id="78" presetID="55" presetClass="entr" presetSubtype="0" fill="hold" grpId="0" nodeType="clickEffect">
                                  <p:stCondLst>
                                    <p:cond delay="0"/>
                                  </p:stCondLst>
                                  <p:childTnLst>
                                    <p:set>
                                      <p:cBhvr>
                                        <p:cTn id="79" dur="1" fill="hold">
                                          <p:stCondLst>
                                            <p:cond delay="0"/>
                                          </p:stCondLst>
                                        </p:cTn>
                                        <p:tgtEl>
                                          <p:spTgt spid="13"/>
                                        </p:tgtEl>
                                        <p:attrNameLst>
                                          <p:attrName>style.visibility</p:attrName>
                                        </p:attrNameLst>
                                      </p:cBhvr>
                                      <p:to>
                                        <p:strVal val="visible"/>
                                      </p:to>
                                    </p:set>
                                    <p:anim calcmode="lin" valueType="num">
                                      <p:cBhvr>
                                        <p:cTn id="80" dur="1000" fill="hold"/>
                                        <p:tgtEl>
                                          <p:spTgt spid="13"/>
                                        </p:tgtEl>
                                        <p:attrNameLst>
                                          <p:attrName>ppt_w</p:attrName>
                                        </p:attrNameLst>
                                      </p:cBhvr>
                                      <p:tavLst>
                                        <p:tav tm="0">
                                          <p:val>
                                            <p:strVal val="#ppt_w*0.70"/>
                                          </p:val>
                                        </p:tav>
                                        <p:tav tm="100000">
                                          <p:val>
                                            <p:strVal val="#ppt_w"/>
                                          </p:val>
                                        </p:tav>
                                      </p:tavLst>
                                    </p:anim>
                                    <p:anim calcmode="lin" valueType="num">
                                      <p:cBhvr>
                                        <p:cTn id="81" dur="1000" fill="hold"/>
                                        <p:tgtEl>
                                          <p:spTgt spid="13"/>
                                        </p:tgtEl>
                                        <p:attrNameLst>
                                          <p:attrName>ppt_h</p:attrName>
                                        </p:attrNameLst>
                                      </p:cBhvr>
                                      <p:tavLst>
                                        <p:tav tm="0">
                                          <p:val>
                                            <p:strVal val="#ppt_h"/>
                                          </p:val>
                                        </p:tav>
                                        <p:tav tm="100000">
                                          <p:val>
                                            <p:strVal val="#ppt_h"/>
                                          </p:val>
                                        </p:tav>
                                      </p:tavLst>
                                    </p:anim>
                                    <p:animEffect transition="in" filter="fade">
                                      <p:cBhvr>
                                        <p:cTn id="82" dur="1000"/>
                                        <p:tgtEl>
                                          <p:spTgt spid="13"/>
                                        </p:tgtEl>
                                      </p:cBhvr>
                                    </p:animEffect>
                                  </p:childTnLst>
                                </p:cTn>
                              </p:par>
                            </p:childTnLst>
                          </p:cTn>
                        </p:par>
                      </p:childTnLst>
                    </p:cTn>
                  </p:par>
                  <p:par>
                    <p:cTn id="83" fill="hold">
                      <p:stCondLst>
                        <p:cond delay="indefinite"/>
                      </p:stCondLst>
                      <p:childTnLst>
                        <p:par>
                          <p:cTn id="84" fill="hold">
                            <p:stCondLst>
                              <p:cond delay="0"/>
                            </p:stCondLst>
                            <p:childTnLst>
                              <p:par>
                                <p:cTn id="85" presetID="45" presetClass="entr" presetSubtype="0" fill="hold" grpId="0" nodeType="click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fade">
                                      <p:cBhvr>
                                        <p:cTn id="87" dur="2000"/>
                                        <p:tgtEl>
                                          <p:spTgt spid="18"/>
                                        </p:tgtEl>
                                      </p:cBhvr>
                                    </p:animEffect>
                                    <p:anim calcmode="lin" valueType="num">
                                      <p:cBhvr>
                                        <p:cTn id="88" dur="2000" fill="hold"/>
                                        <p:tgtEl>
                                          <p:spTgt spid="18"/>
                                        </p:tgtEl>
                                        <p:attrNameLst>
                                          <p:attrName>ppt_w</p:attrName>
                                        </p:attrNameLst>
                                      </p:cBhvr>
                                      <p:tavLst>
                                        <p:tav tm="0" fmla="#ppt_w*sin(2.5*pi*$)">
                                          <p:val>
                                            <p:fltVal val="0"/>
                                          </p:val>
                                        </p:tav>
                                        <p:tav tm="100000">
                                          <p:val>
                                            <p:fltVal val="1"/>
                                          </p:val>
                                        </p:tav>
                                      </p:tavLst>
                                    </p:anim>
                                    <p:anim calcmode="lin" valueType="num">
                                      <p:cBhvr>
                                        <p:cTn id="89" dur="20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90" fill="hold">
                      <p:stCondLst>
                        <p:cond delay="indefinite"/>
                      </p:stCondLst>
                      <p:childTnLst>
                        <p:par>
                          <p:cTn id="91" fill="hold">
                            <p:stCondLst>
                              <p:cond delay="0"/>
                            </p:stCondLst>
                            <p:childTnLst>
                              <p:par>
                                <p:cTn id="92" presetID="55" presetClass="entr" presetSubtype="0" fill="hold" grpId="0" nodeType="clickEffect">
                                  <p:stCondLst>
                                    <p:cond delay="0"/>
                                  </p:stCondLst>
                                  <p:childTnLst>
                                    <p:set>
                                      <p:cBhvr>
                                        <p:cTn id="93" dur="1" fill="hold">
                                          <p:stCondLst>
                                            <p:cond delay="0"/>
                                          </p:stCondLst>
                                        </p:cTn>
                                        <p:tgtEl>
                                          <p:spTgt spid="14"/>
                                        </p:tgtEl>
                                        <p:attrNameLst>
                                          <p:attrName>style.visibility</p:attrName>
                                        </p:attrNameLst>
                                      </p:cBhvr>
                                      <p:to>
                                        <p:strVal val="visible"/>
                                      </p:to>
                                    </p:set>
                                    <p:anim calcmode="lin" valueType="num">
                                      <p:cBhvr>
                                        <p:cTn id="94" dur="1000" fill="hold"/>
                                        <p:tgtEl>
                                          <p:spTgt spid="14"/>
                                        </p:tgtEl>
                                        <p:attrNameLst>
                                          <p:attrName>ppt_w</p:attrName>
                                        </p:attrNameLst>
                                      </p:cBhvr>
                                      <p:tavLst>
                                        <p:tav tm="0">
                                          <p:val>
                                            <p:strVal val="#ppt_w*0.70"/>
                                          </p:val>
                                        </p:tav>
                                        <p:tav tm="100000">
                                          <p:val>
                                            <p:strVal val="#ppt_w"/>
                                          </p:val>
                                        </p:tav>
                                      </p:tavLst>
                                    </p:anim>
                                    <p:anim calcmode="lin" valueType="num">
                                      <p:cBhvr>
                                        <p:cTn id="95" dur="1000" fill="hold"/>
                                        <p:tgtEl>
                                          <p:spTgt spid="14"/>
                                        </p:tgtEl>
                                        <p:attrNameLst>
                                          <p:attrName>ppt_h</p:attrName>
                                        </p:attrNameLst>
                                      </p:cBhvr>
                                      <p:tavLst>
                                        <p:tav tm="0">
                                          <p:val>
                                            <p:strVal val="#ppt_h"/>
                                          </p:val>
                                        </p:tav>
                                        <p:tav tm="100000">
                                          <p:val>
                                            <p:strVal val="#ppt_h"/>
                                          </p:val>
                                        </p:tav>
                                      </p:tavLst>
                                    </p:anim>
                                    <p:animEffect transition="in" filter="fade">
                                      <p:cBhvr>
                                        <p:cTn id="96" dur="1000"/>
                                        <p:tgtEl>
                                          <p:spTgt spid="14"/>
                                        </p:tgtEl>
                                      </p:cBhvr>
                                    </p:animEffect>
                                  </p:childTnLst>
                                </p:cTn>
                              </p:par>
                            </p:childTnLst>
                          </p:cTn>
                        </p:par>
                      </p:childTnLst>
                    </p:cTn>
                  </p:par>
                  <p:par>
                    <p:cTn id="97" fill="hold">
                      <p:stCondLst>
                        <p:cond delay="indefinite"/>
                      </p:stCondLst>
                      <p:childTnLst>
                        <p:par>
                          <p:cTn id="98" fill="hold">
                            <p:stCondLst>
                              <p:cond delay="0"/>
                            </p:stCondLst>
                            <p:childTnLst>
                              <p:par>
                                <p:cTn id="99" presetID="45" presetClass="entr" presetSubtype="0" fill="hold" grpId="0" nodeType="clickEffect">
                                  <p:stCondLst>
                                    <p:cond delay="0"/>
                                  </p:stCondLst>
                                  <p:childTnLst>
                                    <p:set>
                                      <p:cBhvr>
                                        <p:cTn id="100" dur="1" fill="hold">
                                          <p:stCondLst>
                                            <p:cond delay="0"/>
                                          </p:stCondLst>
                                        </p:cTn>
                                        <p:tgtEl>
                                          <p:spTgt spid="19"/>
                                        </p:tgtEl>
                                        <p:attrNameLst>
                                          <p:attrName>style.visibility</p:attrName>
                                        </p:attrNameLst>
                                      </p:cBhvr>
                                      <p:to>
                                        <p:strVal val="visible"/>
                                      </p:to>
                                    </p:set>
                                    <p:animEffect transition="in" filter="fade">
                                      <p:cBhvr>
                                        <p:cTn id="101" dur="2000"/>
                                        <p:tgtEl>
                                          <p:spTgt spid="19"/>
                                        </p:tgtEl>
                                      </p:cBhvr>
                                    </p:animEffect>
                                    <p:anim calcmode="lin" valueType="num">
                                      <p:cBhvr>
                                        <p:cTn id="102" dur="2000" fill="hold"/>
                                        <p:tgtEl>
                                          <p:spTgt spid="19"/>
                                        </p:tgtEl>
                                        <p:attrNameLst>
                                          <p:attrName>ppt_w</p:attrName>
                                        </p:attrNameLst>
                                      </p:cBhvr>
                                      <p:tavLst>
                                        <p:tav tm="0" fmla="#ppt_w*sin(2.5*pi*$)">
                                          <p:val>
                                            <p:fltVal val="0"/>
                                          </p:val>
                                        </p:tav>
                                        <p:tav tm="100000">
                                          <p:val>
                                            <p:fltVal val="1"/>
                                          </p:val>
                                        </p:tav>
                                      </p:tavLst>
                                    </p:anim>
                                    <p:anim calcmode="lin" valueType="num">
                                      <p:cBhvr>
                                        <p:cTn id="103" dur="20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104" fill="hold">
                      <p:stCondLst>
                        <p:cond delay="indefinite"/>
                      </p:stCondLst>
                      <p:childTnLst>
                        <p:par>
                          <p:cTn id="105" fill="hold">
                            <p:stCondLst>
                              <p:cond delay="0"/>
                            </p:stCondLst>
                            <p:childTnLst>
                              <p:par>
                                <p:cTn id="106" presetID="55" presetClass="entr" presetSubtype="0" fill="hold" grpId="0" nodeType="clickEffect">
                                  <p:stCondLst>
                                    <p:cond delay="0"/>
                                  </p:stCondLst>
                                  <p:childTnLst>
                                    <p:set>
                                      <p:cBhvr>
                                        <p:cTn id="107" dur="1" fill="hold">
                                          <p:stCondLst>
                                            <p:cond delay="0"/>
                                          </p:stCondLst>
                                        </p:cTn>
                                        <p:tgtEl>
                                          <p:spTgt spid="16"/>
                                        </p:tgtEl>
                                        <p:attrNameLst>
                                          <p:attrName>style.visibility</p:attrName>
                                        </p:attrNameLst>
                                      </p:cBhvr>
                                      <p:to>
                                        <p:strVal val="visible"/>
                                      </p:to>
                                    </p:set>
                                    <p:anim calcmode="lin" valueType="num">
                                      <p:cBhvr>
                                        <p:cTn id="108" dur="1000" fill="hold"/>
                                        <p:tgtEl>
                                          <p:spTgt spid="16"/>
                                        </p:tgtEl>
                                        <p:attrNameLst>
                                          <p:attrName>ppt_w</p:attrName>
                                        </p:attrNameLst>
                                      </p:cBhvr>
                                      <p:tavLst>
                                        <p:tav tm="0">
                                          <p:val>
                                            <p:strVal val="#ppt_w*0.70"/>
                                          </p:val>
                                        </p:tav>
                                        <p:tav tm="100000">
                                          <p:val>
                                            <p:strVal val="#ppt_w"/>
                                          </p:val>
                                        </p:tav>
                                      </p:tavLst>
                                    </p:anim>
                                    <p:anim calcmode="lin" valueType="num">
                                      <p:cBhvr>
                                        <p:cTn id="109" dur="1000" fill="hold"/>
                                        <p:tgtEl>
                                          <p:spTgt spid="16"/>
                                        </p:tgtEl>
                                        <p:attrNameLst>
                                          <p:attrName>ppt_h</p:attrName>
                                        </p:attrNameLst>
                                      </p:cBhvr>
                                      <p:tavLst>
                                        <p:tav tm="0">
                                          <p:val>
                                            <p:strVal val="#ppt_h"/>
                                          </p:val>
                                        </p:tav>
                                        <p:tav tm="100000">
                                          <p:val>
                                            <p:strVal val="#ppt_h"/>
                                          </p:val>
                                        </p:tav>
                                      </p:tavLst>
                                    </p:anim>
                                    <p:animEffect transition="in" filter="fade">
                                      <p:cBhvr>
                                        <p:cTn id="110"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p:bldP spid="2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2FF0-F4DE-4315-863B-88996E81AB43}" type="datetime1">
              <a:rPr lang="en-US" smtClean="0"/>
              <a:pPr/>
              <a:t>9/26/2020</a:t>
            </a:fld>
            <a:endParaRPr lang="en-US"/>
          </a:p>
        </p:txBody>
      </p:sp>
      <p:sp>
        <p:nvSpPr>
          <p:cNvPr id="3" name="Slide Number Placeholder 2"/>
          <p:cNvSpPr>
            <a:spLocks noGrp="1"/>
          </p:cNvSpPr>
          <p:nvPr>
            <p:ph type="sldNum" sz="quarter" idx="12"/>
          </p:nvPr>
        </p:nvSpPr>
        <p:spPr/>
        <p:txBody>
          <a:bodyPr/>
          <a:lstStyle/>
          <a:p>
            <a:fld id="{D58E6735-540D-4EB1-B0B9-16DDD8662F70}" type="slidenum">
              <a:rPr lang="en-US" smtClean="0"/>
              <a:pPr/>
              <a:t>11</a:t>
            </a:fld>
            <a:endParaRPr lang="en-US"/>
          </a:p>
        </p:txBody>
      </p:sp>
      <p:sp>
        <p:nvSpPr>
          <p:cNvPr id="4" name="Rounded Rectangle 3"/>
          <p:cNvSpPr/>
          <p:nvPr/>
        </p:nvSpPr>
        <p:spPr>
          <a:xfrm>
            <a:off x="378373" y="2691015"/>
            <a:ext cx="2885089" cy="761654"/>
          </a:xfrm>
          <a:prstGeom prst="round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lIns="97256" tIns="48628" rIns="97256" bIns="48628" rtlCol="0" anchor="ctr"/>
          <a:lstStyle/>
          <a:p>
            <a:pPr algn="ctr"/>
            <a:r>
              <a:rPr lang="ar-MA" sz="3200" b="1" dirty="0" smtClean="0">
                <a:solidFill>
                  <a:schemeClr val="tx1"/>
                </a:solidFill>
              </a:rPr>
              <a:t>المساجد</a:t>
            </a:r>
            <a:endParaRPr lang="en-US" sz="3200" b="1" dirty="0">
              <a:solidFill>
                <a:schemeClr val="tx1"/>
              </a:solidFill>
            </a:endParaRPr>
          </a:p>
        </p:txBody>
      </p:sp>
      <p:sp>
        <p:nvSpPr>
          <p:cNvPr id="5" name="Rectangular Callout 4"/>
          <p:cNvSpPr/>
          <p:nvPr/>
        </p:nvSpPr>
        <p:spPr>
          <a:xfrm>
            <a:off x="378373" y="1586360"/>
            <a:ext cx="2885089" cy="731841"/>
          </a:xfrm>
          <a:prstGeom prst="wedgeRectCallou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3200" b="1" dirty="0" smtClean="0">
                <a:solidFill>
                  <a:schemeClr val="tx1"/>
                </a:solidFill>
              </a:rPr>
              <a:t>المسجد</a:t>
            </a:r>
            <a:endParaRPr lang="en-US" sz="3200" b="1" dirty="0">
              <a:solidFill>
                <a:schemeClr val="tx1"/>
              </a:solidFill>
            </a:endParaRPr>
          </a:p>
        </p:txBody>
      </p:sp>
      <p:sp>
        <p:nvSpPr>
          <p:cNvPr id="6" name="Rounded Rectangle 5"/>
          <p:cNvSpPr/>
          <p:nvPr/>
        </p:nvSpPr>
        <p:spPr>
          <a:xfrm>
            <a:off x="3699671" y="2701521"/>
            <a:ext cx="2885089" cy="761654"/>
          </a:xfrm>
          <a:prstGeom prst="round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lIns="97256" tIns="48628" rIns="97256" bIns="48628" rtlCol="0" anchor="ctr"/>
          <a:lstStyle/>
          <a:p>
            <a:pPr algn="ctr"/>
            <a:r>
              <a:rPr lang="ar-MA" sz="3200" b="1" dirty="0" smtClean="0">
                <a:solidFill>
                  <a:schemeClr val="tx1"/>
                </a:solidFill>
              </a:rPr>
              <a:t>التجار</a:t>
            </a:r>
            <a:endParaRPr lang="en-US" sz="3200" b="1" dirty="0">
              <a:solidFill>
                <a:schemeClr val="tx1"/>
              </a:solidFill>
            </a:endParaRPr>
          </a:p>
        </p:txBody>
      </p:sp>
      <p:sp>
        <p:nvSpPr>
          <p:cNvPr id="7" name="Rectangular Callout 6"/>
          <p:cNvSpPr/>
          <p:nvPr/>
        </p:nvSpPr>
        <p:spPr>
          <a:xfrm>
            <a:off x="3699671" y="1596866"/>
            <a:ext cx="2885089" cy="731841"/>
          </a:xfrm>
          <a:prstGeom prst="wedgeRectCallou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3200" b="1" dirty="0" smtClean="0">
                <a:solidFill>
                  <a:schemeClr val="tx1"/>
                </a:solidFill>
              </a:rPr>
              <a:t>التاجر</a:t>
            </a:r>
            <a:endParaRPr lang="en-US" sz="3200" b="1" dirty="0">
              <a:solidFill>
                <a:schemeClr val="tx1"/>
              </a:solidFill>
            </a:endParaRPr>
          </a:p>
        </p:txBody>
      </p:sp>
      <p:sp>
        <p:nvSpPr>
          <p:cNvPr id="8" name="Rounded Rectangle 7"/>
          <p:cNvSpPr/>
          <p:nvPr/>
        </p:nvSpPr>
        <p:spPr>
          <a:xfrm>
            <a:off x="7120752" y="2701521"/>
            <a:ext cx="2885089" cy="761654"/>
          </a:xfrm>
          <a:prstGeom prst="round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lIns="97256" tIns="48628" rIns="97256" bIns="48628" rtlCol="0" anchor="ctr"/>
          <a:lstStyle/>
          <a:p>
            <a:pPr algn="ctr"/>
            <a:r>
              <a:rPr lang="ar-MA" sz="3200" b="1" dirty="0" smtClean="0">
                <a:solidFill>
                  <a:schemeClr val="tx1"/>
                </a:solidFill>
              </a:rPr>
              <a:t>أخلاق</a:t>
            </a:r>
            <a:endParaRPr lang="en-US" sz="3200" b="1" dirty="0">
              <a:solidFill>
                <a:schemeClr val="tx1"/>
              </a:solidFill>
            </a:endParaRPr>
          </a:p>
        </p:txBody>
      </p:sp>
      <p:sp>
        <p:nvSpPr>
          <p:cNvPr id="9" name="Rectangular Callout 8"/>
          <p:cNvSpPr/>
          <p:nvPr/>
        </p:nvSpPr>
        <p:spPr>
          <a:xfrm>
            <a:off x="7120752" y="1596866"/>
            <a:ext cx="2885089" cy="731841"/>
          </a:xfrm>
          <a:prstGeom prst="wedgeRectCallou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3200" b="1" dirty="0" smtClean="0">
                <a:solidFill>
                  <a:schemeClr val="tx1"/>
                </a:solidFill>
              </a:rPr>
              <a:t>خلق</a:t>
            </a:r>
            <a:endParaRPr lang="en-US" sz="3200" b="1" dirty="0">
              <a:solidFill>
                <a:schemeClr val="tx1"/>
              </a:solidFill>
            </a:endParaRPr>
          </a:p>
        </p:txBody>
      </p:sp>
      <p:sp>
        <p:nvSpPr>
          <p:cNvPr id="10" name="Rounded Rectangle 9"/>
          <p:cNvSpPr/>
          <p:nvPr/>
        </p:nvSpPr>
        <p:spPr>
          <a:xfrm>
            <a:off x="10520880" y="2712027"/>
            <a:ext cx="2885089" cy="761654"/>
          </a:xfrm>
          <a:prstGeom prst="round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lIns="97256" tIns="48628" rIns="97256" bIns="48628" rtlCol="0" anchor="ctr"/>
          <a:lstStyle/>
          <a:p>
            <a:pPr algn="ctr"/>
            <a:r>
              <a:rPr lang="ar-MA" sz="3200" b="1" dirty="0" smtClean="0">
                <a:solidFill>
                  <a:schemeClr val="tx1"/>
                </a:solidFill>
              </a:rPr>
              <a:t>السكان</a:t>
            </a:r>
            <a:endParaRPr lang="en-US" sz="3200" b="1" dirty="0">
              <a:solidFill>
                <a:schemeClr val="tx1"/>
              </a:solidFill>
            </a:endParaRPr>
          </a:p>
        </p:txBody>
      </p:sp>
      <p:sp>
        <p:nvSpPr>
          <p:cNvPr id="11" name="Rectangular Callout 10"/>
          <p:cNvSpPr/>
          <p:nvPr/>
        </p:nvSpPr>
        <p:spPr>
          <a:xfrm>
            <a:off x="10520880" y="1607372"/>
            <a:ext cx="2885089" cy="731841"/>
          </a:xfrm>
          <a:prstGeom prst="wedgeRectCallou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3200" b="1" dirty="0" smtClean="0">
                <a:solidFill>
                  <a:schemeClr val="tx1"/>
                </a:solidFill>
              </a:rPr>
              <a:t>الساكن</a:t>
            </a:r>
            <a:endParaRPr lang="en-US" sz="3200" b="1" dirty="0">
              <a:solidFill>
                <a:schemeClr val="tx1"/>
              </a:solidFill>
            </a:endParaRPr>
          </a:p>
        </p:txBody>
      </p:sp>
      <p:sp>
        <p:nvSpPr>
          <p:cNvPr id="12" name="Rounded Rectangle 11"/>
          <p:cNvSpPr/>
          <p:nvPr/>
        </p:nvSpPr>
        <p:spPr>
          <a:xfrm>
            <a:off x="299541" y="260973"/>
            <a:ext cx="13227271" cy="1050195"/>
          </a:xfrm>
          <a:prstGeom prst="round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3200" b="1" dirty="0">
              <a:solidFill>
                <a:schemeClr val="bg1"/>
              </a:solidFill>
              <a:latin typeface="SutonnyMJ" pitchFamily="2" charset="0"/>
            </a:endParaRPr>
          </a:p>
        </p:txBody>
      </p:sp>
      <p:sp>
        <p:nvSpPr>
          <p:cNvPr id="13" name="Rectangle 12"/>
          <p:cNvSpPr/>
          <p:nvPr/>
        </p:nvSpPr>
        <p:spPr>
          <a:xfrm>
            <a:off x="299541" y="341580"/>
            <a:ext cx="13227271" cy="830997"/>
          </a:xfrm>
          <a:prstGeom prst="rect">
            <a:avLst/>
          </a:prstGeom>
          <a:noFill/>
        </p:spPr>
        <p:txBody>
          <a:bodyPr wrap="square" lIns="91440" tIns="45720" rIns="91440" bIns="45720">
            <a:spAutoFit/>
          </a:bodyPr>
          <a:lstStyle/>
          <a:p>
            <a:pPr algn="ctr"/>
            <a:r>
              <a:rPr lang="ar-MA" sz="4800" b="1" cap="all" dirty="0">
                <a:ln w="9000" cmpd="sng">
                  <a:solidFill>
                    <a:schemeClr val="bg1"/>
                  </a:solidFill>
                  <a:prstDash val="solid"/>
                </a:ln>
                <a:effectLst>
                  <a:reflection blurRad="12700" stA="28000" endPos="45000" dist="1000" dir="5400000" sy="-100000" algn="bl" rotWithShape="0"/>
                </a:effectLst>
              </a:rPr>
              <a:t>تحويل الكلمات التالية من المفرد إلى الجمع من النص</a:t>
            </a:r>
            <a:endParaRPr lang="en-US" sz="4800" b="1" cap="all" dirty="0">
              <a:ln w="9000" cmpd="sng">
                <a:solidFill>
                  <a:schemeClr val="bg1"/>
                </a:solidFill>
                <a:prstDash val="solid"/>
              </a:ln>
              <a:effectLst>
                <a:reflection blurRad="12700" stA="28000" endPos="45000" dist="1000" dir="5400000" sy="-100000" algn="bl" rotWithShape="0"/>
              </a:effectLst>
            </a:endParaRPr>
          </a:p>
        </p:txBody>
      </p:sp>
      <p:pic>
        <p:nvPicPr>
          <p:cNvPr id="14" name="Picture 1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520879" y="3800044"/>
            <a:ext cx="2885089" cy="3609864"/>
          </a:xfrm>
          <a:prstGeom prst="round2DiagRect">
            <a:avLst>
              <a:gd name="adj1" fmla="val 16667"/>
              <a:gd name="adj2" fmla="val 0"/>
            </a:avLst>
          </a:prstGeom>
          <a:ln w="57150" cap="sq">
            <a:solidFill>
              <a:srgbClr val="00B0F0"/>
            </a:solidFill>
            <a:miter lim="800000"/>
          </a:ln>
          <a:effectLst>
            <a:glow rad="101600">
              <a:schemeClr val="accent2">
                <a:satMod val="175000"/>
                <a:alpha val="40000"/>
              </a:schemeClr>
            </a:glow>
            <a:outerShdw blurRad="254000" algn="tl" rotWithShape="0">
              <a:srgbClr val="000000">
                <a:alpha val="43000"/>
              </a:srgbClr>
            </a:outerShdw>
          </a:effectLst>
        </p:spPr>
      </p:pic>
      <p:pic>
        <p:nvPicPr>
          <p:cNvPr id="15" name="Picture 1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7143043" y="3780350"/>
            <a:ext cx="2885088" cy="3647146"/>
          </a:xfrm>
          <a:prstGeom prst="round2DiagRect">
            <a:avLst>
              <a:gd name="adj1" fmla="val 16667"/>
              <a:gd name="adj2" fmla="val 0"/>
            </a:avLst>
          </a:prstGeom>
          <a:ln w="57150" cap="sq">
            <a:solidFill>
              <a:srgbClr val="00B0F0"/>
            </a:solidFill>
            <a:miter lim="800000"/>
          </a:ln>
          <a:effectLst>
            <a:glow rad="101600">
              <a:schemeClr val="accent2">
                <a:satMod val="175000"/>
                <a:alpha val="40000"/>
              </a:schemeClr>
            </a:glow>
            <a:outerShdw blurRad="254000" algn="tl" rotWithShape="0">
              <a:srgbClr val="000000">
                <a:alpha val="43000"/>
              </a:srgbClr>
            </a:outerShdw>
          </a:effectLst>
        </p:spPr>
      </p:pic>
      <p:pic>
        <p:nvPicPr>
          <p:cNvPr id="16" name="Picture 15"/>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3699670" y="3780350"/>
            <a:ext cx="2875885" cy="3627900"/>
          </a:xfrm>
          <a:prstGeom prst="round2DiagRect">
            <a:avLst>
              <a:gd name="adj1" fmla="val 16667"/>
              <a:gd name="adj2" fmla="val 0"/>
            </a:avLst>
          </a:prstGeom>
          <a:ln w="57150" cap="sq">
            <a:solidFill>
              <a:srgbClr val="00B0F0"/>
            </a:solidFill>
            <a:miter lim="800000"/>
          </a:ln>
          <a:effectLst>
            <a:glow rad="101600">
              <a:schemeClr val="accent2">
                <a:satMod val="175000"/>
                <a:alpha val="40000"/>
              </a:schemeClr>
            </a:glow>
            <a:outerShdw blurRad="254000" algn="tl" rotWithShape="0">
              <a:srgbClr val="000000">
                <a:alpha val="43000"/>
              </a:srgbClr>
            </a:outerShdw>
          </a:effectLst>
        </p:spPr>
      </p:pic>
      <p:pic>
        <p:nvPicPr>
          <p:cNvPr id="17" name="Picture 16"/>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346877" y="3780349"/>
            <a:ext cx="2909669" cy="3627901"/>
          </a:xfrm>
          <a:prstGeom prst="round2DiagRect">
            <a:avLst>
              <a:gd name="adj1" fmla="val 16667"/>
              <a:gd name="adj2" fmla="val 0"/>
            </a:avLst>
          </a:prstGeom>
          <a:ln w="57150" cap="sq">
            <a:solidFill>
              <a:srgbClr val="00B0F0"/>
            </a:solidFill>
            <a:miter lim="800000"/>
          </a:ln>
          <a:effectLst>
            <a:glow rad="101600">
              <a:schemeClr val="accent2">
                <a:satMod val="175000"/>
                <a:alpha val="40000"/>
              </a:schemeClr>
            </a:glow>
            <a:outerShdw blurRad="254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par>
                                <p:cTn id="10" presetID="56" presetClass="entr" presetSubtype="0" fill="hold" grpId="0" nodeType="withEffect">
                                  <p:stCondLst>
                                    <p:cond delay="0"/>
                                  </p:stCondLst>
                                  <p:iterate type="lt">
                                    <p:tmPct val="10000"/>
                                  </p:iterate>
                                  <p:childTnLst>
                                    <p:set>
                                      <p:cBhvr>
                                        <p:cTn id="11" dur="1" fill="hold">
                                          <p:stCondLst>
                                            <p:cond delay="0"/>
                                          </p:stCondLst>
                                        </p:cTn>
                                        <p:tgtEl>
                                          <p:spTgt spid="13"/>
                                        </p:tgtEl>
                                        <p:attrNameLst>
                                          <p:attrName>style.visibility</p:attrName>
                                        </p:attrNameLst>
                                      </p:cBhvr>
                                      <p:to>
                                        <p:strVal val="visible"/>
                                      </p:to>
                                    </p:set>
                                    <p:anim by="(-#ppt_w*2)" calcmode="lin" valueType="num">
                                      <p:cBhvr rctx="PPT">
                                        <p:cTn id="12" dur="250" autoRev="1" fill="hold">
                                          <p:stCondLst>
                                            <p:cond delay="0"/>
                                          </p:stCondLst>
                                        </p:cTn>
                                        <p:tgtEl>
                                          <p:spTgt spid="13"/>
                                        </p:tgtEl>
                                        <p:attrNameLst>
                                          <p:attrName>ppt_w</p:attrName>
                                        </p:attrNameLst>
                                      </p:cBhvr>
                                    </p:anim>
                                    <p:anim by="(#ppt_w*0.50)" calcmode="lin" valueType="num">
                                      <p:cBhvr>
                                        <p:cTn id="13" dur="250" decel="50000" autoRev="1" fill="hold">
                                          <p:stCondLst>
                                            <p:cond delay="0"/>
                                          </p:stCondLst>
                                        </p:cTn>
                                        <p:tgtEl>
                                          <p:spTgt spid="13"/>
                                        </p:tgtEl>
                                        <p:attrNameLst>
                                          <p:attrName>ppt_x</p:attrName>
                                        </p:attrNameLst>
                                      </p:cBhvr>
                                    </p:anim>
                                    <p:anim from="(-#ppt_h/2)" to="(#ppt_y)" calcmode="lin" valueType="num">
                                      <p:cBhvr>
                                        <p:cTn id="14" dur="500" fill="hold">
                                          <p:stCondLst>
                                            <p:cond delay="0"/>
                                          </p:stCondLst>
                                        </p:cTn>
                                        <p:tgtEl>
                                          <p:spTgt spid="13"/>
                                        </p:tgtEl>
                                        <p:attrNameLst>
                                          <p:attrName>ppt_y</p:attrName>
                                        </p:attrNameLst>
                                      </p:cBhvr>
                                    </p:anim>
                                    <p:animRot by="21600000">
                                      <p:cBhvr>
                                        <p:cTn id="15" dur="500" fill="hold">
                                          <p:stCondLst>
                                            <p:cond delay="0"/>
                                          </p:stCondLst>
                                        </p:cTn>
                                        <p:tgtEl>
                                          <p:spTgt spid="13"/>
                                        </p:tgtEl>
                                        <p:attrNameLst>
                                          <p:attrName>r</p:attrName>
                                        </p:attrNameLst>
                                      </p:cBhvr>
                                    </p:animRot>
                                  </p:childTnLst>
                                </p:cTn>
                              </p:par>
                              <p:par>
                                <p:cTn id="16" presetID="23" presetClass="entr" presetSubtype="16"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ppt_w</p:attrName>
                                        </p:attrNameLst>
                                      </p:cBhvr>
                                      <p:tavLst>
                                        <p:tav tm="0">
                                          <p:val>
                                            <p:fltVal val="0"/>
                                          </p:val>
                                        </p:tav>
                                        <p:tav tm="100000">
                                          <p:val>
                                            <p:strVal val="#ppt_w"/>
                                          </p:val>
                                        </p:tav>
                                      </p:tavLst>
                                    </p:anim>
                                    <p:anim calcmode="lin" valueType="num">
                                      <p:cBhvr>
                                        <p:cTn id="19"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circle(in)">
                                      <p:cBhvr>
                                        <p:cTn id="24" dur="20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750" fill="hold"/>
                                        <p:tgtEl>
                                          <p:spTgt spid="10"/>
                                        </p:tgtEl>
                                        <p:attrNameLst>
                                          <p:attrName>ppt_w</p:attrName>
                                        </p:attrNameLst>
                                      </p:cBhvr>
                                      <p:tavLst>
                                        <p:tav tm="0">
                                          <p:val>
                                            <p:strVal val="#ppt_w*0.70"/>
                                          </p:val>
                                        </p:tav>
                                        <p:tav tm="100000">
                                          <p:val>
                                            <p:strVal val="#ppt_w"/>
                                          </p:val>
                                        </p:tav>
                                      </p:tavLst>
                                    </p:anim>
                                    <p:anim calcmode="lin" valueType="num">
                                      <p:cBhvr>
                                        <p:cTn id="30" dur="750" fill="hold"/>
                                        <p:tgtEl>
                                          <p:spTgt spid="10"/>
                                        </p:tgtEl>
                                        <p:attrNameLst>
                                          <p:attrName>ppt_h</p:attrName>
                                        </p:attrNameLst>
                                      </p:cBhvr>
                                      <p:tavLst>
                                        <p:tav tm="0">
                                          <p:val>
                                            <p:strVal val="#ppt_h"/>
                                          </p:val>
                                        </p:tav>
                                        <p:tav tm="100000">
                                          <p:val>
                                            <p:strVal val="#ppt_h"/>
                                          </p:val>
                                        </p:tav>
                                      </p:tavLst>
                                    </p:anim>
                                    <p:animEffect transition="in" filter="fade">
                                      <p:cBhvr>
                                        <p:cTn id="31" dur="75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8" presetClass="entr" presetSubtype="32"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diamond(out)">
                                      <p:cBhvr>
                                        <p:cTn id="42" dur="20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p:cTn id="47" dur="750" fill="hold"/>
                                        <p:tgtEl>
                                          <p:spTgt spid="8"/>
                                        </p:tgtEl>
                                        <p:attrNameLst>
                                          <p:attrName>ppt_w</p:attrName>
                                        </p:attrNameLst>
                                      </p:cBhvr>
                                      <p:tavLst>
                                        <p:tav tm="0">
                                          <p:val>
                                            <p:strVal val="#ppt_w*0.70"/>
                                          </p:val>
                                        </p:tav>
                                        <p:tav tm="100000">
                                          <p:val>
                                            <p:strVal val="#ppt_w"/>
                                          </p:val>
                                        </p:tav>
                                      </p:tavLst>
                                    </p:anim>
                                    <p:anim calcmode="lin" valueType="num">
                                      <p:cBhvr>
                                        <p:cTn id="48" dur="750" fill="hold"/>
                                        <p:tgtEl>
                                          <p:spTgt spid="8"/>
                                        </p:tgtEl>
                                        <p:attrNameLst>
                                          <p:attrName>ppt_h</p:attrName>
                                        </p:attrNameLst>
                                      </p:cBhvr>
                                      <p:tavLst>
                                        <p:tav tm="0">
                                          <p:val>
                                            <p:strVal val="#ppt_h"/>
                                          </p:val>
                                        </p:tav>
                                        <p:tav tm="100000">
                                          <p:val>
                                            <p:strVal val="#ppt_h"/>
                                          </p:val>
                                        </p:tav>
                                      </p:tavLst>
                                    </p:anim>
                                    <p:animEffect transition="in" filter="fade">
                                      <p:cBhvr>
                                        <p:cTn id="49" dur="750"/>
                                        <p:tgtEl>
                                          <p:spTgt spid="8"/>
                                        </p:tgtEl>
                                      </p:cBhvr>
                                    </p:animEffect>
                                  </p:childTnLst>
                                </p:cTn>
                              </p:par>
                            </p:childTnLst>
                          </p:cTn>
                        </p:par>
                      </p:childTnLst>
                    </p:cTn>
                  </p:par>
                  <p:par>
                    <p:cTn id="50" fill="hold">
                      <p:stCondLst>
                        <p:cond delay="indefinite"/>
                      </p:stCondLst>
                      <p:childTnLst>
                        <p:par>
                          <p:cTn id="51" fill="hold">
                            <p:stCondLst>
                              <p:cond delay="0"/>
                            </p:stCondLst>
                            <p:childTnLst>
                              <p:par>
                                <p:cTn id="52" presetID="23" presetClass="entr" presetSubtype="16" fill="hold" grpId="0" nodeType="clickEffect">
                                  <p:stCondLst>
                                    <p:cond delay="0"/>
                                  </p:stCondLst>
                                  <p:childTnLst>
                                    <p:set>
                                      <p:cBhvr>
                                        <p:cTn id="53" dur="1" fill="hold">
                                          <p:stCondLst>
                                            <p:cond delay="0"/>
                                          </p:stCondLst>
                                        </p:cTn>
                                        <p:tgtEl>
                                          <p:spTgt spid="7"/>
                                        </p:tgtEl>
                                        <p:attrNameLst>
                                          <p:attrName>style.visibility</p:attrName>
                                        </p:attrNameLst>
                                      </p:cBhvr>
                                      <p:to>
                                        <p:strVal val="visible"/>
                                      </p:to>
                                    </p:set>
                                    <p:anim calcmode="lin" valueType="num">
                                      <p:cBhvr>
                                        <p:cTn id="54" dur="500" fill="hold"/>
                                        <p:tgtEl>
                                          <p:spTgt spid="7"/>
                                        </p:tgtEl>
                                        <p:attrNameLst>
                                          <p:attrName>ppt_w</p:attrName>
                                        </p:attrNameLst>
                                      </p:cBhvr>
                                      <p:tavLst>
                                        <p:tav tm="0">
                                          <p:val>
                                            <p:fltVal val="0"/>
                                          </p:val>
                                        </p:tav>
                                        <p:tav tm="100000">
                                          <p:val>
                                            <p:strVal val="#ppt_w"/>
                                          </p:val>
                                        </p:tav>
                                      </p:tavLst>
                                    </p:anim>
                                    <p:anim calcmode="lin" valueType="num">
                                      <p:cBhvr>
                                        <p:cTn id="55"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6" presetClass="entr" presetSubtype="32" fill="hold" nodeType="click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circle(out)">
                                      <p:cBhvr>
                                        <p:cTn id="60" dur="2000"/>
                                        <p:tgtEl>
                                          <p:spTgt spid="16"/>
                                        </p:tgtEl>
                                      </p:cBhvr>
                                    </p:animEffect>
                                  </p:childTnLst>
                                </p:cTn>
                              </p:par>
                            </p:childTnLst>
                          </p:cTn>
                        </p:par>
                      </p:childTnLst>
                    </p:cTn>
                  </p:par>
                  <p:par>
                    <p:cTn id="61" fill="hold">
                      <p:stCondLst>
                        <p:cond delay="indefinite"/>
                      </p:stCondLst>
                      <p:childTnLst>
                        <p:par>
                          <p:cTn id="62" fill="hold">
                            <p:stCondLst>
                              <p:cond delay="0"/>
                            </p:stCondLst>
                            <p:childTnLst>
                              <p:par>
                                <p:cTn id="63" presetID="55" presetClass="entr" presetSubtype="0" fill="hold" grpId="0" nodeType="clickEffect">
                                  <p:stCondLst>
                                    <p:cond delay="0"/>
                                  </p:stCondLst>
                                  <p:childTnLst>
                                    <p:set>
                                      <p:cBhvr>
                                        <p:cTn id="64" dur="1" fill="hold">
                                          <p:stCondLst>
                                            <p:cond delay="0"/>
                                          </p:stCondLst>
                                        </p:cTn>
                                        <p:tgtEl>
                                          <p:spTgt spid="6"/>
                                        </p:tgtEl>
                                        <p:attrNameLst>
                                          <p:attrName>style.visibility</p:attrName>
                                        </p:attrNameLst>
                                      </p:cBhvr>
                                      <p:to>
                                        <p:strVal val="visible"/>
                                      </p:to>
                                    </p:set>
                                    <p:anim calcmode="lin" valueType="num">
                                      <p:cBhvr>
                                        <p:cTn id="65" dur="750" fill="hold"/>
                                        <p:tgtEl>
                                          <p:spTgt spid="6"/>
                                        </p:tgtEl>
                                        <p:attrNameLst>
                                          <p:attrName>ppt_w</p:attrName>
                                        </p:attrNameLst>
                                      </p:cBhvr>
                                      <p:tavLst>
                                        <p:tav tm="0">
                                          <p:val>
                                            <p:strVal val="#ppt_w*0.70"/>
                                          </p:val>
                                        </p:tav>
                                        <p:tav tm="100000">
                                          <p:val>
                                            <p:strVal val="#ppt_w"/>
                                          </p:val>
                                        </p:tav>
                                      </p:tavLst>
                                    </p:anim>
                                    <p:anim calcmode="lin" valueType="num">
                                      <p:cBhvr>
                                        <p:cTn id="66" dur="750" fill="hold"/>
                                        <p:tgtEl>
                                          <p:spTgt spid="6"/>
                                        </p:tgtEl>
                                        <p:attrNameLst>
                                          <p:attrName>ppt_h</p:attrName>
                                        </p:attrNameLst>
                                      </p:cBhvr>
                                      <p:tavLst>
                                        <p:tav tm="0">
                                          <p:val>
                                            <p:strVal val="#ppt_h"/>
                                          </p:val>
                                        </p:tav>
                                        <p:tav tm="100000">
                                          <p:val>
                                            <p:strVal val="#ppt_h"/>
                                          </p:val>
                                        </p:tav>
                                      </p:tavLst>
                                    </p:anim>
                                    <p:animEffect transition="in" filter="fade">
                                      <p:cBhvr>
                                        <p:cTn id="67" dur="750"/>
                                        <p:tgtEl>
                                          <p:spTgt spid="6"/>
                                        </p:tgtEl>
                                      </p:cBhvr>
                                    </p:animEffect>
                                  </p:childTnLst>
                                </p:cTn>
                              </p:par>
                            </p:childTnLst>
                          </p:cTn>
                        </p:par>
                      </p:childTnLst>
                    </p:cTn>
                  </p:par>
                  <p:par>
                    <p:cTn id="68" fill="hold">
                      <p:stCondLst>
                        <p:cond delay="indefinite"/>
                      </p:stCondLst>
                      <p:childTnLst>
                        <p:par>
                          <p:cTn id="69" fill="hold">
                            <p:stCondLst>
                              <p:cond delay="0"/>
                            </p:stCondLst>
                            <p:childTnLst>
                              <p:par>
                                <p:cTn id="70" presetID="23" presetClass="entr" presetSubtype="16" fill="hold" grpId="0" nodeType="clickEffect">
                                  <p:stCondLst>
                                    <p:cond delay="0"/>
                                  </p:stCondLst>
                                  <p:childTnLst>
                                    <p:set>
                                      <p:cBhvr>
                                        <p:cTn id="71" dur="1" fill="hold">
                                          <p:stCondLst>
                                            <p:cond delay="0"/>
                                          </p:stCondLst>
                                        </p:cTn>
                                        <p:tgtEl>
                                          <p:spTgt spid="5"/>
                                        </p:tgtEl>
                                        <p:attrNameLst>
                                          <p:attrName>style.visibility</p:attrName>
                                        </p:attrNameLst>
                                      </p:cBhvr>
                                      <p:to>
                                        <p:strVal val="visible"/>
                                      </p:to>
                                    </p:set>
                                    <p:anim calcmode="lin" valueType="num">
                                      <p:cBhvr>
                                        <p:cTn id="72" dur="500" fill="hold"/>
                                        <p:tgtEl>
                                          <p:spTgt spid="5"/>
                                        </p:tgtEl>
                                        <p:attrNameLst>
                                          <p:attrName>ppt_w</p:attrName>
                                        </p:attrNameLst>
                                      </p:cBhvr>
                                      <p:tavLst>
                                        <p:tav tm="0">
                                          <p:val>
                                            <p:fltVal val="0"/>
                                          </p:val>
                                        </p:tav>
                                        <p:tav tm="100000">
                                          <p:val>
                                            <p:strVal val="#ppt_w"/>
                                          </p:val>
                                        </p:tav>
                                      </p:tavLst>
                                    </p:anim>
                                    <p:anim calcmode="lin" valueType="num">
                                      <p:cBhvr>
                                        <p:cTn id="73"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74" fill="hold">
                      <p:stCondLst>
                        <p:cond delay="indefinite"/>
                      </p:stCondLst>
                      <p:childTnLst>
                        <p:par>
                          <p:cTn id="75" fill="hold">
                            <p:stCondLst>
                              <p:cond delay="0"/>
                            </p:stCondLst>
                            <p:childTnLst>
                              <p:par>
                                <p:cTn id="76" presetID="8" presetClass="entr" presetSubtype="16" fill="hold" nodeType="clickEffect">
                                  <p:stCondLst>
                                    <p:cond delay="0"/>
                                  </p:stCondLst>
                                  <p:childTnLst>
                                    <p:set>
                                      <p:cBhvr>
                                        <p:cTn id="77" dur="1" fill="hold">
                                          <p:stCondLst>
                                            <p:cond delay="0"/>
                                          </p:stCondLst>
                                        </p:cTn>
                                        <p:tgtEl>
                                          <p:spTgt spid="17"/>
                                        </p:tgtEl>
                                        <p:attrNameLst>
                                          <p:attrName>style.visibility</p:attrName>
                                        </p:attrNameLst>
                                      </p:cBhvr>
                                      <p:to>
                                        <p:strVal val="visible"/>
                                      </p:to>
                                    </p:set>
                                    <p:animEffect transition="in" filter="diamond(in)">
                                      <p:cBhvr>
                                        <p:cTn id="78" dur="2000"/>
                                        <p:tgtEl>
                                          <p:spTgt spid="17"/>
                                        </p:tgtEl>
                                      </p:cBhvr>
                                    </p:animEffect>
                                  </p:childTnLst>
                                </p:cTn>
                              </p:par>
                            </p:childTnLst>
                          </p:cTn>
                        </p:par>
                      </p:childTnLst>
                    </p:cTn>
                  </p:par>
                  <p:par>
                    <p:cTn id="79" fill="hold">
                      <p:stCondLst>
                        <p:cond delay="indefinite"/>
                      </p:stCondLst>
                      <p:childTnLst>
                        <p:par>
                          <p:cTn id="80" fill="hold">
                            <p:stCondLst>
                              <p:cond delay="0"/>
                            </p:stCondLst>
                            <p:childTnLst>
                              <p:par>
                                <p:cTn id="81" presetID="55" presetClass="entr" presetSubtype="0" fill="hold" grpId="0" nodeType="clickEffect">
                                  <p:stCondLst>
                                    <p:cond delay="0"/>
                                  </p:stCondLst>
                                  <p:childTnLst>
                                    <p:set>
                                      <p:cBhvr>
                                        <p:cTn id="82" dur="1" fill="hold">
                                          <p:stCondLst>
                                            <p:cond delay="0"/>
                                          </p:stCondLst>
                                        </p:cTn>
                                        <p:tgtEl>
                                          <p:spTgt spid="4"/>
                                        </p:tgtEl>
                                        <p:attrNameLst>
                                          <p:attrName>style.visibility</p:attrName>
                                        </p:attrNameLst>
                                      </p:cBhvr>
                                      <p:to>
                                        <p:strVal val="visible"/>
                                      </p:to>
                                    </p:set>
                                    <p:anim calcmode="lin" valueType="num">
                                      <p:cBhvr>
                                        <p:cTn id="83" dur="750" fill="hold"/>
                                        <p:tgtEl>
                                          <p:spTgt spid="4"/>
                                        </p:tgtEl>
                                        <p:attrNameLst>
                                          <p:attrName>ppt_w</p:attrName>
                                        </p:attrNameLst>
                                      </p:cBhvr>
                                      <p:tavLst>
                                        <p:tav tm="0">
                                          <p:val>
                                            <p:strVal val="#ppt_w*0.70"/>
                                          </p:val>
                                        </p:tav>
                                        <p:tav tm="100000">
                                          <p:val>
                                            <p:strVal val="#ppt_w"/>
                                          </p:val>
                                        </p:tav>
                                      </p:tavLst>
                                    </p:anim>
                                    <p:anim calcmode="lin" valueType="num">
                                      <p:cBhvr>
                                        <p:cTn id="84" dur="750" fill="hold"/>
                                        <p:tgtEl>
                                          <p:spTgt spid="4"/>
                                        </p:tgtEl>
                                        <p:attrNameLst>
                                          <p:attrName>ppt_h</p:attrName>
                                        </p:attrNameLst>
                                      </p:cBhvr>
                                      <p:tavLst>
                                        <p:tav tm="0">
                                          <p:val>
                                            <p:strVal val="#ppt_h"/>
                                          </p:val>
                                        </p:tav>
                                        <p:tav tm="100000">
                                          <p:val>
                                            <p:strVal val="#ppt_h"/>
                                          </p:val>
                                        </p:tav>
                                      </p:tavLst>
                                    </p:anim>
                                    <p:animEffect transition="in" filter="fade">
                                      <p:cBhvr>
                                        <p:cTn id="85"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2FF0-F4DE-4315-863B-88996E81AB43}" type="datetime1">
              <a:rPr lang="en-US" smtClean="0"/>
              <a:pPr/>
              <a:t>9/26/2020</a:t>
            </a:fld>
            <a:endParaRPr lang="en-US"/>
          </a:p>
        </p:txBody>
      </p:sp>
      <p:sp>
        <p:nvSpPr>
          <p:cNvPr id="3" name="Slide Number Placeholder 2"/>
          <p:cNvSpPr>
            <a:spLocks noGrp="1"/>
          </p:cNvSpPr>
          <p:nvPr>
            <p:ph type="sldNum" sz="quarter" idx="12"/>
          </p:nvPr>
        </p:nvSpPr>
        <p:spPr/>
        <p:txBody>
          <a:bodyPr/>
          <a:lstStyle/>
          <a:p>
            <a:fld id="{D58E6735-540D-4EB1-B0B9-16DDD8662F70}" type="slidenum">
              <a:rPr lang="en-US" smtClean="0"/>
              <a:pPr/>
              <a:t>12</a:t>
            </a:fld>
            <a:endParaRPr lang="en-US"/>
          </a:p>
        </p:txBody>
      </p:sp>
      <p:sp>
        <p:nvSpPr>
          <p:cNvPr id="4" name="Rounded Rectangle 3"/>
          <p:cNvSpPr/>
          <p:nvPr/>
        </p:nvSpPr>
        <p:spPr>
          <a:xfrm>
            <a:off x="378373" y="2691015"/>
            <a:ext cx="2885089" cy="761654"/>
          </a:xfrm>
          <a:prstGeom prst="round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lIns="97256" tIns="48628" rIns="97256" bIns="48628" rtlCol="0" anchor="ctr"/>
          <a:lstStyle/>
          <a:p>
            <a:pPr algn="ctr"/>
            <a:r>
              <a:rPr lang="ar-MA" sz="3200" b="1" dirty="0" smtClean="0">
                <a:solidFill>
                  <a:schemeClr val="tx1"/>
                </a:solidFill>
              </a:rPr>
              <a:t>معاملات</a:t>
            </a:r>
            <a:endParaRPr lang="en-US" sz="3200" b="1" dirty="0">
              <a:solidFill>
                <a:schemeClr val="tx1"/>
              </a:solidFill>
            </a:endParaRPr>
          </a:p>
        </p:txBody>
      </p:sp>
      <p:sp>
        <p:nvSpPr>
          <p:cNvPr id="5" name="Rectangular Callout 4"/>
          <p:cNvSpPr/>
          <p:nvPr/>
        </p:nvSpPr>
        <p:spPr>
          <a:xfrm>
            <a:off x="378373" y="1586360"/>
            <a:ext cx="2885089" cy="731841"/>
          </a:xfrm>
          <a:prstGeom prst="wedgeRectCallou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3200" b="1" dirty="0" smtClean="0">
                <a:solidFill>
                  <a:schemeClr val="tx1"/>
                </a:solidFill>
              </a:rPr>
              <a:t>معاملة</a:t>
            </a:r>
            <a:endParaRPr lang="en-US" sz="3200" b="1" dirty="0">
              <a:solidFill>
                <a:schemeClr val="tx1"/>
              </a:solidFill>
            </a:endParaRPr>
          </a:p>
        </p:txBody>
      </p:sp>
      <p:sp>
        <p:nvSpPr>
          <p:cNvPr id="6" name="Rounded Rectangle 5"/>
          <p:cNvSpPr/>
          <p:nvPr/>
        </p:nvSpPr>
        <p:spPr>
          <a:xfrm>
            <a:off x="3699671" y="2701521"/>
            <a:ext cx="2885089" cy="761654"/>
          </a:xfrm>
          <a:prstGeom prst="round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lIns="97256" tIns="48628" rIns="97256" bIns="48628" rtlCol="0" anchor="ctr"/>
          <a:lstStyle/>
          <a:p>
            <a:pPr algn="ctr"/>
            <a:r>
              <a:rPr lang="ar-MA" sz="3200" b="1" dirty="0" smtClean="0">
                <a:solidFill>
                  <a:schemeClr val="tx1"/>
                </a:solidFill>
              </a:rPr>
              <a:t>مناطق</a:t>
            </a:r>
            <a:endParaRPr lang="en-US" sz="3200" b="1" dirty="0">
              <a:solidFill>
                <a:schemeClr val="tx1"/>
              </a:solidFill>
            </a:endParaRPr>
          </a:p>
        </p:txBody>
      </p:sp>
      <p:sp>
        <p:nvSpPr>
          <p:cNvPr id="7" name="Rectangular Callout 6"/>
          <p:cNvSpPr/>
          <p:nvPr/>
        </p:nvSpPr>
        <p:spPr>
          <a:xfrm>
            <a:off x="3699671" y="1596866"/>
            <a:ext cx="2885089" cy="731841"/>
          </a:xfrm>
          <a:prstGeom prst="wedgeRectCallou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3200" b="1" dirty="0" smtClean="0">
                <a:solidFill>
                  <a:schemeClr val="tx1"/>
                </a:solidFill>
              </a:rPr>
              <a:t>منطقة</a:t>
            </a:r>
            <a:endParaRPr lang="en-US" sz="3200" b="1" dirty="0">
              <a:solidFill>
                <a:schemeClr val="tx1"/>
              </a:solidFill>
            </a:endParaRPr>
          </a:p>
        </p:txBody>
      </p:sp>
      <p:sp>
        <p:nvSpPr>
          <p:cNvPr id="8" name="Rounded Rectangle 7"/>
          <p:cNvSpPr/>
          <p:nvPr/>
        </p:nvSpPr>
        <p:spPr>
          <a:xfrm>
            <a:off x="7120752" y="2701521"/>
            <a:ext cx="2885089" cy="761654"/>
          </a:xfrm>
          <a:prstGeom prst="round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lIns="97256" tIns="48628" rIns="97256" bIns="48628" rtlCol="0" anchor="ctr"/>
          <a:lstStyle/>
          <a:p>
            <a:pPr algn="ctr"/>
            <a:r>
              <a:rPr lang="ar-MA" sz="3200" b="1" dirty="0" smtClean="0">
                <a:solidFill>
                  <a:schemeClr val="tx1"/>
                </a:solidFill>
              </a:rPr>
              <a:t>قرون</a:t>
            </a:r>
            <a:endParaRPr lang="en-US" sz="3200" b="1" dirty="0">
              <a:solidFill>
                <a:schemeClr val="tx1"/>
              </a:solidFill>
            </a:endParaRPr>
          </a:p>
        </p:txBody>
      </p:sp>
      <p:sp>
        <p:nvSpPr>
          <p:cNvPr id="9" name="Rectangular Callout 8"/>
          <p:cNvSpPr/>
          <p:nvPr/>
        </p:nvSpPr>
        <p:spPr>
          <a:xfrm>
            <a:off x="7120752" y="1596866"/>
            <a:ext cx="2885089" cy="731841"/>
          </a:xfrm>
          <a:prstGeom prst="wedgeRectCallou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3200" b="1" dirty="0" smtClean="0">
                <a:solidFill>
                  <a:schemeClr val="tx1"/>
                </a:solidFill>
              </a:rPr>
              <a:t>قرن</a:t>
            </a:r>
            <a:endParaRPr lang="en-US" sz="3200" b="1" dirty="0">
              <a:solidFill>
                <a:schemeClr val="tx1"/>
              </a:solidFill>
            </a:endParaRPr>
          </a:p>
        </p:txBody>
      </p:sp>
      <p:sp>
        <p:nvSpPr>
          <p:cNvPr id="10" name="Rounded Rectangle 9"/>
          <p:cNvSpPr/>
          <p:nvPr/>
        </p:nvSpPr>
        <p:spPr>
          <a:xfrm>
            <a:off x="10520880" y="2712027"/>
            <a:ext cx="2885089" cy="761654"/>
          </a:xfrm>
          <a:prstGeom prst="round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lIns="97256" tIns="48628" rIns="97256" bIns="48628" rtlCol="0" anchor="ctr"/>
          <a:lstStyle/>
          <a:p>
            <a:pPr algn="ctr"/>
            <a:r>
              <a:rPr lang="ar-MA" sz="3200" b="1" dirty="0" smtClean="0">
                <a:solidFill>
                  <a:schemeClr val="tx1"/>
                </a:solidFill>
              </a:rPr>
              <a:t>التعاليم</a:t>
            </a:r>
            <a:endParaRPr lang="en-US" sz="3200" b="1" dirty="0">
              <a:solidFill>
                <a:schemeClr val="tx1"/>
              </a:solidFill>
            </a:endParaRPr>
          </a:p>
        </p:txBody>
      </p:sp>
      <p:sp>
        <p:nvSpPr>
          <p:cNvPr id="11" name="Rectangular Callout 10"/>
          <p:cNvSpPr/>
          <p:nvPr/>
        </p:nvSpPr>
        <p:spPr>
          <a:xfrm>
            <a:off x="10520880" y="1607372"/>
            <a:ext cx="2885089" cy="731841"/>
          </a:xfrm>
          <a:prstGeom prst="wedgeRectCallou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3200" b="1" dirty="0" smtClean="0">
                <a:solidFill>
                  <a:schemeClr val="tx1"/>
                </a:solidFill>
              </a:rPr>
              <a:t>التعليم</a:t>
            </a:r>
            <a:endParaRPr lang="en-US" sz="3200" b="1" dirty="0">
              <a:solidFill>
                <a:schemeClr val="tx1"/>
              </a:solidFill>
            </a:endParaRPr>
          </a:p>
        </p:txBody>
      </p:sp>
      <p:sp>
        <p:nvSpPr>
          <p:cNvPr id="12" name="Rounded Rectangle 11"/>
          <p:cNvSpPr/>
          <p:nvPr/>
        </p:nvSpPr>
        <p:spPr>
          <a:xfrm>
            <a:off x="299541" y="260973"/>
            <a:ext cx="13227271" cy="1050195"/>
          </a:xfrm>
          <a:prstGeom prst="round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3200" b="1" dirty="0">
              <a:solidFill>
                <a:schemeClr val="bg1"/>
              </a:solidFill>
              <a:latin typeface="SutonnyMJ" pitchFamily="2" charset="0"/>
            </a:endParaRPr>
          </a:p>
        </p:txBody>
      </p:sp>
      <p:sp>
        <p:nvSpPr>
          <p:cNvPr id="13" name="Rectangle 12"/>
          <p:cNvSpPr/>
          <p:nvPr/>
        </p:nvSpPr>
        <p:spPr>
          <a:xfrm>
            <a:off x="299541" y="341580"/>
            <a:ext cx="13227271" cy="830997"/>
          </a:xfrm>
          <a:prstGeom prst="rect">
            <a:avLst/>
          </a:prstGeom>
          <a:noFill/>
        </p:spPr>
        <p:txBody>
          <a:bodyPr wrap="square" lIns="91440" tIns="45720" rIns="91440" bIns="45720">
            <a:spAutoFit/>
          </a:bodyPr>
          <a:lstStyle/>
          <a:p>
            <a:pPr algn="ctr"/>
            <a:r>
              <a:rPr lang="ar-MA" sz="4800" b="1" cap="all" dirty="0">
                <a:ln w="9000" cmpd="sng">
                  <a:solidFill>
                    <a:schemeClr val="bg1"/>
                  </a:solidFill>
                  <a:prstDash val="solid"/>
                </a:ln>
                <a:effectLst>
                  <a:reflection blurRad="12700" stA="28000" endPos="45000" dist="1000" dir="5400000" sy="-100000" algn="bl" rotWithShape="0"/>
                </a:effectLst>
              </a:rPr>
              <a:t>تحويل الكلمات التالية من المفرد إلى الجمع من النص</a:t>
            </a:r>
            <a:endParaRPr lang="en-US" sz="4800" b="1" cap="all" dirty="0">
              <a:ln w="9000" cmpd="sng">
                <a:solidFill>
                  <a:schemeClr val="bg1"/>
                </a:solidFill>
                <a:prstDash val="solid"/>
              </a:ln>
              <a:effectLst>
                <a:reflection blurRad="12700" stA="28000" endPos="45000" dist="1000" dir="5400000" sy="-100000" algn="bl" rotWithShape="0"/>
              </a:effectLst>
            </a:endParaRPr>
          </a:p>
        </p:txBody>
      </p:sp>
      <p:pic>
        <p:nvPicPr>
          <p:cNvPr id="14" name="Picture 1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541833" y="3848169"/>
            <a:ext cx="2864136" cy="3402862"/>
          </a:xfrm>
          <a:prstGeom prst="round2DiagRect">
            <a:avLst>
              <a:gd name="adj1" fmla="val 16667"/>
              <a:gd name="adj2" fmla="val 0"/>
            </a:avLst>
          </a:prstGeom>
          <a:ln w="57150" cap="sq">
            <a:solidFill>
              <a:srgbClr val="00B0F0"/>
            </a:solidFill>
            <a:miter lim="800000"/>
          </a:ln>
          <a:effectLst>
            <a:glow rad="101600">
              <a:schemeClr val="accent2">
                <a:satMod val="175000"/>
                <a:alpha val="40000"/>
              </a:schemeClr>
            </a:glow>
            <a:outerShdw blurRad="254000" algn="tl" rotWithShape="0">
              <a:srgbClr val="000000">
                <a:alpha val="43000"/>
              </a:srgbClr>
            </a:outerShdw>
          </a:effectLst>
        </p:spPr>
      </p:pic>
      <p:pic>
        <p:nvPicPr>
          <p:cNvPr id="15" name="Picture 1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7111547" y="3848169"/>
            <a:ext cx="2894293" cy="3402862"/>
          </a:xfrm>
          <a:prstGeom prst="round2DiagRect">
            <a:avLst>
              <a:gd name="adj1" fmla="val 16667"/>
              <a:gd name="adj2" fmla="val 0"/>
            </a:avLst>
          </a:prstGeom>
          <a:ln w="57150" cap="sq">
            <a:solidFill>
              <a:srgbClr val="00B0F0"/>
            </a:solidFill>
            <a:miter lim="800000"/>
          </a:ln>
          <a:effectLst>
            <a:glow rad="101600">
              <a:schemeClr val="accent2">
                <a:satMod val="175000"/>
                <a:alpha val="40000"/>
              </a:schemeClr>
            </a:glow>
            <a:outerShdw blurRad="254000" algn="tl" rotWithShape="0">
              <a:srgbClr val="000000">
                <a:alpha val="43000"/>
              </a:srgbClr>
            </a:outerShdw>
          </a:effectLst>
        </p:spPr>
      </p:pic>
      <p:pic>
        <p:nvPicPr>
          <p:cNvPr id="16" name="Picture 15"/>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3660585" y="3848170"/>
            <a:ext cx="2924175" cy="3384816"/>
          </a:xfrm>
          <a:prstGeom prst="round2DiagRect">
            <a:avLst>
              <a:gd name="adj1" fmla="val 16667"/>
              <a:gd name="adj2" fmla="val 0"/>
            </a:avLst>
          </a:prstGeom>
          <a:ln w="57150" cap="sq">
            <a:solidFill>
              <a:srgbClr val="00B0F0"/>
            </a:solidFill>
            <a:miter lim="800000"/>
          </a:ln>
          <a:effectLst>
            <a:glow rad="101600">
              <a:schemeClr val="accent2">
                <a:satMod val="175000"/>
                <a:alpha val="40000"/>
              </a:schemeClr>
            </a:glow>
            <a:outerShdw blurRad="254000" algn="tl" rotWithShape="0">
              <a:srgbClr val="000000">
                <a:alpha val="43000"/>
              </a:srgbClr>
            </a:outerShdw>
          </a:effectLst>
        </p:spPr>
      </p:pic>
      <p:pic>
        <p:nvPicPr>
          <p:cNvPr id="17" name="Picture 16"/>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378372" y="3848170"/>
            <a:ext cx="2885089" cy="3384816"/>
          </a:xfrm>
          <a:prstGeom prst="round2DiagRect">
            <a:avLst>
              <a:gd name="adj1" fmla="val 16667"/>
              <a:gd name="adj2" fmla="val 0"/>
            </a:avLst>
          </a:prstGeom>
          <a:ln w="57150" cap="sq">
            <a:solidFill>
              <a:srgbClr val="00B0F0"/>
            </a:solidFill>
            <a:miter lim="800000"/>
          </a:ln>
          <a:effectLst>
            <a:glow rad="101600">
              <a:schemeClr val="accent2">
                <a:satMod val="175000"/>
                <a:alpha val="40000"/>
              </a:schemeClr>
            </a:glow>
            <a:outerShdw blurRad="254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par>
                                <p:cTn id="10" presetID="56" presetClass="entr" presetSubtype="0" fill="hold" grpId="0" nodeType="withEffect">
                                  <p:stCondLst>
                                    <p:cond delay="0"/>
                                  </p:stCondLst>
                                  <p:iterate type="lt">
                                    <p:tmPct val="10000"/>
                                  </p:iterate>
                                  <p:childTnLst>
                                    <p:set>
                                      <p:cBhvr>
                                        <p:cTn id="11" dur="1" fill="hold">
                                          <p:stCondLst>
                                            <p:cond delay="0"/>
                                          </p:stCondLst>
                                        </p:cTn>
                                        <p:tgtEl>
                                          <p:spTgt spid="13"/>
                                        </p:tgtEl>
                                        <p:attrNameLst>
                                          <p:attrName>style.visibility</p:attrName>
                                        </p:attrNameLst>
                                      </p:cBhvr>
                                      <p:to>
                                        <p:strVal val="visible"/>
                                      </p:to>
                                    </p:set>
                                    <p:anim by="(-#ppt_w*2)" calcmode="lin" valueType="num">
                                      <p:cBhvr rctx="PPT">
                                        <p:cTn id="12" dur="250" autoRev="1" fill="hold">
                                          <p:stCondLst>
                                            <p:cond delay="0"/>
                                          </p:stCondLst>
                                        </p:cTn>
                                        <p:tgtEl>
                                          <p:spTgt spid="13"/>
                                        </p:tgtEl>
                                        <p:attrNameLst>
                                          <p:attrName>ppt_w</p:attrName>
                                        </p:attrNameLst>
                                      </p:cBhvr>
                                    </p:anim>
                                    <p:anim by="(#ppt_w*0.50)" calcmode="lin" valueType="num">
                                      <p:cBhvr>
                                        <p:cTn id="13" dur="250" decel="50000" autoRev="1" fill="hold">
                                          <p:stCondLst>
                                            <p:cond delay="0"/>
                                          </p:stCondLst>
                                        </p:cTn>
                                        <p:tgtEl>
                                          <p:spTgt spid="13"/>
                                        </p:tgtEl>
                                        <p:attrNameLst>
                                          <p:attrName>ppt_x</p:attrName>
                                        </p:attrNameLst>
                                      </p:cBhvr>
                                    </p:anim>
                                    <p:anim from="(-#ppt_h/2)" to="(#ppt_y)" calcmode="lin" valueType="num">
                                      <p:cBhvr>
                                        <p:cTn id="14" dur="500" fill="hold">
                                          <p:stCondLst>
                                            <p:cond delay="0"/>
                                          </p:stCondLst>
                                        </p:cTn>
                                        <p:tgtEl>
                                          <p:spTgt spid="13"/>
                                        </p:tgtEl>
                                        <p:attrNameLst>
                                          <p:attrName>ppt_y</p:attrName>
                                        </p:attrNameLst>
                                      </p:cBhvr>
                                    </p:anim>
                                    <p:animRot by="21600000">
                                      <p:cBhvr>
                                        <p:cTn id="15" dur="500" fill="hold">
                                          <p:stCondLst>
                                            <p:cond delay="0"/>
                                          </p:stCondLst>
                                        </p:cTn>
                                        <p:tgtEl>
                                          <p:spTgt spid="13"/>
                                        </p:tgtEl>
                                        <p:attrNameLst>
                                          <p:attrName>r</p:attrName>
                                        </p:attrNameLst>
                                      </p:cBhvr>
                                    </p:animRot>
                                  </p:childTnLst>
                                </p:cTn>
                              </p:par>
                              <p:par>
                                <p:cTn id="16" presetID="23" presetClass="entr" presetSubtype="16"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ppt_w</p:attrName>
                                        </p:attrNameLst>
                                      </p:cBhvr>
                                      <p:tavLst>
                                        <p:tav tm="0">
                                          <p:val>
                                            <p:fltVal val="0"/>
                                          </p:val>
                                        </p:tav>
                                        <p:tav tm="100000">
                                          <p:val>
                                            <p:strVal val="#ppt_w"/>
                                          </p:val>
                                        </p:tav>
                                      </p:tavLst>
                                    </p:anim>
                                    <p:anim calcmode="lin" valueType="num">
                                      <p:cBhvr>
                                        <p:cTn id="19"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diamond(in)">
                                      <p:cBhvr>
                                        <p:cTn id="24" dur="20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750" fill="hold"/>
                                        <p:tgtEl>
                                          <p:spTgt spid="10"/>
                                        </p:tgtEl>
                                        <p:attrNameLst>
                                          <p:attrName>ppt_w</p:attrName>
                                        </p:attrNameLst>
                                      </p:cBhvr>
                                      <p:tavLst>
                                        <p:tav tm="0">
                                          <p:val>
                                            <p:strVal val="#ppt_w*0.70"/>
                                          </p:val>
                                        </p:tav>
                                        <p:tav tm="100000">
                                          <p:val>
                                            <p:strVal val="#ppt_w"/>
                                          </p:val>
                                        </p:tav>
                                      </p:tavLst>
                                    </p:anim>
                                    <p:anim calcmode="lin" valueType="num">
                                      <p:cBhvr>
                                        <p:cTn id="30" dur="750" fill="hold"/>
                                        <p:tgtEl>
                                          <p:spTgt spid="10"/>
                                        </p:tgtEl>
                                        <p:attrNameLst>
                                          <p:attrName>ppt_h</p:attrName>
                                        </p:attrNameLst>
                                      </p:cBhvr>
                                      <p:tavLst>
                                        <p:tav tm="0">
                                          <p:val>
                                            <p:strVal val="#ppt_h"/>
                                          </p:val>
                                        </p:tav>
                                        <p:tav tm="100000">
                                          <p:val>
                                            <p:strVal val="#ppt_h"/>
                                          </p:val>
                                        </p:tav>
                                      </p:tavLst>
                                    </p:anim>
                                    <p:animEffect transition="in" filter="fade">
                                      <p:cBhvr>
                                        <p:cTn id="31" dur="75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6" presetClass="entr" presetSubtype="32"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circle(out)">
                                      <p:cBhvr>
                                        <p:cTn id="42" dur="20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p:cTn id="47" dur="750" fill="hold"/>
                                        <p:tgtEl>
                                          <p:spTgt spid="8"/>
                                        </p:tgtEl>
                                        <p:attrNameLst>
                                          <p:attrName>ppt_w</p:attrName>
                                        </p:attrNameLst>
                                      </p:cBhvr>
                                      <p:tavLst>
                                        <p:tav tm="0">
                                          <p:val>
                                            <p:strVal val="#ppt_w*0.70"/>
                                          </p:val>
                                        </p:tav>
                                        <p:tav tm="100000">
                                          <p:val>
                                            <p:strVal val="#ppt_w"/>
                                          </p:val>
                                        </p:tav>
                                      </p:tavLst>
                                    </p:anim>
                                    <p:anim calcmode="lin" valueType="num">
                                      <p:cBhvr>
                                        <p:cTn id="48" dur="750" fill="hold"/>
                                        <p:tgtEl>
                                          <p:spTgt spid="8"/>
                                        </p:tgtEl>
                                        <p:attrNameLst>
                                          <p:attrName>ppt_h</p:attrName>
                                        </p:attrNameLst>
                                      </p:cBhvr>
                                      <p:tavLst>
                                        <p:tav tm="0">
                                          <p:val>
                                            <p:strVal val="#ppt_h"/>
                                          </p:val>
                                        </p:tav>
                                        <p:tav tm="100000">
                                          <p:val>
                                            <p:strVal val="#ppt_h"/>
                                          </p:val>
                                        </p:tav>
                                      </p:tavLst>
                                    </p:anim>
                                    <p:animEffect transition="in" filter="fade">
                                      <p:cBhvr>
                                        <p:cTn id="49" dur="750"/>
                                        <p:tgtEl>
                                          <p:spTgt spid="8"/>
                                        </p:tgtEl>
                                      </p:cBhvr>
                                    </p:animEffect>
                                  </p:childTnLst>
                                </p:cTn>
                              </p:par>
                            </p:childTnLst>
                          </p:cTn>
                        </p:par>
                      </p:childTnLst>
                    </p:cTn>
                  </p:par>
                  <p:par>
                    <p:cTn id="50" fill="hold">
                      <p:stCondLst>
                        <p:cond delay="indefinite"/>
                      </p:stCondLst>
                      <p:childTnLst>
                        <p:par>
                          <p:cTn id="51" fill="hold">
                            <p:stCondLst>
                              <p:cond delay="0"/>
                            </p:stCondLst>
                            <p:childTnLst>
                              <p:par>
                                <p:cTn id="52" presetID="23" presetClass="entr" presetSubtype="16" fill="hold" grpId="0" nodeType="clickEffect">
                                  <p:stCondLst>
                                    <p:cond delay="0"/>
                                  </p:stCondLst>
                                  <p:childTnLst>
                                    <p:set>
                                      <p:cBhvr>
                                        <p:cTn id="53" dur="1" fill="hold">
                                          <p:stCondLst>
                                            <p:cond delay="0"/>
                                          </p:stCondLst>
                                        </p:cTn>
                                        <p:tgtEl>
                                          <p:spTgt spid="7"/>
                                        </p:tgtEl>
                                        <p:attrNameLst>
                                          <p:attrName>style.visibility</p:attrName>
                                        </p:attrNameLst>
                                      </p:cBhvr>
                                      <p:to>
                                        <p:strVal val="visible"/>
                                      </p:to>
                                    </p:set>
                                    <p:anim calcmode="lin" valueType="num">
                                      <p:cBhvr>
                                        <p:cTn id="54" dur="500" fill="hold"/>
                                        <p:tgtEl>
                                          <p:spTgt spid="7"/>
                                        </p:tgtEl>
                                        <p:attrNameLst>
                                          <p:attrName>ppt_w</p:attrName>
                                        </p:attrNameLst>
                                      </p:cBhvr>
                                      <p:tavLst>
                                        <p:tav tm="0">
                                          <p:val>
                                            <p:fltVal val="0"/>
                                          </p:val>
                                        </p:tav>
                                        <p:tav tm="100000">
                                          <p:val>
                                            <p:strVal val="#ppt_w"/>
                                          </p:val>
                                        </p:tav>
                                      </p:tavLst>
                                    </p:anim>
                                    <p:anim calcmode="lin" valueType="num">
                                      <p:cBhvr>
                                        <p:cTn id="55"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8" presetClass="entr" presetSubtype="32" fill="hold" nodeType="click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diamond(out)">
                                      <p:cBhvr>
                                        <p:cTn id="60" dur="2000"/>
                                        <p:tgtEl>
                                          <p:spTgt spid="16"/>
                                        </p:tgtEl>
                                      </p:cBhvr>
                                    </p:animEffect>
                                  </p:childTnLst>
                                </p:cTn>
                              </p:par>
                            </p:childTnLst>
                          </p:cTn>
                        </p:par>
                      </p:childTnLst>
                    </p:cTn>
                  </p:par>
                  <p:par>
                    <p:cTn id="61" fill="hold">
                      <p:stCondLst>
                        <p:cond delay="indefinite"/>
                      </p:stCondLst>
                      <p:childTnLst>
                        <p:par>
                          <p:cTn id="62" fill="hold">
                            <p:stCondLst>
                              <p:cond delay="0"/>
                            </p:stCondLst>
                            <p:childTnLst>
                              <p:par>
                                <p:cTn id="63" presetID="55" presetClass="entr" presetSubtype="0" fill="hold" grpId="0" nodeType="clickEffect">
                                  <p:stCondLst>
                                    <p:cond delay="0"/>
                                  </p:stCondLst>
                                  <p:childTnLst>
                                    <p:set>
                                      <p:cBhvr>
                                        <p:cTn id="64" dur="1" fill="hold">
                                          <p:stCondLst>
                                            <p:cond delay="0"/>
                                          </p:stCondLst>
                                        </p:cTn>
                                        <p:tgtEl>
                                          <p:spTgt spid="6"/>
                                        </p:tgtEl>
                                        <p:attrNameLst>
                                          <p:attrName>style.visibility</p:attrName>
                                        </p:attrNameLst>
                                      </p:cBhvr>
                                      <p:to>
                                        <p:strVal val="visible"/>
                                      </p:to>
                                    </p:set>
                                    <p:anim calcmode="lin" valueType="num">
                                      <p:cBhvr>
                                        <p:cTn id="65" dur="750" fill="hold"/>
                                        <p:tgtEl>
                                          <p:spTgt spid="6"/>
                                        </p:tgtEl>
                                        <p:attrNameLst>
                                          <p:attrName>ppt_w</p:attrName>
                                        </p:attrNameLst>
                                      </p:cBhvr>
                                      <p:tavLst>
                                        <p:tav tm="0">
                                          <p:val>
                                            <p:strVal val="#ppt_w*0.70"/>
                                          </p:val>
                                        </p:tav>
                                        <p:tav tm="100000">
                                          <p:val>
                                            <p:strVal val="#ppt_w"/>
                                          </p:val>
                                        </p:tav>
                                      </p:tavLst>
                                    </p:anim>
                                    <p:anim calcmode="lin" valueType="num">
                                      <p:cBhvr>
                                        <p:cTn id="66" dur="750" fill="hold"/>
                                        <p:tgtEl>
                                          <p:spTgt spid="6"/>
                                        </p:tgtEl>
                                        <p:attrNameLst>
                                          <p:attrName>ppt_h</p:attrName>
                                        </p:attrNameLst>
                                      </p:cBhvr>
                                      <p:tavLst>
                                        <p:tav tm="0">
                                          <p:val>
                                            <p:strVal val="#ppt_h"/>
                                          </p:val>
                                        </p:tav>
                                        <p:tav tm="100000">
                                          <p:val>
                                            <p:strVal val="#ppt_h"/>
                                          </p:val>
                                        </p:tav>
                                      </p:tavLst>
                                    </p:anim>
                                    <p:animEffect transition="in" filter="fade">
                                      <p:cBhvr>
                                        <p:cTn id="67" dur="750"/>
                                        <p:tgtEl>
                                          <p:spTgt spid="6"/>
                                        </p:tgtEl>
                                      </p:cBhvr>
                                    </p:animEffect>
                                  </p:childTnLst>
                                </p:cTn>
                              </p:par>
                            </p:childTnLst>
                          </p:cTn>
                        </p:par>
                      </p:childTnLst>
                    </p:cTn>
                  </p:par>
                  <p:par>
                    <p:cTn id="68" fill="hold">
                      <p:stCondLst>
                        <p:cond delay="indefinite"/>
                      </p:stCondLst>
                      <p:childTnLst>
                        <p:par>
                          <p:cTn id="69" fill="hold">
                            <p:stCondLst>
                              <p:cond delay="0"/>
                            </p:stCondLst>
                            <p:childTnLst>
                              <p:par>
                                <p:cTn id="70" presetID="23" presetClass="entr" presetSubtype="16" fill="hold" grpId="0" nodeType="clickEffect">
                                  <p:stCondLst>
                                    <p:cond delay="0"/>
                                  </p:stCondLst>
                                  <p:childTnLst>
                                    <p:set>
                                      <p:cBhvr>
                                        <p:cTn id="71" dur="1" fill="hold">
                                          <p:stCondLst>
                                            <p:cond delay="0"/>
                                          </p:stCondLst>
                                        </p:cTn>
                                        <p:tgtEl>
                                          <p:spTgt spid="5"/>
                                        </p:tgtEl>
                                        <p:attrNameLst>
                                          <p:attrName>style.visibility</p:attrName>
                                        </p:attrNameLst>
                                      </p:cBhvr>
                                      <p:to>
                                        <p:strVal val="visible"/>
                                      </p:to>
                                    </p:set>
                                    <p:anim calcmode="lin" valueType="num">
                                      <p:cBhvr>
                                        <p:cTn id="72" dur="500" fill="hold"/>
                                        <p:tgtEl>
                                          <p:spTgt spid="5"/>
                                        </p:tgtEl>
                                        <p:attrNameLst>
                                          <p:attrName>ppt_w</p:attrName>
                                        </p:attrNameLst>
                                      </p:cBhvr>
                                      <p:tavLst>
                                        <p:tav tm="0">
                                          <p:val>
                                            <p:fltVal val="0"/>
                                          </p:val>
                                        </p:tav>
                                        <p:tav tm="100000">
                                          <p:val>
                                            <p:strVal val="#ppt_w"/>
                                          </p:val>
                                        </p:tav>
                                      </p:tavLst>
                                    </p:anim>
                                    <p:anim calcmode="lin" valueType="num">
                                      <p:cBhvr>
                                        <p:cTn id="73"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74" fill="hold">
                      <p:stCondLst>
                        <p:cond delay="indefinite"/>
                      </p:stCondLst>
                      <p:childTnLst>
                        <p:par>
                          <p:cTn id="75" fill="hold">
                            <p:stCondLst>
                              <p:cond delay="0"/>
                            </p:stCondLst>
                            <p:childTnLst>
                              <p:par>
                                <p:cTn id="76" presetID="8" presetClass="entr" presetSubtype="16" fill="hold" nodeType="clickEffect">
                                  <p:stCondLst>
                                    <p:cond delay="0"/>
                                  </p:stCondLst>
                                  <p:childTnLst>
                                    <p:set>
                                      <p:cBhvr>
                                        <p:cTn id="77" dur="1" fill="hold">
                                          <p:stCondLst>
                                            <p:cond delay="0"/>
                                          </p:stCondLst>
                                        </p:cTn>
                                        <p:tgtEl>
                                          <p:spTgt spid="17"/>
                                        </p:tgtEl>
                                        <p:attrNameLst>
                                          <p:attrName>style.visibility</p:attrName>
                                        </p:attrNameLst>
                                      </p:cBhvr>
                                      <p:to>
                                        <p:strVal val="visible"/>
                                      </p:to>
                                    </p:set>
                                    <p:animEffect transition="in" filter="diamond(in)">
                                      <p:cBhvr>
                                        <p:cTn id="78" dur="2000"/>
                                        <p:tgtEl>
                                          <p:spTgt spid="17"/>
                                        </p:tgtEl>
                                      </p:cBhvr>
                                    </p:animEffect>
                                  </p:childTnLst>
                                </p:cTn>
                              </p:par>
                            </p:childTnLst>
                          </p:cTn>
                        </p:par>
                      </p:childTnLst>
                    </p:cTn>
                  </p:par>
                  <p:par>
                    <p:cTn id="79" fill="hold">
                      <p:stCondLst>
                        <p:cond delay="indefinite"/>
                      </p:stCondLst>
                      <p:childTnLst>
                        <p:par>
                          <p:cTn id="80" fill="hold">
                            <p:stCondLst>
                              <p:cond delay="0"/>
                            </p:stCondLst>
                            <p:childTnLst>
                              <p:par>
                                <p:cTn id="81" presetID="55" presetClass="entr" presetSubtype="0" fill="hold" grpId="0" nodeType="clickEffect">
                                  <p:stCondLst>
                                    <p:cond delay="0"/>
                                  </p:stCondLst>
                                  <p:childTnLst>
                                    <p:set>
                                      <p:cBhvr>
                                        <p:cTn id="82" dur="1" fill="hold">
                                          <p:stCondLst>
                                            <p:cond delay="0"/>
                                          </p:stCondLst>
                                        </p:cTn>
                                        <p:tgtEl>
                                          <p:spTgt spid="4"/>
                                        </p:tgtEl>
                                        <p:attrNameLst>
                                          <p:attrName>style.visibility</p:attrName>
                                        </p:attrNameLst>
                                      </p:cBhvr>
                                      <p:to>
                                        <p:strVal val="visible"/>
                                      </p:to>
                                    </p:set>
                                    <p:anim calcmode="lin" valueType="num">
                                      <p:cBhvr>
                                        <p:cTn id="83" dur="750" fill="hold"/>
                                        <p:tgtEl>
                                          <p:spTgt spid="4"/>
                                        </p:tgtEl>
                                        <p:attrNameLst>
                                          <p:attrName>ppt_w</p:attrName>
                                        </p:attrNameLst>
                                      </p:cBhvr>
                                      <p:tavLst>
                                        <p:tav tm="0">
                                          <p:val>
                                            <p:strVal val="#ppt_w*0.70"/>
                                          </p:val>
                                        </p:tav>
                                        <p:tav tm="100000">
                                          <p:val>
                                            <p:strVal val="#ppt_w"/>
                                          </p:val>
                                        </p:tav>
                                      </p:tavLst>
                                    </p:anim>
                                    <p:anim calcmode="lin" valueType="num">
                                      <p:cBhvr>
                                        <p:cTn id="84" dur="750" fill="hold"/>
                                        <p:tgtEl>
                                          <p:spTgt spid="4"/>
                                        </p:tgtEl>
                                        <p:attrNameLst>
                                          <p:attrName>ppt_h</p:attrName>
                                        </p:attrNameLst>
                                      </p:cBhvr>
                                      <p:tavLst>
                                        <p:tav tm="0">
                                          <p:val>
                                            <p:strVal val="#ppt_h"/>
                                          </p:val>
                                        </p:tav>
                                        <p:tav tm="100000">
                                          <p:val>
                                            <p:strVal val="#ppt_h"/>
                                          </p:val>
                                        </p:tav>
                                      </p:tavLst>
                                    </p:anim>
                                    <p:animEffect transition="in" filter="fade">
                                      <p:cBhvr>
                                        <p:cTn id="85"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2FF0-F4DE-4315-863B-88996E81AB43}" type="datetime1">
              <a:rPr lang="en-US" smtClean="0"/>
              <a:pPr/>
              <a:t>9/26/2020</a:t>
            </a:fld>
            <a:endParaRPr lang="en-US"/>
          </a:p>
        </p:txBody>
      </p:sp>
      <p:sp>
        <p:nvSpPr>
          <p:cNvPr id="3" name="Slide Number Placeholder 2"/>
          <p:cNvSpPr>
            <a:spLocks noGrp="1"/>
          </p:cNvSpPr>
          <p:nvPr>
            <p:ph type="sldNum" sz="quarter" idx="12"/>
          </p:nvPr>
        </p:nvSpPr>
        <p:spPr/>
        <p:txBody>
          <a:bodyPr/>
          <a:lstStyle/>
          <a:p>
            <a:fld id="{D58E6735-540D-4EB1-B0B9-16DDD8662F70}" type="slidenum">
              <a:rPr lang="en-US" smtClean="0"/>
              <a:pPr/>
              <a:t>13</a:t>
            </a:fld>
            <a:endParaRPr lang="en-US"/>
          </a:p>
        </p:txBody>
      </p:sp>
      <p:sp>
        <p:nvSpPr>
          <p:cNvPr id="4" name="Rounded Rectangle 3"/>
          <p:cNvSpPr/>
          <p:nvPr/>
        </p:nvSpPr>
        <p:spPr>
          <a:xfrm>
            <a:off x="5862620" y="388398"/>
            <a:ext cx="7601132" cy="949570"/>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r" rtl="1"/>
            <a:r>
              <a:rPr lang="en-US" sz="3200" b="1" dirty="0">
                <a:solidFill>
                  <a:schemeClr val="tx1"/>
                </a:solidFill>
              </a:rPr>
              <a:t> </a:t>
            </a:r>
            <a:r>
              <a:rPr lang="en-US" sz="3200" b="1" dirty="0" smtClean="0">
                <a:solidFill>
                  <a:schemeClr val="tx1"/>
                </a:solidFill>
              </a:rPr>
              <a:t>-1</a:t>
            </a:r>
            <a:r>
              <a:rPr lang="ar-MA" sz="3200" b="1" dirty="0" smtClean="0">
                <a:solidFill>
                  <a:schemeClr val="tx1"/>
                </a:solidFill>
              </a:rPr>
              <a:t>عدد السكان في .... حوالي مائة وستون مليونا نسمة.</a:t>
            </a:r>
            <a:endParaRPr lang="en-US" sz="3200" b="1" dirty="0">
              <a:solidFill>
                <a:schemeClr val="tx1"/>
              </a:solidFill>
            </a:endParaRPr>
          </a:p>
        </p:txBody>
      </p:sp>
      <p:sp>
        <p:nvSpPr>
          <p:cNvPr id="5" name="Rounded Rectangle 4"/>
          <p:cNvSpPr/>
          <p:nvPr/>
        </p:nvSpPr>
        <p:spPr>
          <a:xfrm>
            <a:off x="4048068" y="388398"/>
            <a:ext cx="1628775" cy="949570"/>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3150" b="1" dirty="0" smtClean="0">
                <a:solidFill>
                  <a:schemeClr val="tx1"/>
                </a:solidFill>
              </a:rPr>
              <a:t>الهند</a:t>
            </a:r>
            <a:endParaRPr lang="en-US" sz="3150" b="1" dirty="0">
              <a:solidFill>
                <a:schemeClr val="tx1"/>
              </a:solidFill>
            </a:endParaRPr>
          </a:p>
        </p:txBody>
      </p:sp>
      <p:sp>
        <p:nvSpPr>
          <p:cNvPr id="6" name="Rounded Rectangle 5"/>
          <p:cNvSpPr/>
          <p:nvPr/>
        </p:nvSpPr>
        <p:spPr>
          <a:xfrm>
            <a:off x="2223206" y="388398"/>
            <a:ext cx="1628775" cy="949570"/>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3150" b="1" dirty="0" smtClean="0">
                <a:solidFill>
                  <a:schemeClr val="tx1"/>
                </a:solidFill>
              </a:rPr>
              <a:t>بنغلاديش</a:t>
            </a:r>
            <a:endParaRPr lang="en-US" sz="3150" b="1" dirty="0">
              <a:solidFill>
                <a:schemeClr val="tx1"/>
              </a:solidFill>
            </a:endParaRPr>
          </a:p>
        </p:txBody>
      </p:sp>
      <p:sp>
        <p:nvSpPr>
          <p:cNvPr id="7" name="Rounded Rectangle 6"/>
          <p:cNvSpPr/>
          <p:nvPr/>
        </p:nvSpPr>
        <p:spPr>
          <a:xfrm>
            <a:off x="351046" y="388398"/>
            <a:ext cx="1628775" cy="949570"/>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3150" b="1" dirty="0" smtClean="0"/>
              <a:t>باكستان</a:t>
            </a:r>
            <a:endParaRPr lang="en-US" sz="3150" b="1" dirty="0"/>
          </a:p>
        </p:txBody>
      </p:sp>
      <p:sp>
        <p:nvSpPr>
          <p:cNvPr id="8" name="Rounded Rectangle 7"/>
          <p:cNvSpPr/>
          <p:nvPr/>
        </p:nvSpPr>
        <p:spPr>
          <a:xfrm>
            <a:off x="5862620" y="1627813"/>
            <a:ext cx="7601132" cy="949570"/>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r" rtl="1"/>
            <a:r>
              <a:rPr lang="en-US" sz="3200" b="1" dirty="0">
                <a:solidFill>
                  <a:schemeClr val="tx1"/>
                </a:solidFill>
              </a:rPr>
              <a:t> </a:t>
            </a:r>
            <a:r>
              <a:rPr lang="en-US" sz="3200" b="1" dirty="0" smtClean="0">
                <a:solidFill>
                  <a:schemeClr val="tx1"/>
                </a:solidFill>
              </a:rPr>
              <a:t>-2</a:t>
            </a:r>
            <a:r>
              <a:rPr lang="ar-MA" sz="3200" b="1" dirty="0" smtClean="0">
                <a:solidFill>
                  <a:schemeClr val="tx1"/>
                </a:solidFill>
              </a:rPr>
              <a:t>نسبة المسلمين .... بالنسبة إلى عدد السكان كلها.</a:t>
            </a:r>
            <a:endParaRPr lang="en-US" sz="3200" b="1" dirty="0">
              <a:solidFill>
                <a:schemeClr val="tx1"/>
              </a:solidFill>
            </a:endParaRPr>
          </a:p>
        </p:txBody>
      </p:sp>
      <p:sp>
        <p:nvSpPr>
          <p:cNvPr id="9" name="Rounded Rectangle 8"/>
          <p:cNvSpPr/>
          <p:nvPr/>
        </p:nvSpPr>
        <p:spPr>
          <a:xfrm>
            <a:off x="4048068" y="1647217"/>
            <a:ext cx="1628775" cy="914400"/>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150" b="1" dirty="0" smtClean="0">
                <a:solidFill>
                  <a:schemeClr val="tx1"/>
                </a:solidFill>
              </a:rPr>
              <a:t>95%</a:t>
            </a:r>
            <a:endParaRPr lang="en-US" sz="3150" b="1" dirty="0">
              <a:solidFill>
                <a:schemeClr val="tx1"/>
              </a:solidFill>
            </a:endParaRPr>
          </a:p>
        </p:txBody>
      </p:sp>
      <p:sp>
        <p:nvSpPr>
          <p:cNvPr id="10" name="Rounded Rectangle 9"/>
          <p:cNvSpPr/>
          <p:nvPr/>
        </p:nvSpPr>
        <p:spPr>
          <a:xfrm>
            <a:off x="2223206" y="1633270"/>
            <a:ext cx="1628775" cy="896815"/>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150" b="1" dirty="0" smtClean="0">
                <a:solidFill>
                  <a:schemeClr val="tx1"/>
                </a:solidFill>
              </a:rPr>
              <a:t>75%</a:t>
            </a:r>
            <a:endParaRPr lang="en-US" sz="3150" b="1" dirty="0">
              <a:solidFill>
                <a:schemeClr val="tx1"/>
              </a:solidFill>
            </a:endParaRPr>
          </a:p>
        </p:txBody>
      </p:sp>
      <p:sp>
        <p:nvSpPr>
          <p:cNvPr id="11" name="Rounded Rectangle 10"/>
          <p:cNvSpPr/>
          <p:nvPr/>
        </p:nvSpPr>
        <p:spPr>
          <a:xfrm>
            <a:off x="351046" y="1633270"/>
            <a:ext cx="1628775" cy="896815"/>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150" b="1" dirty="0" smtClean="0"/>
              <a:t>85%</a:t>
            </a:r>
            <a:endParaRPr lang="en-US" sz="3150" b="1" dirty="0"/>
          </a:p>
        </p:txBody>
      </p:sp>
      <p:sp>
        <p:nvSpPr>
          <p:cNvPr id="12" name="Rounded Rectangle 11"/>
          <p:cNvSpPr/>
          <p:nvPr/>
        </p:nvSpPr>
        <p:spPr>
          <a:xfrm>
            <a:off x="5862620" y="2882994"/>
            <a:ext cx="7601132" cy="949570"/>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r" rtl="1"/>
            <a:r>
              <a:rPr lang="en-US" sz="3200" b="1" dirty="0">
                <a:solidFill>
                  <a:schemeClr val="tx1"/>
                </a:solidFill>
              </a:rPr>
              <a:t> </a:t>
            </a:r>
            <a:r>
              <a:rPr lang="en-US" sz="3200" b="1" dirty="0" smtClean="0">
                <a:solidFill>
                  <a:schemeClr val="tx1"/>
                </a:solidFill>
              </a:rPr>
              <a:t>-3</a:t>
            </a:r>
            <a:r>
              <a:rPr lang="ar-MA" sz="3200" b="1" dirty="0" smtClean="0">
                <a:solidFill>
                  <a:schemeClr val="tx1"/>
                </a:solidFill>
              </a:rPr>
              <a:t>وقد وصل الإسلام إلى البنغال بعد البعثة النبوية بحوالي قرن ونصف قرن.</a:t>
            </a:r>
            <a:endParaRPr lang="en-US" sz="3200" b="1" dirty="0">
              <a:solidFill>
                <a:schemeClr val="tx1"/>
              </a:solidFill>
            </a:endParaRPr>
          </a:p>
        </p:txBody>
      </p:sp>
      <p:sp>
        <p:nvSpPr>
          <p:cNvPr id="13" name="Rounded Rectangle 12"/>
          <p:cNvSpPr/>
          <p:nvPr/>
        </p:nvSpPr>
        <p:spPr>
          <a:xfrm>
            <a:off x="4048068" y="2870864"/>
            <a:ext cx="1628775" cy="914400"/>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r>
              <a:rPr lang="ar-MA" sz="3150" b="1" dirty="0" smtClean="0">
                <a:solidFill>
                  <a:schemeClr val="tx1"/>
                </a:solidFill>
              </a:rPr>
              <a:t>صحيح</a:t>
            </a:r>
            <a:endParaRPr lang="en-US" sz="3150" b="1" dirty="0">
              <a:solidFill>
                <a:schemeClr val="tx1"/>
              </a:solidFill>
            </a:endParaRPr>
          </a:p>
        </p:txBody>
      </p:sp>
      <p:sp>
        <p:nvSpPr>
          <p:cNvPr id="14" name="Rounded Rectangle 13"/>
          <p:cNvSpPr/>
          <p:nvPr/>
        </p:nvSpPr>
        <p:spPr>
          <a:xfrm>
            <a:off x="2223206" y="2870864"/>
            <a:ext cx="1628775" cy="914400"/>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r>
              <a:rPr lang="ar-MA" sz="3150" b="1" dirty="0" smtClean="0">
                <a:solidFill>
                  <a:schemeClr val="tx1"/>
                </a:solidFill>
              </a:rPr>
              <a:t>خطأ</a:t>
            </a:r>
            <a:endParaRPr lang="en-US" sz="3150" b="1" dirty="0">
              <a:solidFill>
                <a:schemeClr val="tx1"/>
              </a:solidFill>
            </a:endParaRPr>
          </a:p>
        </p:txBody>
      </p:sp>
      <p:sp>
        <p:nvSpPr>
          <p:cNvPr id="15" name="Rounded Rectangle 14"/>
          <p:cNvSpPr/>
          <p:nvPr/>
        </p:nvSpPr>
        <p:spPr>
          <a:xfrm>
            <a:off x="351046" y="2870864"/>
            <a:ext cx="1628775" cy="914400"/>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r>
              <a:rPr lang="ar-MA" sz="3150" b="1" dirty="0" smtClean="0"/>
              <a:t>كلاهما صحيح</a:t>
            </a:r>
            <a:endParaRPr lang="en-US" sz="3600" b="1" dirty="0"/>
          </a:p>
        </p:txBody>
      </p:sp>
      <p:sp>
        <p:nvSpPr>
          <p:cNvPr id="16" name="Rounded Rectangle 15"/>
          <p:cNvSpPr/>
          <p:nvPr/>
        </p:nvSpPr>
        <p:spPr>
          <a:xfrm>
            <a:off x="5862620" y="4138173"/>
            <a:ext cx="7601132" cy="949570"/>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r" rtl="1"/>
            <a:r>
              <a:rPr lang="en-US" sz="3200" b="1" dirty="0">
                <a:solidFill>
                  <a:schemeClr val="tx1"/>
                </a:solidFill>
              </a:rPr>
              <a:t> </a:t>
            </a:r>
            <a:r>
              <a:rPr lang="en-US" sz="3200" b="1" dirty="0" smtClean="0">
                <a:solidFill>
                  <a:schemeClr val="tx1"/>
                </a:solidFill>
              </a:rPr>
              <a:t>-4</a:t>
            </a:r>
            <a:r>
              <a:rPr lang="ar-MA" sz="3200" b="1" dirty="0" smtClean="0">
                <a:solidFill>
                  <a:schemeClr val="tx1"/>
                </a:solidFill>
              </a:rPr>
              <a:t>وكان تجار العرب قد جذبوا المحليين إلى الإسلام بفضل أخلاقهم ....</a:t>
            </a:r>
            <a:endParaRPr lang="en-US" sz="3200" b="1" dirty="0">
              <a:solidFill>
                <a:schemeClr val="tx1"/>
              </a:solidFill>
            </a:endParaRPr>
          </a:p>
        </p:txBody>
      </p:sp>
      <p:sp>
        <p:nvSpPr>
          <p:cNvPr id="17" name="Rounded Rectangle 16"/>
          <p:cNvSpPr/>
          <p:nvPr/>
        </p:nvSpPr>
        <p:spPr>
          <a:xfrm>
            <a:off x="4082076" y="4092498"/>
            <a:ext cx="1628775" cy="949570"/>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ar-MA" sz="3150" b="1" dirty="0" smtClean="0">
                <a:solidFill>
                  <a:schemeClr val="tx1"/>
                </a:solidFill>
              </a:rPr>
              <a:t>الحسنة</a:t>
            </a:r>
            <a:endParaRPr lang="en-US" sz="3150" b="1" dirty="0">
              <a:solidFill>
                <a:schemeClr val="tx1"/>
              </a:solidFill>
            </a:endParaRPr>
          </a:p>
        </p:txBody>
      </p:sp>
      <p:sp>
        <p:nvSpPr>
          <p:cNvPr id="18" name="Rounded Rectangle 17"/>
          <p:cNvSpPr/>
          <p:nvPr/>
        </p:nvSpPr>
        <p:spPr>
          <a:xfrm>
            <a:off x="2223206" y="4138173"/>
            <a:ext cx="1628775" cy="949570"/>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ar-MA" sz="3150" b="1" dirty="0" smtClean="0">
                <a:solidFill>
                  <a:schemeClr val="tx1"/>
                </a:solidFill>
              </a:rPr>
              <a:t>السيئة</a:t>
            </a:r>
            <a:endParaRPr lang="en-US" sz="3150" b="1" dirty="0">
              <a:solidFill>
                <a:schemeClr val="tx1"/>
              </a:solidFill>
            </a:endParaRPr>
          </a:p>
        </p:txBody>
      </p:sp>
      <p:sp>
        <p:nvSpPr>
          <p:cNvPr id="19" name="Rounded Rectangle 18"/>
          <p:cNvSpPr/>
          <p:nvPr/>
        </p:nvSpPr>
        <p:spPr>
          <a:xfrm>
            <a:off x="351046" y="4138173"/>
            <a:ext cx="1628775" cy="949570"/>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ar-MA" sz="3150" b="1" dirty="0" smtClean="0"/>
              <a:t>القبيحة</a:t>
            </a:r>
            <a:endParaRPr lang="en-US" sz="3150" b="1" dirty="0"/>
          </a:p>
        </p:txBody>
      </p:sp>
      <p:sp>
        <p:nvSpPr>
          <p:cNvPr id="20" name="Rounded Rectangle 19"/>
          <p:cNvSpPr/>
          <p:nvPr/>
        </p:nvSpPr>
        <p:spPr>
          <a:xfrm>
            <a:off x="5862620" y="5393354"/>
            <a:ext cx="7601132" cy="949570"/>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rtlCol="0" anchor="ctr"/>
          <a:lstStyle/>
          <a:p>
            <a:pPr algn="r" rtl="1"/>
            <a:r>
              <a:rPr lang="en-US" sz="3000" b="1" dirty="0">
                <a:solidFill>
                  <a:schemeClr val="tx1"/>
                </a:solidFill>
              </a:rPr>
              <a:t> </a:t>
            </a:r>
            <a:r>
              <a:rPr lang="en-US" sz="3000" b="1" dirty="0" smtClean="0">
                <a:solidFill>
                  <a:schemeClr val="tx1"/>
                </a:solidFill>
              </a:rPr>
              <a:t>-5</a:t>
            </a:r>
            <a:r>
              <a:rPr lang="ar-MA" sz="3000" b="1" dirty="0" smtClean="0">
                <a:solidFill>
                  <a:schemeClr val="tx1"/>
                </a:solidFill>
              </a:rPr>
              <a:t>التاجر الصادق مع الصديقين والشهداء والصالحين</a:t>
            </a:r>
            <a:endParaRPr lang="en-US" sz="3000" b="1" dirty="0">
              <a:solidFill>
                <a:schemeClr val="tx1"/>
              </a:solidFill>
            </a:endParaRPr>
          </a:p>
        </p:txBody>
      </p:sp>
      <p:sp>
        <p:nvSpPr>
          <p:cNvPr id="21" name="Rounded Rectangle 20"/>
          <p:cNvSpPr/>
          <p:nvPr/>
        </p:nvSpPr>
        <p:spPr>
          <a:xfrm>
            <a:off x="2223206" y="5393354"/>
            <a:ext cx="1628775" cy="949570"/>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rtlCol="0" anchor="ctr"/>
          <a:lstStyle/>
          <a:p>
            <a:pPr algn="ctr"/>
            <a:r>
              <a:rPr lang="ar-MA" sz="2925" b="1" dirty="0" smtClean="0">
                <a:solidFill>
                  <a:schemeClr val="tx1"/>
                </a:solidFill>
              </a:rPr>
              <a:t>صحيح</a:t>
            </a:r>
            <a:endParaRPr lang="en-US" sz="2925" b="1" dirty="0">
              <a:solidFill>
                <a:schemeClr val="tx1"/>
              </a:solidFill>
            </a:endParaRPr>
          </a:p>
        </p:txBody>
      </p:sp>
      <p:sp>
        <p:nvSpPr>
          <p:cNvPr id="22" name="Rounded Rectangle 21"/>
          <p:cNvSpPr/>
          <p:nvPr/>
        </p:nvSpPr>
        <p:spPr>
          <a:xfrm>
            <a:off x="4048068" y="5393354"/>
            <a:ext cx="1628775" cy="949570"/>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rtlCol="0" anchor="ctr"/>
          <a:lstStyle/>
          <a:p>
            <a:pPr algn="ctr"/>
            <a:r>
              <a:rPr lang="ar-MA" sz="3150" b="1" dirty="0" smtClean="0">
                <a:solidFill>
                  <a:schemeClr val="tx1"/>
                </a:solidFill>
              </a:rPr>
              <a:t>خطأ</a:t>
            </a:r>
            <a:endParaRPr lang="en-US" sz="3150" b="1" dirty="0">
              <a:solidFill>
                <a:schemeClr val="tx1"/>
              </a:solidFill>
            </a:endParaRPr>
          </a:p>
        </p:txBody>
      </p:sp>
      <p:sp>
        <p:nvSpPr>
          <p:cNvPr id="23" name="Rounded Rectangle 22"/>
          <p:cNvSpPr/>
          <p:nvPr/>
        </p:nvSpPr>
        <p:spPr>
          <a:xfrm>
            <a:off x="351046" y="5393354"/>
            <a:ext cx="1628775" cy="949570"/>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rtlCol="0" anchor="ctr"/>
          <a:lstStyle/>
          <a:p>
            <a:pPr algn="ctr"/>
            <a:r>
              <a:rPr lang="ar-MA" sz="3150" b="1" dirty="0" smtClean="0"/>
              <a:t>كلاهما صحيح</a:t>
            </a:r>
            <a:endParaRPr lang="en-US" sz="3150" b="1" dirty="0"/>
          </a:p>
        </p:txBody>
      </p:sp>
      <p:sp>
        <p:nvSpPr>
          <p:cNvPr id="24" name="TextBox 23"/>
          <p:cNvSpPr txBox="1">
            <a:spLocks noRot="1" noChangeAspect="1" noMove="1" noResize="1" noEditPoints="1" noAdjustHandles="1" noChangeArrowheads="1" noChangeShapeType="1" noTextEdit="1"/>
          </p:cNvSpPr>
          <p:nvPr/>
        </p:nvSpPr>
        <p:spPr>
          <a:xfrm>
            <a:off x="3017392" y="331924"/>
            <a:ext cx="1114425" cy="817580"/>
          </a:xfrm>
          <a:prstGeom prst="rect">
            <a:avLst/>
          </a:prstGeom>
          <a:blipFill>
            <a:blip r:embed="rId2"/>
            <a:stretch>
              <a:fillRect/>
            </a:stretch>
          </a:blipFill>
        </p:spPr>
        <p:txBody>
          <a:bodyPr/>
          <a:lstStyle/>
          <a:p>
            <a:r>
              <a:rPr lang="en-US">
                <a:noFill/>
              </a:rPr>
              <a:t> </a:t>
            </a:r>
          </a:p>
        </p:txBody>
      </p:sp>
      <p:sp>
        <p:nvSpPr>
          <p:cNvPr id="25" name="TextBox 24"/>
          <p:cNvSpPr txBox="1">
            <a:spLocks noRot="1" noChangeAspect="1" noMove="1" noResize="1" noEditPoints="1" noAdjustHandles="1" noChangeArrowheads="1" noChangeShapeType="1" noTextEdit="1"/>
          </p:cNvSpPr>
          <p:nvPr/>
        </p:nvSpPr>
        <p:spPr>
          <a:xfrm>
            <a:off x="4896464" y="144005"/>
            <a:ext cx="942975" cy="922801"/>
          </a:xfrm>
          <a:prstGeom prst="rect">
            <a:avLst/>
          </a:prstGeom>
          <a:blipFill>
            <a:blip r:embed="rId3"/>
            <a:stretch>
              <a:fillRect/>
            </a:stretch>
          </a:blipFill>
        </p:spPr>
        <p:txBody>
          <a:bodyPr/>
          <a:lstStyle/>
          <a:p>
            <a:r>
              <a:rPr lang="en-US">
                <a:noFill/>
              </a:rPr>
              <a:t> </a:t>
            </a:r>
          </a:p>
        </p:txBody>
      </p:sp>
      <p:sp>
        <p:nvSpPr>
          <p:cNvPr id="26" name="TextBox 25"/>
          <p:cNvSpPr txBox="1">
            <a:spLocks noRot="1" noChangeAspect="1" noMove="1" noResize="1" noEditPoints="1" noAdjustHandles="1" noChangeArrowheads="1" noChangeShapeType="1" noTextEdit="1"/>
          </p:cNvSpPr>
          <p:nvPr/>
        </p:nvSpPr>
        <p:spPr>
          <a:xfrm>
            <a:off x="1262503" y="144005"/>
            <a:ext cx="942975" cy="922801"/>
          </a:xfrm>
          <a:prstGeom prst="rect">
            <a:avLst/>
          </a:prstGeom>
          <a:blipFill>
            <a:blip r:embed="rId4"/>
            <a:stretch>
              <a:fillRect/>
            </a:stretch>
          </a:blipFill>
        </p:spPr>
        <p:txBody>
          <a:bodyPr/>
          <a:lstStyle/>
          <a:p>
            <a:r>
              <a:rPr lang="en-US">
                <a:noFill/>
              </a:rPr>
              <a:t> </a:t>
            </a:r>
          </a:p>
        </p:txBody>
      </p:sp>
      <p:sp>
        <p:nvSpPr>
          <p:cNvPr id="27" name="TextBox 26"/>
          <p:cNvSpPr txBox="1">
            <a:spLocks noRot="1" noChangeAspect="1" noMove="1" noResize="1" noEditPoints="1" noAdjustHandles="1" noChangeArrowheads="1" noChangeShapeType="1" noTextEdit="1"/>
          </p:cNvSpPr>
          <p:nvPr/>
        </p:nvSpPr>
        <p:spPr>
          <a:xfrm>
            <a:off x="1192530" y="1596683"/>
            <a:ext cx="1114425" cy="817580"/>
          </a:xfrm>
          <a:prstGeom prst="rect">
            <a:avLst/>
          </a:prstGeom>
          <a:blipFill>
            <a:blip r:embed="rId5"/>
            <a:stretch>
              <a:fillRect/>
            </a:stretch>
          </a:blipFill>
        </p:spPr>
        <p:txBody>
          <a:bodyPr/>
          <a:lstStyle/>
          <a:p>
            <a:r>
              <a:rPr lang="en-US">
                <a:noFill/>
              </a:rPr>
              <a:t> </a:t>
            </a:r>
          </a:p>
        </p:txBody>
      </p:sp>
      <p:sp>
        <p:nvSpPr>
          <p:cNvPr id="28" name="TextBox 27"/>
          <p:cNvSpPr txBox="1">
            <a:spLocks noRot="1" noChangeAspect="1" noMove="1" noResize="1" noEditPoints="1" noAdjustHandles="1" noChangeArrowheads="1" noChangeShapeType="1" noTextEdit="1"/>
          </p:cNvSpPr>
          <p:nvPr/>
        </p:nvSpPr>
        <p:spPr>
          <a:xfrm>
            <a:off x="3166181" y="1353739"/>
            <a:ext cx="942975" cy="922801"/>
          </a:xfrm>
          <a:prstGeom prst="rect">
            <a:avLst/>
          </a:prstGeom>
          <a:blipFill>
            <a:blip r:embed="rId6"/>
            <a:stretch>
              <a:fillRect/>
            </a:stretch>
          </a:blipFill>
        </p:spPr>
        <p:txBody>
          <a:bodyPr/>
          <a:lstStyle/>
          <a:p>
            <a:r>
              <a:rPr lang="en-US">
                <a:noFill/>
              </a:rPr>
              <a:t> </a:t>
            </a:r>
          </a:p>
        </p:txBody>
      </p:sp>
      <p:sp>
        <p:nvSpPr>
          <p:cNvPr id="29" name="TextBox 28"/>
          <p:cNvSpPr txBox="1">
            <a:spLocks noRot="1" noChangeAspect="1" noMove="1" noResize="1" noEditPoints="1" noAdjustHandles="1" noChangeArrowheads="1" noChangeShapeType="1" noTextEdit="1"/>
          </p:cNvSpPr>
          <p:nvPr/>
        </p:nvSpPr>
        <p:spPr>
          <a:xfrm>
            <a:off x="4880681" y="1353739"/>
            <a:ext cx="942975" cy="922801"/>
          </a:xfrm>
          <a:prstGeom prst="rect">
            <a:avLst/>
          </a:prstGeom>
          <a:blipFill>
            <a:blip r:embed="rId7"/>
            <a:stretch>
              <a:fillRect/>
            </a:stretch>
          </a:blipFill>
        </p:spPr>
        <p:txBody>
          <a:bodyPr/>
          <a:lstStyle/>
          <a:p>
            <a:r>
              <a:rPr lang="en-US">
                <a:noFill/>
              </a:rPr>
              <a:t> </a:t>
            </a:r>
          </a:p>
        </p:txBody>
      </p:sp>
      <p:sp>
        <p:nvSpPr>
          <p:cNvPr id="30" name="TextBox 29"/>
          <p:cNvSpPr txBox="1">
            <a:spLocks noRot="1" noChangeAspect="1" noMove="1" noResize="1" noEditPoints="1" noAdjustHandles="1" noChangeArrowheads="1" noChangeShapeType="1" noTextEdit="1"/>
          </p:cNvSpPr>
          <p:nvPr/>
        </p:nvSpPr>
        <p:spPr>
          <a:xfrm>
            <a:off x="3166181" y="2591301"/>
            <a:ext cx="942975" cy="922801"/>
          </a:xfrm>
          <a:prstGeom prst="rect">
            <a:avLst/>
          </a:prstGeom>
          <a:blipFill>
            <a:blip r:embed="rId8"/>
            <a:stretch>
              <a:fillRect/>
            </a:stretch>
          </a:blipFill>
        </p:spPr>
        <p:txBody>
          <a:bodyPr/>
          <a:lstStyle/>
          <a:p>
            <a:r>
              <a:rPr lang="en-US">
                <a:noFill/>
              </a:rPr>
              <a:t> </a:t>
            </a:r>
          </a:p>
        </p:txBody>
      </p:sp>
      <p:sp>
        <p:nvSpPr>
          <p:cNvPr id="31" name="TextBox 30"/>
          <p:cNvSpPr txBox="1">
            <a:spLocks noRot="1" noChangeAspect="1" noMove="1" noResize="1" noEditPoints="1" noAdjustHandles="1" noChangeArrowheads="1" noChangeShapeType="1" noTextEdit="1"/>
          </p:cNvSpPr>
          <p:nvPr/>
        </p:nvSpPr>
        <p:spPr>
          <a:xfrm>
            <a:off x="4794957" y="2774168"/>
            <a:ext cx="1114425" cy="817580"/>
          </a:xfrm>
          <a:prstGeom prst="rect">
            <a:avLst/>
          </a:prstGeom>
          <a:blipFill>
            <a:blip r:embed="rId9"/>
            <a:stretch>
              <a:fillRect/>
            </a:stretch>
          </a:blipFill>
        </p:spPr>
        <p:txBody>
          <a:bodyPr/>
          <a:lstStyle/>
          <a:p>
            <a:r>
              <a:rPr lang="en-US">
                <a:noFill/>
              </a:rPr>
              <a:t> </a:t>
            </a:r>
          </a:p>
        </p:txBody>
      </p:sp>
      <p:sp>
        <p:nvSpPr>
          <p:cNvPr id="32" name="TextBox 31"/>
          <p:cNvSpPr txBox="1">
            <a:spLocks noRot="1" noChangeAspect="1" noMove="1" noResize="1" noEditPoints="1" noAdjustHandles="1" noChangeArrowheads="1" noChangeShapeType="1" noTextEdit="1"/>
          </p:cNvSpPr>
          <p:nvPr/>
        </p:nvSpPr>
        <p:spPr>
          <a:xfrm>
            <a:off x="4890081" y="4092498"/>
            <a:ext cx="1114425" cy="817580"/>
          </a:xfrm>
          <a:prstGeom prst="rect">
            <a:avLst/>
          </a:prstGeom>
          <a:blipFill>
            <a:blip r:embed="rId10"/>
            <a:stretch>
              <a:fillRect/>
            </a:stretch>
          </a:blipFill>
        </p:spPr>
        <p:txBody>
          <a:bodyPr/>
          <a:lstStyle/>
          <a:p>
            <a:r>
              <a:rPr lang="en-US">
                <a:noFill/>
              </a:rPr>
              <a:t> </a:t>
            </a:r>
          </a:p>
        </p:txBody>
      </p:sp>
      <p:sp>
        <p:nvSpPr>
          <p:cNvPr id="33" name="TextBox 32"/>
          <p:cNvSpPr txBox="1">
            <a:spLocks noRot="1" noChangeAspect="1" noMove="1" noResize="1" noEditPoints="1" noAdjustHandles="1" noChangeArrowheads="1" noChangeShapeType="1" noTextEdit="1"/>
          </p:cNvSpPr>
          <p:nvPr/>
        </p:nvSpPr>
        <p:spPr>
          <a:xfrm>
            <a:off x="1325553" y="3893780"/>
            <a:ext cx="942975" cy="922801"/>
          </a:xfrm>
          <a:prstGeom prst="rect">
            <a:avLst/>
          </a:prstGeom>
          <a:blipFill>
            <a:blip r:embed="rId11"/>
            <a:stretch>
              <a:fillRect/>
            </a:stretch>
          </a:blipFill>
        </p:spPr>
        <p:txBody>
          <a:bodyPr/>
          <a:lstStyle/>
          <a:p>
            <a:r>
              <a:rPr lang="en-US">
                <a:noFill/>
              </a:rPr>
              <a:t> </a:t>
            </a:r>
          </a:p>
        </p:txBody>
      </p:sp>
      <p:sp>
        <p:nvSpPr>
          <p:cNvPr id="34" name="TextBox 33"/>
          <p:cNvSpPr txBox="1">
            <a:spLocks noRot="1" noChangeAspect="1" noMove="1" noResize="1" noEditPoints="1" noAdjustHandles="1" noChangeArrowheads="1" noChangeShapeType="1" noTextEdit="1"/>
          </p:cNvSpPr>
          <p:nvPr/>
        </p:nvSpPr>
        <p:spPr>
          <a:xfrm>
            <a:off x="3166181" y="3846482"/>
            <a:ext cx="942975" cy="922801"/>
          </a:xfrm>
          <a:prstGeom prst="rect">
            <a:avLst/>
          </a:prstGeom>
          <a:blipFill>
            <a:blip r:embed="rId12"/>
            <a:stretch>
              <a:fillRect/>
            </a:stretch>
          </a:blipFill>
        </p:spPr>
        <p:txBody>
          <a:bodyPr/>
          <a:lstStyle/>
          <a:p>
            <a:r>
              <a:rPr lang="en-US">
                <a:noFill/>
              </a:rPr>
              <a:t> </a:t>
            </a:r>
          </a:p>
        </p:txBody>
      </p:sp>
      <p:sp>
        <p:nvSpPr>
          <p:cNvPr id="35" name="TextBox 34"/>
          <p:cNvSpPr txBox="1">
            <a:spLocks noRot="1" noChangeAspect="1" noMove="1" noResize="1" noEditPoints="1" noAdjustHandles="1" noChangeArrowheads="1" noChangeShapeType="1" noTextEdit="1"/>
          </p:cNvSpPr>
          <p:nvPr/>
        </p:nvSpPr>
        <p:spPr>
          <a:xfrm>
            <a:off x="4880681" y="5085896"/>
            <a:ext cx="942975" cy="922801"/>
          </a:xfrm>
          <a:prstGeom prst="rect">
            <a:avLst/>
          </a:prstGeom>
          <a:blipFill>
            <a:blip r:embed="rId13"/>
            <a:stretch>
              <a:fillRect/>
            </a:stretch>
          </a:blipFill>
        </p:spPr>
        <p:txBody>
          <a:bodyPr/>
          <a:lstStyle/>
          <a:p>
            <a:r>
              <a:rPr lang="en-US">
                <a:noFill/>
              </a:rPr>
              <a:t> </a:t>
            </a:r>
          </a:p>
        </p:txBody>
      </p:sp>
      <p:sp>
        <p:nvSpPr>
          <p:cNvPr id="36" name="TextBox 35"/>
          <p:cNvSpPr txBox="1">
            <a:spLocks noRot="1" noChangeAspect="1" noMove="1" noResize="1" noEditPoints="1" noAdjustHandles="1" noChangeArrowheads="1" noChangeShapeType="1" noTextEdit="1"/>
          </p:cNvSpPr>
          <p:nvPr/>
        </p:nvSpPr>
        <p:spPr>
          <a:xfrm>
            <a:off x="1325553" y="5133194"/>
            <a:ext cx="942975" cy="922801"/>
          </a:xfrm>
          <a:prstGeom prst="rect">
            <a:avLst/>
          </a:prstGeom>
          <a:blipFill>
            <a:blip r:embed="rId14"/>
            <a:stretch>
              <a:fillRect/>
            </a:stretch>
          </a:blipFill>
        </p:spPr>
        <p:txBody>
          <a:bodyPr/>
          <a:lstStyle/>
          <a:p>
            <a:r>
              <a:rPr lang="en-US">
                <a:noFill/>
              </a:rPr>
              <a:t> </a:t>
            </a:r>
          </a:p>
        </p:txBody>
      </p:sp>
      <p:sp>
        <p:nvSpPr>
          <p:cNvPr id="37" name="TextBox 36"/>
          <p:cNvSpPr txBox="1">
            <a:spLocks noRot="1" noChangeAspect="1" noMove="1" noResize="1" noEditPoints="1" noAdjustHandles="1" noChangeArrowheads="1" noChangeShapeType="1" noTextEdit="1"/>
          </p:cNvSpPr>
          <p:nvPr/>
        </p:nvSpPr>
        <p:spPr>
          <a:xfrm>
            <a:off x="3080456" y="5348687"/>
            <a:ext cx="1114425" cy="817580"/>
          </a:xfrm>
          <a:prstGeom prst="rect">
            <a:avLst/>
          </a:prstGeom>
          <a:blipFill>
            <a:blip r:embed="rId15"/>
            <a:stretch>
              <a:fillRect/>
            </a:stretch>
          </a:blipFill>
        </p:spPr>
        <p:txBody>
          <a:bodyPr/>
          <a:lstStyle/>
          <a:p>
            <a:r>
              <a:rPr lang="en-US">
                <a:noFill/>
              </a:rPr>
              <a:t> </a:t>
            </a:r>
          </a:p>
        </p:txBody>
      </p:sp>
      <p:sp>
        <p:nvSpPr>
          <p:cNvPr id="38" name="TextBox 37"/>
          <p:cNvSpPr txBox="1">
            <a:spLocks noRot="1" noChangeAspect="1" noMove="1" noResize="1" noEditPoints="1" noAdjustHandles="1" noChangeArrowheads="1" noChangeShapeType="1" noTextEdit="1"/>
          </p:cNvSpPr>
          <p:nvPr/>
        </p:nvSpPr>
        <p:spPr>
          <a:xfrm>
            <a:off x="1309788" y="2666869"/>
            <a:ext cx="942975" cy="922801"/>
          </a:xfrm>
          <a:prstGeom prst="rect">
            <a:avLst/>
          </a:prstGeom>
          <a:blipFill>
            <a:blip r:embed="rId16"/>
            <a:stretch>
              <a:fillRect/>
            </a:stretch>
          </a:blipFill>
        </p:spPr>
        <p:txBody>
          <a:bodyPr/>
          <a:lstStyle/>
          <a:p>
            <a:r>
              <a:rPr lang="en-US">
                <a:noFill/>
              </a:rPr>
              <a:t> </a:t>
            </a:r>
          </a:p>
        </p:txBody>
      </p:sp>
      <p:sp>
        <p:nvSpPr>
          <p:cNvPr id="39" name="Rounded Rectangle 38"/>
          <p:cNvSpPr/>
          <p:nvPr/>
        </p:nvSpPr>
        <p:spPr>
          <a:xfrm>
            <a:off x="5862620" y="6636609"/>
            <a:ext cx="7601132" cy="949570"/>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r" rtl="1"/>
            <a:r>
              <a:rPr lang="en-US" sz="3200" b="1" dirty="0">
                <a:solidFill>
                  <a:schemeClr val="tx1"/>
                </a:solidFill>
              </a:rPr>
              <a:t> </a:t>
            </a:r>
            <a:r>
              <a:rPr lang="en-US" sz="3200" b="1" dirty="0" smtClean="0">
                <a:solidFill>
                  <a:schemeClr val="tx1"/>
                </a:solidFill>
              </a:rPr>
              <a:t>-6</a:t>
            </a:r>
            <a:r>
              <a:rPr lang="ar-MA" sz="3200" b="1" dirty="0" smtClean="0">
                <a:solidFill>
                  <a:schemeClr val="tx1"/>
                </a:solidFill>
              </a:rPr>
              <a:t>ما جمع الساكن ؟</a:t>
            </a:r>
            <a:endParaRPr lang="en-US" sz="3200" b="1" dirty="0">
              <a:solidFill>
                <a:schemeClr val="tx1"/>
              </a:solidFill>
            </a:endParaRPr>
          </a:p>
        </p:txBody>
      </p:sp>
      <p:sp>
        <p:nvSpPr>
          <p:cNvPr id="40" name="Rounded Rectangle 39"/>
          <p:cNvSpPr/>
          <p:nvPr/>
        </p:nvSpPr>
        <p:spPr>
          <a:xfrm>
            <a:off x="4048069" y="6636609"/>
            <a:ext cx="1628775" cy="949570"/>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3150" b="1" dirty="0" smtClean="0">
                <a:solidFill>
                  <a:schemeClr val="tx1"/>
                </a:solidFill>
              </a:rPr>
              <a:t>الساكين</a:t>
            </a:r>
            <a:endParaRPr lang="en-US" sz="3150" b="1" dirty="0">
              <a:solidFill>
                <a:schemeClr val="tx1"/>
              </a:solidFill>
            </a:endParaRPr>
          </a:p>
        </p:txBody>
      </p:sp>
      <p:sp>
        <p:nvSpPr>
          <p:cNvPr id="41" name="Rounded Rectangle 40"/>
          <p:cNvSpPr/>
          <p:nvPr/>
        </p:nvSpPr>
        <p:spPr>
          <a:xfrm>
            <a:off x="2223207" y="6636609"/>
            <a:ext cx="1628775" cy="949570"/>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3150" b="1" dirty="0" smtClean="0">
                <a:solidFill>
                  <a:schemeClr val="tx1"/>
                </a:solidFill>
              </a:rPr>
              <a:t>السكان</a:t>
            </a:r>
            <a:endParaRPr lang="en-US" sz="3150" b="1" dirty="0">
              <a:solidFill>
                <a:schemeClr val="tx1"/>
              </a:solidFill>
            </a:endParaRPr>
          </a:p>
        </p:txBody>
      </p:sp>
      <p:sp>
        <p:nvSpPr>
          <p:cNvPr id="42" name="Rounded Rectangle 41"/>
          <p:cNvSpPr/>
          <p:nvPr/>
        </p:nvSpPr>
        <p:spPr>
          <a:xfrm>
            <a:off x="351047" y="6636609"/>
            <a:ext cx="1628775" cy="949570"/>
          </a:xfrm>
          <a:prstGeom prst="roundRect">
            <a:avLst/>
          </a:prstGeom>
          <a:ln w="76200">
            <a:solidFill>
              <a:srgbClr val="002060"/>
            </a:solidFill>
          </a:ln>
          <a:effectLst>
            <a:glow rad="1016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3150" b="1" dirty="0" smtClean="0"/>
              <a:t>السوق</a:t>
            </a:r>
            <a:endParaRPr lang="en-US" sz="3150" b="1" dirty="0"/>
          </a:p>
        </p:txBody>
      </p:sp>
      <p:sp>
        <p:nvSpPr>
          <p:cNvPr id="43" name="TextBox 42"/>
          <p:cNvSpPr txBox="1">
            <a:spLocks noRot="1" noChangeAspect="1" noMove="1" noResize="1" noEditPoints="1" noAdjustHandles="1" noChangeArrowheads="1" noChangeShapeType="1" noTextEdit="1"/>
          </p:cNvSpPr>
          <p:nvPr/>
        </p:nvSpPr>
        <p:spPr>
          <a:xfrm>
            <a:off x="3080457" y="6580134"/>
            <a:ext cx="1114425" cy="817580"/>
          </a:xfrm>
          <a:prstGeom prst="rect">
            <a:avLst/>
          </a:prstGeom>
          <a:blipFill>
            <a:blip r:embed="rId17"/>
            <a:stretch>
              <a:fillRect/>
            </a:stretch>
          </a:blipFill>
        </p:spPr>
        <p:txBody>
          <a:bodyPr/>
          <a:lstStyle/>
          <a:p>
            <a:r>
              <a:rPr lang="en-US">
                <a:noFill/>
              </a:rPr>
              <a:t> </a:t>
            </a:r>
          </a:p>
        </p:txBody>
      </p:sp>
      <p:sp>
        <p:nvSpPr>
          <p:cNvPr id="44" name="TextBox 43"/>
          <p:cNvSpPr txBox="1">
            <a:spLocks noRot="1" noChangeAspect="1" noMove="1" noResize="1" noEditPoints="1" noAdjustHandles="1" noChangeArrowheads="1" noChangeShapeType="1" noTextEdit="1"/>
          </p:cNvSpPr>
          <p:nvPr/>
        </p:nvSpPr>
        <p:spPr>
          <a:xfrm>
            <a:off x="4880682" y="6344917"/>
            <a:ext cx="942975" cy="922801"/>
          </a:xfrm>
          <a:prstGeom prst="rect">
            <a:avLst/>
          </a:prstGeom>
          <a:blipFill>
            <a:blip r:embed="rId18"/>
            <a:stretch>
              <a:fillRect/>
            </a:stretch>
          </a:blipFill>
        </p:spPr>
        <p:txBody>
          <a:bodyPr/>
          <a:lstStyle/>
          <a:p>
            <a:r>
              <a:rPr lang="en-US">
                <a:noFill/>
              </a:rPr>
              <a:t> </a:t>
            </a:r>
          </a:p>
        </p:txBody>
      </p:sp>
      <p:sp>
        <p:nvSpPr>
          <p:cNvPr id="45" name="TextBox 44"/>
          <p:cNvSpPr txBox="1">
            <a:spLocks noRot="1" noChangeAspect="1" noMove="1" noResize="1" noEditPoints="1" noAdjustHandles="1" noChangeArrowheads="1" noChangeShapeType="1" noTextEdit="1"/>
          </p:cNvSpPr>
          <p:nvPr/>
        </p:nvSpPr>
        <p:spPr>
          <a:xfrm>
            <a:off x="1246724" y="6392215"/>
            <a:ext cx="942975" cy="922801"/>
          </a:xfrm>
          <a:prstGeom prst="rect">
            <a:avLst/>
          </a:prstGeom>
          <a:blipFill>
            <a:blip r:embed="rId19"/>
            <a:stretch>
              <a:fillRect/>
            </a:stretch>
          </a:blipFill>
        </p:spPr>
        <p:txBody>
          <a:bodyPr/>
          <a:lstStyle/>
          <a:p>
            <a:r>
              <a:rPr lang="en-US">
                <a:no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00" decel="100000"/>
                                        <p:tgtEl>
                                          <p:spTgt spid="4"/>
                                        </p:tgtEl>
                                      </p:cBhvr>
                                    </p:animEffect>
                                    <p:anim calcmode="lin" valueType="num">
                                      <p:cBhvr>
                                        <p:cTn id="8" dur="1200" decel="100000" fill="hold"/>
                                        <p:tgtEl>
                                          <p:spTgt spid="4"/>
                                        </p:tgtEl>
                                        <p:attrNameLst>
                                          <p:attrName>style.rotation</p:attrName>
                                        </p:attrNameLst>
                                      </p:cBhvr>
                                      <p:tavLst>
                                        <p:tav tm="0">
                                          <p:val>
                                            <p:fltVal val="-90"/>
                                          </p:val>
                                        </p:tav>
                                        <p:tav tm="100000">
                                          <p:val>
                                            <p:fltVal val="0"/>
                                          </p:val>
                                        </p:tav>
                                      </p:tavLst>
                                    </p:anim>
                                    <p:anim calcmode="lin" valueType="num">
                                      <p:cBhvr>
                                        <p:cTn id="9" dur="1200" decel="100000" fill="hold"/>
                                        <p:tgtEl>
                                          <p:spTgt spid="4"/>
                                        </p:tgtEl>
                                        <p:attrNameLst>
                                          <p:attrName>ppt_x</p:attrName>
                                        </p:attrNameLst>
                                      </p:cBhvr>
                                      <p:tavLst>
                                        <p:tav tm="0">
                                          <p:val>
                                            <p:strVal val="#ppt_x+0.4"/>
                                          </p:val>
                                        </p:tav>
                                        <p:tav tm="100000">
                                          <p:val>
                                            <p:strVal val="#ppt_x-0.05"/>
                                          </p:val>
                                        </p:tav>
                                      </p:tavLst>
                                    </p:anim>
                                    <p:anim calcmode="lin" valueType="num">
                                      <p:cBhvr>
                                        <p:cTn id="10" dur="1200" decel="100000" fill="hold"/>
                                        <p:tgtEl>
                                          <p:spTgt spid="4"/>
                                        </p:tgtEl>
                                        <p:attrNameLst>
                                          <p:attrName>ppt_y</p:attrName>
                                        </p:attrNameLst>
                                      </p:cBhvr>
                                      <p:tavLst>
                                        <p:tav tm="0">
                                          <p:val>
                                            <p:strVal val="#ppt_y-0.4"/>
                                          </p:val>
                                        </p:tav>
                                        <p:tav tm="100000">
                                          <p:val>
                                            <p:strVal val="#ppt_y+0.1"/>
                                          </p:val>
                                        </p:tav>
                                      </p:tavLst>
                                    </p:anim>
                                    <p:anim calcmode="lin" valueType="num">
                                      <p:cBhvr>
                                        <p:cTn id="11" dur="300" accel="100000" fill="hold">
                                          <p:stCondLst>
                                            <p:cond delay="1200"/>
                                          </p:stCondLst>
                                        </p:cTn>
                                        <p:tgtEl>
                                          <p:spTgt spid="4"/>
                                        </p:tgtEl>
                                        <p:attrNameLst>
                                          <p:attrName>ppt_x</p:attrName>
                                        </p:attrNameLst>
                                      </p:cBhvr>
                                      <p:tavLst>
                                        <p:tav tm="0">
                                          <p:val>
                                            <p:strVal val="#ppt_x-0.05"/>
                                          </p:val>
                                        </p:tav>
                                        <p:tav tm="100000">
                                          <p:val>
                                            <p:strVal val="#ppt_x"/>
                                          </p:val>
                                        </p:tav>
                                      </p:tavLst>
                                    </p:anim>
                                    <p:anim calcmode="lin" valueType="num">
                                      <p:cBhvr>
                                        <p:cTn id="12" dur="300" accel="100000" fill="hold">
                                          <p:stCondLst>
                                            <p:cond delay="1200"/>
                                          </p:stCondLst>
                                        </p:cTn>
                                        <p:tgtEl>
                                          <p:spTgt spid="4"/>
                                        </p:tgtEl>
                                        <p:attrNameLst>
                                          <p:attrName>ppt_y</p:attrName>
                                        </p:attrNameLst>
                                      </p:cBhvr>
                                      <p:tavLst>
                                        <p:tav tm="0">
                                          <p:val>
                                            <p:strVal val="#ppt_y+0.1"/>
                                          </p:val>
                                        </p:tav>
                                        <p:tav tm="100000">
                                          <p:val>
                                            <p:strVal val="#ppt_y"/>
                                          </p:val>
                                        </p:tav>
                                      </p:tavLst>
                                    </p:anim>
                                  </p:childTnLst>
                                </p:cTn>
                              </p:par>
                              <p:par>
                                <p:cTn id="13" presetID="41" presetClass="entr" presetSubtype="0" fill="hold" grpId="0" nodeType="withEffect">
                                  <p:stCondLst>
                                    <p:cond delay="0"/>
                                  </p:stCondLst>
                                  <p:iterate type="lt">
                                    <p:tmPct val="10000"/>
                                  </p:iterate>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5"/>
                                        </p:tgtEl>
                                      </p:cBhvr>
                                    </p:animEffect>
                                  </p:childTnLst>
                                </p:cTn>
                              </p:par>
                              <p:par>
                                <p:cTn id="20" presetID="41" presetClass="entr" presetSubtype="0" fill="hold" grpId="0" nodeType="withEffect">
                                  <p:stCondLst>
                                    <p:cond delay="0"/>
                                  </p:stCondLst>
                                  <p:iterate type="lt">
                                    <p:tmPct val="10000"/>
                                  </p:iterate>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6"/>
                                        </p:tgtEl>
                                        <p:attrNameLst>
                                          <p:attrName>ppt_y</p:attrName>
                                        </p:attrNameLst>
                                      </p:cBhvr>
                                      <p:tavLst>
                                        <p:tav tm="0">
                                          <p:val>
                                            <p:strVal val="#ppt_y"/>
                                          </p:val>
                                        </p:tav>
                                        <p:tav tm="100000">
                                          <p:val>
                                            <p:strVal val="#ppt_y"/>
                                          </p:val>
                                        </p:tav>
                                      </p:tavLst>
                                    </p:anim>
                                    <p:anim calcmode="lin" valueType="num">
                                      <p:cBhvr>
                                        <p:cTn id="24"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6"/>
                                        </p:tgtEl>
                                      </p:cBhvr>
                                    </p:animEffect>
                                  </p:childTnLst>
                                </p:cTn>
                              </p:par>
                              <p:par>
                                <p:cTn id="27" presetID="41" presetClass="entr" presetSubtype="0" fill="hold" grpId="0" nodeType="withEffect">
                                  <p:stCondLst>
                                    <p:cond delay="0"/>
                                  </p:stCondLst>
                                  <p:iterate type="lt">
                                    <p:tmPct val="10000"/>
                                  </p:iterate>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7"/>
                                        </p:tgtEl>
                                        <p:attrNameLst>
                                          <p:attrName>ppt_y</p:attrName>
                                        </p:attrNameLst>
                                      </p:cBhvr>
                                      <p:tavLst>
                                        <p:tav tm="0">
                                          <p:val>
                                            <p:strVal val="#ppt_y"/>
                                          </p:val>
                                        </p:tav>
                                        <p:tav tm="100000">
                                          <p:val>
                                            <p:strVal val="#ppt_y"/>
                                          </p:val>
                                        </p:tav>
                                      </p:tavLst>
                                    </p:anim>
                                    <p:anim calcmode="lin" valueType="num">
                                      <p:cBhvr>
                                        <p:cTn id="31"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7"/>
                                        </p:tgtEl>
                                      </p:cBhvr>
                                    </p:animEffect>
                                  </p:childTnLst>
                                </p:cTn>
                              </p:par>
                              <p:par>
                                <p:cTn id="34" presetID="30" presetClass="entr" presetSubtype="0"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1200" decel="100000"/>
                                        <p:tgtEl>
                                          <p:spTgt spid="8"/>
                                        </p:tgtEl>
                                      </p:cBhvr>
                                    </p:animEffect>
                                    <p:anim calcmode="lin" valueType="num">
                                      <p:cBhvr>
                                        <p:cTn id="37" dur="1200" decel="100000" fill="hold"/>
                                        <p:tgtEl>
                                          <p:spTgt spid="8"/>
                                        </p:tgtEl>
                                        <p:attrNameLst>
                                          <p:attrName>style.rotation</p:attrName>
                                        </p:attrNameLst>
                                      </p:cBhvr>
                                      <p:tavLst>
                                        <p:tav tm="0">
                                          <p:val>
                                            <p:fltVal val="-90"/>
                                          </p:val>
                                        </p:tav>
                                        <p:tav tm="100000">
                                          <p:val>
                                            <p:fltVal val="0"/>
                                          </p:val>
                                        </p:tav>
                                      </p:tavLst>
                                    </p:anim>
                                    <p:anim calcmode="lin" valueType="num">
                                      <p:cBhvr>
                                        <p:cTn id="38" dur="1200" decel="100000" fill="hold"/>
                                        <p:tgtEl>
                                          <p:spTgt spid="8"/>
                                        </p:tgtEl>
                                        <p:attrNameLst>
                                          <p:attrName>ppt_x</p:attrName>
                                        </p:attrNameLst>
                                      </p:cBhvr>
                                      <p:tavLst>
                                        <p:tav tm="0">
                                          <p:val>
                                            <p:strVal val="#ppt_x+0.4"/>
                                          </p:val>
                                        </p:tav>
                                        <p:tav tm="100000">
                                          <p:val>
                                            <p:strVal val="#ppt_x-0.05"/>
                                          </p:val>
                                        </p:tav>
                                      </p:tavLst>
                                    </p:anim>
                                    <p:anim calcmode="lin" valueType="num">
                                      <p:cBhvr>
                                        <p:cTn id="39" dur="1200" decel="100000" fill="hold"/>
                                        <p:tgtEl>
                                          <p:spTgt spid="8"/>
                                        </p:tgtEl>
                                        <p:attrNameLst>
                                          <p:attrName>ppt_y</p:attrName>
                                        </p:attrNameLst>
                                      </p:cBhvr>
                                      <p:tavLst>
                                        <p:tav tm="0">
                                          <p:val>
                                            <p:strVal val="#ppt_y-0.4"/>
                                          </p:val>
                                        </p:tav>
                                        <p:tav tm="100000">
                                          <p:val>
                                            <p:strVal val="#ppt_y+0.1"/>
                                          </p:val>
                                        </p:tav>
                                      </p:tavLst>
                                    </p:anim>
                                    <p:anim calcmode="lin" valueType="num">
                                      <p:cBhvr>
                                        <p:cTn id="40" dur="300" accel="100000" fill="hold">
                                          <p:stCondLst>
                                            <p:cond delay="1200"/>
                                          </p:stCondLst>
                                        </p:cTn>
                                        <p:tgtEl>
                                          <p:spTgt spid="8"/>
                                        </p:tgtEl>
                                        <p:attrNameLst>
                                          <p:attrName>ppt_x</p:attrName>
                                        </p:attrNameLst>
                                      </p:cBhvr>
                                      <p:tavLst>
                                        <p:tav tm="0">
                                          <p:val>
                                            <p:strVal val="#ppt_x-0.05"/>
                                          </p:val>
                                        </p:tav>
                                        <p:tav tm="100000">
                                          <p:val>
                                            <p:strVal val="#ppt_x"/>
                                          </p:val>
                                        </p:tav>
                                      </p:tavLst>
                                    </p:anim>
                                    <p:anim calcmode="lin" valueType="num">
                                      <p:cBhvr>
                                        <p:cTn id="41" dur="300" accel="100000" fill="hold">
                                          <p:stCondLst>
                                            <p:cond delay="1200"/>
                                          </p:stCondLst>
                                        </p:cTn>
                                        <p:tgtEl>
                                          <p:spTgt spid="8"/>
                                        </p:tgtEl>
                                        <p:attrNameLst>
                                          <p:attrName>ppt_y</p:attrName>
                                        </p:attrNameLst>
                                      </p:cBhvr>
                                      <p:tavLst>
                                        <p:tav tm="0">
                                          <p:val>
                                            <p:strVal val="#ppt_y+0.1"/>
                                          </p:val>
                                        </p:tav>
                                        <p:tav tm="100000">
                                          <p:val>
                                            <p:strVal val="#ppt_y"/>
                                          </p:val>
                                        </p:tav>
                                      </p:tavLst>
                                    </p:anim>
                                  </p:childTnLst>
                                </p:cTn>
                              </p:par>
                              <p:par>
                                <p:cTn id="42" presetID="41" presetClass="entr" presetSubtype="0" fill="hold" grpId="0" nodeType="withEffect">
                                  <p:stCondLst>
                                    <p:cond delay="0"/>
                                  </p:stCondLst>
                                  <p:iterate type="lt">
                                    <p:tmPct val="10000"/>
                                  </p:iterate>
                                  <p:childTnLst>
                                    <p:set>
                                      <p:cBhvr>
                                        <p:cTn id="43" dur="1" fill="hold">
                                          <p:stCondLst>
                                            <p:cond delay="0"/>
                                          </p:stCondLst>
                                        </p:cTn>
                                        <p:tgtEl>
                                          <p:spTgt spid="9"/>
                                        </p:tgtEl>
                                        <p:attrNameLst>
                                          <p:attrName>style.visibility</p:attrName>
                                        </p:attrNameLst>
                                      </p:cBhvr>
                                      <p:to>
                                        <p:strVal val="visible"/>
                                      </p:to>
                                    </p:set>
                                    <p:anim calcmode="lin" valueType="num">
                                      <p:cBhvr>
                                        <p:cTn id="44"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9"/>
                                        </p:tgtEl>
                                        <p:attrNameLst>
                                          <p:attrName>ppt_y</p:attrName>
                                        </p:attrNameLst>
                                      </p:cBhvr>
                                      <p:tavLst>
                                        <p:tav tm="0">
                                          <p:val>
                                            <p:strVal val="#ppt_y"/>
                                          </p:val>
                                        </p:tav>
                                        <p:tav tm="100000">
                                          <p:val>
                                            <p:strVal val="#ppt_y"/>
                                          </p:val>
                                        </p:tav>
                                      </p:tavLst>
                                    </p:anim>
                                    <p:anim calcmode="lin" valueType="num">
                                      <p:cBhvr>
                                        <p:cTn id="46"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9"/>
                                        </p:tgtEl>
                                      </p:cBhvr>
                                    </p:animEffect>
                                  </p:childTnLst>
                                </p:cTn>
                              </p:par>
                              <p:par>
                                <p:cTn id="49" presetID="41" presetClass="entr" presetSubtype="0" fill="hold" grpId="0" nodeType="withEffect">
                                  <p:stCondLst>
                                    <p:cond delay="0"/>
                                  </p:stCondLst>
                                  <p:iterate type="lt">
                                    <p:tmPct val="10000"/>
                                  </p:iterate>
                                  <p:childTnLst>
                                    <p:set>
                                      <p:cBhvr>
                                        <p:cTn id="50" dur="1" fill="hold">
                                          <p:stCondLst>
                                            <p:cond delay="0"/>
                                          </p:stCondLst>
                                        </p:cTn>
                                        <p:tgtEl>
                                          <p:spTgt spid="10"/>
                                        </p:tgtEl>
                                        <p:attrNameLst>
                                          <p:attrName>style.visibility</p:attrName>
                                        </p:attrNameLst>
                                      </p:cBhvr>
                                      <p:to>
                                        <p:strVal val="visible"/>
                                      </p:to>
                                    </p:set>
                                    <p:anim calcmode="lin" valueType="num">
                                      <p:cBhvr>
                                        <p:cTn id="51"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10"/>
                                        </p:tgtEl>
                                        <p:attrNameLst>
                                          <p:attrName>ppt_y</p:attrName>
                                        </p:attrNameLst>
                                      </p:cBhvr>
                                      <p:tavLst>
                                        <p:tav tm="0">
                                          <p:val>
                                            <p:strVal val="#ppt_y"/>
                                          </p:val>
                                        </p:tav>
                                        <p:tav tm="100000">
                                          <p:val>
                                            <p:strVal val="#ppt_y"/>
                                          </p:val>
                                        </p:tav>
                                      </p:tavLst>
                                    </p:anim>
                                    <p:anim calcmode="lin" valueType="num">
                                      <p:cBhvr>
                                        <p:cTn id="53"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10"/>
                                        </p:tgtEl>
                                      </p:cBhvr>
                                    </p:animEffect>
                                  </p:childTnLst>
                                </p:cTn>
                              </p:par>
                              <p:par>
                                <p:cTn id="56" presetID="41" presetClass="entr" presetSubtype="0" fill="hold" grpId="0" nodeType="withEffect">
                                  <p:stCondLst>
                                    <p:cond delay="0"/>
                                  </p:stCondLst>
                                  <p:iterate type="lt">
                                    <p:tmPct val="10000"/>
                                  </p:iterate>
                                  <p:childTnLst>
                                    <p:set>
                                      <p:cBhvr>
                                        <p:cTn id="57" dur="1" fill="hold">
                                          <p:stCondLst>
                                            <p:cond delay="0"/>
                                          </p:stCondLst>
                                        </p:cTn>
                                        <p:tgtEl>
                                          <p:spTgt spid="11"/>
                                        </p:tgtEl>
                                        <p:attrNameLst>
                                          <p:attrName>style.visibility</p:attrName>
                                        </p:attrNameLst>
                                      </p:cBhvr>
                                      <p:to>
                                        <p:strVal val="visible"/>
                                      </p:to>
                                    </p:set>
                                    <p:anim calcmode="lin" valueType="num">
                                      <p:cBhvr>
                                        <p:cTn id="58"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11"/>
                                        </p:tgtEl>
                                        <p:attrNameLst>
                                          <p:attrName>ppt_y</p:attrName>
                                        </p:attrNameLst>
                                      </p:cBhvr>
                                      <p:tavLst>
                                        <p:tav tm="0">
                                          <p:val>
                                            <p:strVal val="#ppt_y"/>
                                          </p:val>
                                        </p:tav>
                                        <p:tav tm="100000">
                                          <p:val>
                                            <p:strVal val="#ppt_y"/>
                                          </p:val>
                                        </p:tav>
                                      </p:tavLst>
                                    </p:anim>
                                    <p:anim calcmode="lin" valueType="num">
                                      <p:cBhvr>
                                        <p:cTn id="60"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11"/>
                                        </p:tgtEl>
                                      </p:cBhvr>
                                    </p:animEffect>
                                  </p:childTnLst>
                                </p:cTn>
                              </p:par>
                              <p:par>
                                <p:cTn id="63" presetID="30" presetClass="entr" presetSubtype="0" fill="hold" grpId="0" nodeType="with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fade">
                                      <p:cBhvr>
                                        <p:cTn id="65" dur="1200" decel="100000"/>
                                        <p:tgtEl>
                                          <p:spTgt spid="12"/>
                                        </p:tgtEl>
                                      </p:cBhvr>
                                    </p:animEffect>
                                    <p:anim calcmode="lin" valueType="num">
                                      <p:cBhvr>
                                        <p:cTn id="66" dur="1200" decel="100000" fill="hold"/>
                                        <p:tgtEl>
                                          <p:spTgt spid="12"/>
                                        </p:tgtEl>
                                        <p:attrNameLst>
                                          <p:attrName>style.rotation</p:attrName>
                                        </p:attrNameLst>
                                      </p:cBhvr>
                                      <p:tavLst>
                                        <p:tav tm="0">
                                          <p:val>
                                            <p:fltVal val="-90"/>
                                          </p:val>
                                        </p:tav>
                                        <p:tav tm="100000">
                                          <p:val>
                                            <p:fltVal val="0"/>
                                          </p:val>
                                        </p:tav>
                                      </p:tavLst>
                                    </p:anim>
                                    <p:anim calcmode="lin" valueType="num">
                                      <p:cBhvr>
                                        <p:cTn id="67" dur="1200" decel="100000" fill="hold"/>
                                        <p:tgtEl>
                                          <p:spTgt spid="12"/>
                                        </p:tgtEl>
                                        <p:attrNameLst>
                                          <p:attrName>ppt_x</p:attrName>
                                        </p:attrNameLst>
                                      </p:cBhvr>
                                      <p:tavLst>
                                        <p:tav tm="0">
                                          <p:val>
                                            <p:strVal val="#ppt_x+0.4"/>
                                          </p:val>
                                        </p:tav>
                                        <p:tav tm="100000">
                                          <p:val>
                                            <p:strVal val="#ppt_x-0.05"/>
                                          </p:val>
                                        </p:tav>
                                      </p:tavLst>
                                    </p:anim>
                                    <p:anim calcmode="lin" valueType="num">
                                      <p:cBhvr>
                                        <p:cTn id="68" dur="1200" decel="100000" fill="hold"/>
                                        <p:tgtEl>
                                          <p:spTgt spid="12"/>
                                        </p:tgtEl>
                                        <p:attrNameLst>
                                          <p:attrName>ppt_y</p:attrName>
                                        </p:attrNameLst>
                                      </p:cBhvr>
                                      <p:tavLst>
                                        <p:tav tm="0">
                                          <p:val>
                                            <p:strVal val="#ppt_y-0.4"/>
                                          </p:val>
                                        </p:tav>
                                        <p:tav tm="100000">
                                          <p:val>
                                            <p:strVal val="#ppt_y+0.1"/>
                                          </p:val>
                                        </p:tav>
                                      </p:tavLst>
                                    </p:anim>
                                    <p:anim calcmode="lin" valueType="num">
                                      <p:cBhvr>
                                        <p:cTn id="69" dur="300" accel="100000" fill="hold">
                                          <p:stCondLst>
                                            <p:cond delay="1200"/>
                                          </p:stCondLst>
                                        </p:cTn>
                                        <p:tgtEl>
                                          <p:spTgt spid="12"/>
                                        </p:tgtEl>
                                        <p:attrNameLst>
                                          <p:attrName>ppt_x</p:attrName>
                                        </p:attrNameLst>
                                      </p:cBhvr>
                                      <p:tavLst>
                                        <p:tav tm="0">
                                          <p:val>
                                            <p:strVal val="#ppt_x-0.05"/>
                                          </p:val>
                                        </p:tav>
                                        <p:tav tm="100000">
                                          <p:val>
                                            <p:strVal val="#ppt_x"/>
                                          </p:val>
                                        </p:tav>
                                      </p:tavLst>
                                    </p:anim>
                                    <p:anim calcmode="lin" valueType="num">
                                      <p:cBhvr>
                                        <p:cTn id="70" dur="300" accel="100000" fill="hold">
                                          <p:stCondLst>
                                            <p:cond delay="1200"/>
                                          </p:stCondLst>
                                        </p:cTn>
                                        <p:tgtEl>
                                          <p:spTgt spid="12"/>
                                        </p:tgtEl>
                                        <p:attrNameLst>
                                          <p:attrName>ppt_y</p:attrName>
                                        </p:attrNameLst>
                                      </p:cBhvr>
                                      <p:tavLst>
                                        <p:tav tm="0">
                                          <p:val>
                                            <p:strVal val="#ppt_y+0.1"/>
                                          </p:val>
                                        </p:tav>
                                        <p:tav tm="100000">
                                          <p:val>
                                            <p:strVal val="#ppt_y"/>
                                          </p:val>
                                        </p:tav>
                                      </p:tavLst>
                                    </p:anim>
                                  </p:childTnLst>
                                </p:cTn>
                              </p:par>
                              <p:par>
                                <p:cTn id="71" presetID="41" presetClass="entr" presetSubtype="0" fill="hold" grpId="0" nodeType="withEffect">
                                  <p:stCondLst>
                                    <p:cond delay="0"/>
                                  </p:stCondLst>
                                  <p:iterate type="lt">
                                    <p:tmPct val="10000"/>
                                  </p:iterate>
                                  <p:childTnLst>
                                    <p:set>
                                      <p:cBhvr>
                                        <p:cTn id="72" dur="1" fill="hold">
                                          <p:stCondLst>
                                            <p:cond delay="0"/>
                                          </p:stCondLst>
                                        </p:cTn>
                                        <p:tgtEl>
                                          <p:spTgt spid="13"/>
                                        </p:tgtEl>
                                        <p:attrNameLst>
                                          <p:attrName>style.visibility</p:attrName>
                                        </p:attrNameLst>
                                      </p:cBhvr>
                                      <p:to>
                                        <p:strVal val="visible"/>
                                      </p:to>
                                    </p:set>
                                    <p:anim calcmode="lin" valueType="num">
                                      <p:cBhvr>
                                        <p:cTn id="73"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74" dur="500" fill="hold"/>
                                        <p:tgtEl>
                                          <p:spTgt spid="13"/>
                                        </p:tgtEl>
                                        <p:attrNameLst>
                                          <p:attrName>ppt_y</p:attrName>
                                        </p:attrNameLst>
                                      </p:cBhvr>
                                      <p:tavLst>
                                        <p:tav tm="0">
                                          <p:val>
                                            <p:strVal val="#ppt_y"/>
                                          </p:val>
                                        </p:tav>
                                        <p:tav tm="100000">
                                          <p:val>
                                            <p:strVal val="#ppt_y"/>
                                          </p:val>
                                        </p:tav>
                                      </p:tavLst>
                                    </p:anim>
                                    <p:anim calcmode="lin" valueType="num">
                                      <p:cBhvr>
                                        <p:cTn id="75"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76"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77" dur="500" tmFilter="0,0; .5, 1; 1, 1"/>
                                        <p:tgtEl>
                                          <p:spTgt spid="13"/>
                                        </p:tgtEl>
                                      </p:cBhvr>
                                    </p:animEffect>
                                  </p:childTnLst>
                                </p:cTn>
                              </p:par>
                              <p:par>
                                <p:cTn id="78" presetID="41" presetClass="entr" presetSubtype="0" fill="hold" grpId="0" nodeType="withEffect">
                                  <p:stCondLst>
                                    <p:cond delay="0"/>
                                  </p:stCondLst>
                                  <p:iterate type="lt">
                                    <p:tmPct val="10000"/>
                                  </p:iterate>
                                  <p:childTnLst>
                                    <p:set>
                                      <p:cBhvr>
                                        <p:cTn id="79" dur="1" fill="hold">
                                          <p:stCondLst>
                                            <p:cond delay="0"/>
                                          </p:stCondLst>
                                        </p:cTn>
                                        <p:tgtEl>
                                          <p:spTgt spid="14"/>
                                        </p:tgtEl>
                                        <p:attrNameLst>
                                          <p:attrName>style.visibility</p:attrName>
                                        </p:attrNameLst>
                                      </p:cBhvr>
                                      <p:to>
                                        <p:strVal val="visible"/>
                                      </p:to>
                                    </p:set>
                                    <p:anim calcmode="lin" valueType="num">
                                      <p:cBhvr>
                                        <p:cTn id="80"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81" dur="500" fill="hold"/>
                                        <p:tgtEl>
                                          <p:spTgt spid="14"/>
                                        </p:tgtEl>
                                        <p:attrNameLst>
                                          <p:attrName>ppt_y</p:attrName>
                                        </p:attrNameLst>
                                      </p:cBhvr>
                                      <p:tavLst>
                                        <p:tav tm="0">
                                          <p:val>
                                            <p:strVal val="#ppt_y"/>
                                          </p:val>
                                        </p:tav>
                                        <p:tav tm="100000">
                                          <p:val>
                                            <p:strVal val="#ppt_y"/>
                                          </p:val>
                                        </p:tav>
                                      </p:tavLst>
                                    </p:anim>
                                    <p:anim calcmode="lin" valueType="num">
                                      <p:cBhvr>
                                        <p:cTn id="82"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83"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84" dur="500" tmFilter="0,0; .5, 1; 1, 1"/>
                                        <p:tgtEl>
                                          <p:spTgt spid="14"/>
                                        </p:tgtEl>
                                      </p:cBhvr>
                                    </p:animEffect>
                                  </p:childTnLst>
                                </p:cTn>
                              </p:par>
                              <p:par>
                                <p:cTn id="85" presetID="41" presetClass="entr" presetSubtype="0" fill="hold" grpId="0" nodeType="withEffect">
                                  <p:stCondLst>
                                    <p:cond delay="0"/>
                                  </p:stCondLst>
                                  <p:iterate type="lt">
                                    <p:tmPct val="10000"/>
                                  </p:iterate>
                                  <p:childTnLst>
                                    <p:set>
                                      <p:cBhvr>
                                        <p:cTn id="86" dur="1" fill="hold">
                                          <p:stCondLst>
                                            <p:cond delay="0"/>
                                          </p:stCondLst>
                                        </p:cTn>
                                        <p:tgtEl>
                                          <p:spTgt spid="15"/>
                                        </p:tgtEl>
                                        <p:attrNameLst>
                                          <p:attrName>style.visibility</p:attrName>
                                        </p:attrNameLst>
                                      </p:cBhvr>
                                      <p:to>
                                        <p:strVal val="visible"/>
                                      </p:to>
                                    </p:set>
                                    <p:anim calcmode="lin" valueType="num">
                                      <p:cBhvr>
                                        <p:cTn id="87"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88" dur="500" fill="hold"/>
                                        <p:tgtEl>
                                          <p:spTgt spid="15"/>
                                        </p:tgtEl>
                                        <p:attrNameLst>
                                          <p:attrName>ppt_y</p:attrName>
                                        </p:attrNameLst>
                                      </p:cBhvr>
                                      <p:tavLst>
                                        <p:tav tm="0">
                                          <p:val>
                                            <p:strVal val="#ppt_y"/>
                                          </p:val>
                                        </p:tav>
                                        <p:tav tm="100000">
                                          <p:val>
                                            <p:strVal val="#ppt_y"/>
                                          </p:val>
                                        </p:tav>
                                      </p:tavLst>
                                    </p:anim>
                                    <p:anim calcmode="lin" valueType="num">
                                      <p:cBhvr>
                                        <p:cTn id="89"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90"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91" dur="500" tmFilter="0,0; .5, 1; 1, 1"/>
                                        <p:tgtEl>
                                          <p:spTgt spid="15"/>
                                        </p:tgtEl>
                                      </p:cBhvr>
                                    </p:animEffect>
                                  </p:childTnLst>
                                </p:cTn>
                              </p:par>
                              <p:par>
                                <p:cTn id="92" presetID="30" presetClass="entr" presetSubtype="0" fill="hold" grpId="0" nodeType="withEffect">
                                  <p:stCondLst>
                                    <p:cond delay="0"/>
                                  </p:stCondLst>
                                  <p:childTnLst>
                                    <p:set>
                                      <p:cBhvr>
                                        <p:cTn id="93" dur="1" fill="hold">
                                          <p:stCondLst>
                                            <p:cond delay="0"/>
                                          </p:stCondLst>
                                        </p:cTn>
                                        <p:tgtEl>
                                          <p:spTgt spid="16"/>
                                        </p:tgtEl>
                                        <p:attrNameLst>
                                          <p:attrName>style.visibility</p:attrName>
                                        </p:attrNameLst>
                                      </p:cBhvr>
                                      <p:to>
                                        <p:strVal val="visible"/>
                                      </p:to>
                                    </p:set>
                                    <p:animEffect transition="in" filter="fade">
                                      <p:cBhvr>
                                        <p:cTn id="94" dur="1200" decel="100000"/>
                                        <p:tgtEl>
                                          <p:spTgt spid="16"/>
                                        </p:tgtEl>
                                      </p:cBhvr>
                                    </p:animEffect>
                                    <p:anim calcmode="lin" valueType="num">
                                      <p:cBhvr>
                                        <p:cTn id="95" dur="1200" decel="100000" fill="hold"/>
                                        <p:tgtEl>
                                          <p:spTgt spid="16"/>
                                        </p:tgtEl>
                                        <p:attrNameLst>
                                          <p:attrName>style.rotation</p:attrName>
                                        </p:attrNameLst>
                                      </p:cBhvr>
                                      <p:tavLst>
                                        <p:tav tm="0">
                                          <p:val>
                                            <p:fltVal val="-90"/>
                                          </p:val>
                                        </p:tav>
                                        <p:tav tm="100000">
                                          <p:val>
                                            <p:fltVal val="0"/>
                                          </p:val>
                                        </p:tav>
                                      </p:tavLst>
                                    </p:anim>
                                    <p:anim calcmode="lin" valueType="num">
                                      <p:cBhvr>
                                        <p:cTn id="96" dur="1200" decel="100000" fill="hold"/>
                                        <p:tgtEl>
                                          <p:spTgt spid="16"/>
                                        </p:tgtEl>
                                        <p:attrNameLst>
                                          <p:attrName>ppt_x</p:attrName>
                                        </p:attrNameLst>
                                      </p:cBhvr>
                                      <p:tavLst>
                                        <p:tav tm="0">
                                          <p:val>
                                            <p:strVal val="#ppt_x+0.4"/>
                                          </p:val>
                                        </p:tav>
                                        <p:tav tm="100000">
                                          <p:val>
                                            <p:strVal val="#ppt_x-0.05"/>
                                          </p:val>
                                        </p:tav>
                                      </p:tavLst>
                                    </p:anim>
                                    <p:anim calcmode="lin" valueType="num">
                                      <p:cBhvr>
                                        <p:cTn id="97" dur="1200" decel="100000" fill="hold"/>
                                        <p:tgtEl>
                                          <p:spTgt spid="16"/>
                                        </p:tgtEl>
                                        <p:attrNameLst>
                                          <p:attrName>ppt_y</p:attrName>
                                        </p:attrNameLst>
                                      </p:cBhvr>
                                      <p:tavLst>
                                        <p:tav tm="0">
                                          <p:val>
                                            <p:strVal val="#ppt_y-0.4"/>
                                          </p:val>
                                        </p:tav>
                                        <p:tav tm="100000">
                                          <p:val>
                                            <p:strVal val="#ppt_y+0.1"/>
                                          </p:val>
                                        </p:tav>
                                      </p:tavLst>
                                    </p:anim>
                                    <p:anim calcmode="lin" valueType="num">
                                      <p:cBhvr>
                                        <p:cTn id="98" dur="300" accel="100000" fill="hold">
                                          <p:stCondLst>
                                            <p:cond delay="1200"/>
                                          </p:stCondLst>
                                        </p:cTn>
                                        <p:tgtEl>
                                          <p:spTgt spid="16"/>
                                        </p:tgtEl>
                                        <p:attrNameLst>
                                          <p:attrName>ppt_x</p:attrName>
                                        </p:attrNameLst>
                                      </p:cBhvr>
                                      <p:tavLst>
                                        <p:tav tm="0">
                                          <p:val>
                                            <p:strVal val="#ppt_x-0.05"/>
                                          </p:val>
                                        </p:tav>
                                        <p:tav tm="100000">
                                          <p:val>
                                            <p:strVal val="#ppt_x"/>
                                          </p:val>
                                        </p:tav>
                                      </p:tavLst>
                                    </p:anim>
                                    <p:anim calcmode="lin" valueType="num">
                                      <p:cBhvr>
                                        <p:cTn id="99" dur="300" accel="100000" fill="hold">
                                          <p:stCondLst>
                                            <p:cond delay="1200"/>
                                          </p:stCondLst>
                                        </p:cTn>
                                        <p:tgtEl>
                                          <p:spTgt spid="16"/>
                                        </p:tgtEl>
                                        <p:attrNameLst>
                                          <p:attrName>ppt_y</p:attrName>
                                        </p:attrNameLst>
                                      </p:cBhvr>
                                      <p:tavLst>
                                        <p:tav tm="0">
                                          <p:val>
                                            <p:strVal val="#ppt_y+0.1"/>
                                          </p:val>
                                        </p:tav>
                                        <p:tav tm="100000">
                                          <p:val>
                                            <p:strVal val="#ppt_y"/>
                                          </p:val>
                                        </p:tav>
                                      </p:tavLst>
                                    </p:anim>
                                  </p:childTnLst>
                                </p:cTn>
                              </p:par>
                              <p:par>
                                <p:cTn id="100" presetID="41" presetClass="entr" presetSubtype="0" fill="hold" grpId="0" nodeType="withEffect">
                                  <p:stCondLst>
                                    <p:cond delay="0"/>
                                  </p:stCondLst>
                                  <p:iterate type="lt">
                                    <p:tmPct val="10000"/>
                                  </p:iterate>
                                  <p:childTnLst>
                                    <p:set>
                                      <p:cBhvr>
                                        <p:cTn id="101" dur="1" fill="hold">
                                          <p:stCondLst>
                                            <p:cond delay="0"/>
                                          </p:stCondLst>
                                        </p:cTn>
                                        <p:tgtEl>
                                          <p:spTgt spid="17"/>
                                        </p:tgtEl>
                                        <p:attrNameLst>
                                          <p:attrName>style.visibility</p:attrName>
                                        </p:attrNameLst>
                                      </p:cBhvr>
                                      <p:to>
                                        <p:strVal val="visible"/>
                                      </p:to>
                                    </p:set>
                                    <p:anim calcmode="lin" valueType="num">
                                      <p:cBhvr>
                                        <p:cTn id="102"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103" dur="500" fill="hold"/>
                                        <p:tgtEl>
                                          <p:spTgt spid="17"/>
                                        </p:tgtEl>
                                        <p:attrNameLst>
                                          <p:attrName>ppt_y</p:attrName>
                                        </p:attrNameLst>
                                      </p:cBhvr>
                                      <p:tavLst>
                                        <p:tav tm="0">
                                          <p:val>
                                            <p:strVal val="#ppt_y"/>
                                          </p:val>
                                        </p:tav>
                                        <p:tav tm="100000">
                                          <p:val>
                                            <p:strVal val="#ppt_y"/>
                                          </p:val>
                                        </p:tav>
                                      </p:tavLst>
                                    </p:anim>
                                    <p:anim calcmode="lin" valueType="num">
                                      <p:cBhvr>
                                        <p:cTn id="104"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105"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106" dur="500" tmFilter="0,0; .5, 1; 1, 1"/>
                                        <p:tgtEl>
                                          <p:spTgt spid="17"/>
                                        </p:tgtEl>
                                      </p:cBhvr>
                                    </p:animEffect>
                                  </p:childTnLst>
                                </p:cTn>
                              </p:par>
                              <p:par>
                                <p:cTn id="107" presetID="41" presetClass="entr" presetSubtype="0" fill="hold" grpId="0" nodeType="withEffect">
                                  <p:stCondLst>
                                    <p:cond delay="0"/>
                                  </p:stCondLst>
                                  <p:iterate type="lt">
                                    <p:tmPct val="10000"/>
                                  </p:iterate>
                                  <p:childTnLst>
                                    <p:set>
                                      <p:cBhvr>
                                        <p:cTn id="108" dur="1" fill="hold">
                                          <p:stCondLst>
                                            <p:cond delay="0"/>
                                          </p:stCondLst>
                                        </p:cTn>
                                        <p:tgtEl>
                                          <p:spTgt spid="18"/>
                                        </p:tgtEl>
                                        <p:attrNameLst>
                                          <p:attrName>style.visibility</p:attrName>
                                        </p:attrNameLst>
                                      </p:cBhvr>
                                      <p:to>
                                        <p:strVal val="visible"/>
                                      </p:to>
                                    </p:set>
                                    <p:anim calcmode="lin" valueType="num">
                                      <p:cBhvr>
                                        <p:cTn id="109"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110" dur="500" fill="hold"/>
                                        <p:tgtEl>
                                          <p:spTgt spid="18"/>
                                        </p:tgtEl>
                                        <p:attrNameLst>
                                          <p:attrName>ppt_y</p:attrName>
                                        </p:attrNameLst>
                                      </p:cBhvr>
                                      <p:tavLst>
                                        <p:tav tm="0">
                                          <p:val>
                                            <p:strVal val="#ppt_y"/>
                                          </p:val>
                                        </p:tav>
                                        <p:tav tm="100000">
                                          <p:val>
                                            <p:strVal val="#ppt_y"/>
                                          </p:val>
                                        </p:tav>
                                      </p:tavLst>
                                    </p:anim>
                                    <p:anim calcmode="lin" valueType="num">
                                      <p:cBhvr>
                                        <p:cTn id="111"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112"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113" dur="500" tmFilter="0,0; .5, 1; 1, 1"/>
                                        <p:tgtEl>
                                          <p:spTgt spid="18"/>
                                        </p:tgtEl>
                                      </p:cBhvr>
                                    </p:animEffect>
                                  </p:childTnLst>
                                </p:cTn>
                              </p:par>
                              <p:par>
                                <p:cTn id="114" presetID="41" presetClass="entr" presetSubtype="0" fill="hold" grpId="0" nodeType="withEffect">
                                  <p:stCondLst>
                                    <p:cond delay="0"/>
                                  </p:stCondLst>
                                  <p:iterate type="lt">
                                    <p:tmPct val="10000"/>
                                  </p:iterate>
                                  <p:childTnLst>
                                    <p:set>
                                      <p:cBhvr>
                                        <p:cTn id="115" dur="1" fill="hold">
                                          <p:stCondLst>
                                            <p:cond delay="0"/>
                                          </p:stCondLst>
                                        </p:cTn>
                                        <p:tgtEl>
                                          <p:spTgt spid="19"/>
                                        </p:tgtEl>
                                        <p:attrNameLst>
                                          <p:attrName>style.visibility</p:attrName>
                                        </p:attrNameLst>
                                      </p:cBhvr>
                                      <p:to>
                                        <p:strVal val="visible"/>
                                      </p:to>
                                    </p:set>
                                    <p:anim calcmode="lin" valueType="num">
                                      <p:cBhvr>
                                        <p:cTn id="116"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117" dur="500" fill="hold"/>
                                        <p:tgtEl>
                                          <p:spTgt spid="19"/>
                                        </p:tgtEl>
                                        <p:attrNameLst>
                                          <p:attrName>ppt_y</p:attrName>
                                        </p:attrNameLst>
                                      </p:cBhvr>
                                      <p:tavLst>
                                        <p:tav tm="0">
                                          <p:val>
                                            <p:strVal val="#ppt_y"/>
                                          </p:val>
                                        </p:tav>
                                        <p:tav tm="100000">
                                          <p:val>
                                            <p:strVal val="#ppt_y"/>
                                          </p:val>
                                        </p:tav>
                                      </p:tavLst>
                                    </p:anim>
                                    <p:anim calcmode="lin" valueType="num">
                                      <p:cBhvr>
                                        <p:cTn id="118"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119"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120" dur="500" tmFilter="0,0; .5, 1; 1, 1"/>
                                        <p:tgtEl>
                                          <p:spTgt spid="19"/>
                                        </p:tgtEl>
                                      </p:cBhvr>
                                    </p:animEffect>
                                  </p:childTnLst>
                                </p:cTn>
                              </p:par>
                              <p:par>
                                <p:cTn id="121" presetID="30" presetClass="entr" presetSubtype="0" fill="hold" grpId="0" nodeType="withEffect">
                                  <p:stCondLst>
                                    <p:cond delay="0"/>
                                  </p:stCondLst>
                                  <p:childTnLst>
                                    <p:set>
                                      <p:cBhvr>
                                        <p:cTn id="122" dur="1" fill="hold">
                                          <p:stCondLst>
                                            <p:cond delay="0"/>
                                          </p:stCondLst>
                                        </p:cTn>
                                        <p:tgtEl>
                                          <p:spTgt spid="20"/>
                                        </p:tgtEl>
                                        <p:attrNameLst>
                                          <p:attrName>style.visibility</p:attrName>
                                        </p:attrNameLst>
                                      </p:cBhvr>
                                      <p:to>
                                        <p:strVal val="visible"/>
                                      </p:to>
                                    </p:set>
                                    <p:animEffect transition="in" filter="fade">
                                      <p:cBhvr>
                                        <p:cTn id="123" dur="1200" decel="100000"/>
                                        <p:tgtEl>
                                          <p:spTgt spid="20"/>
                                        </p:tgtEl>
                                      </p:cBhvr>
                                    </p:animEffect>
                                    <p:anim calcmode="lin" valueType="num">
                                      <p:cBhvr>
                                        <p:cTn id="124" dur="1200" decel="100000" fill="hold"/>
                                        <p:tgtEl>
                                          <p:spTgt spid="20"/>
                                        </p:tgtEl>
                                        <p:attrNameLst>
                                          <p:attrName>style.rotation</p:attrName>
                                        </p:attrNameLst>
                                      </p:cBhvr>
                                      <p:tavLst>
                                        <p:tav tm="0">
                                          <p:val>
                                            <p:fltVal val="-90"/>
                                          </p:val>
                                        </p:tav>
                                        <p:tav tm="100000">
                                          <p:val>
                                            <p:fltVal val="0"/>
                                          </p:val>
                                        </p:tav>
                                      </p:tavLst>
                                    </p:anim>
                                    <p:anim calcmode="lin" valueType="num">
                                      <p:cBhvr>
                                        <p:cTn id="125" dur="1200" decel="100000" fill="hold"/>
                                        <p:tgtEl>
                                          <p:spTgt spid="20"/>
                                        </p:tgtEl>
                                        <p:attrNameLst>
                                          <p:attrName>ppt_x</p:attrName>
                                        </p:attrNameLst>
                                      </p:cBhvr>
                                      <p:tavLst>
                                        <p:tav tm="0">
                                          <p:val>
                                            <p:strVal val="#ppt_x+0.4"/>
                                          </p:val>
                                        </p:tav>
                                        <p:tav tm="100000">
                                          <p:val>
                                            <p:strVal val="#ppt_x-0.05"/>
                                          </p:val>
                                        </p:tav>
                                      </p:tavLst>
                                    </p:anim>
                                    <p:anim calcmode="lin" valueType="num">
                                      <p:cBhvr>
                                        <p:cTn id="126" dur="1200" decel="100000" fill="hold"/>
                                        <p:tgtEl>
                                          <p:spTgt spid="20"/>
                                        </p:tgtEl>
                                        <p:attrNameLst>
                                          <p:attrName>ppt_y</p:attrName>
                                        </p:attrNameLst>
                                      </p:cBhvr>
                                      <p:tavLst>
                                        <p:tav tm="0">
                                          <p:val>
                                            <p:strVal val="#ppt_y-0.4"/>
                                          </p:val>
                                        </p:tav>
                                        <p:tav tm="100000">
                                          <p:val>
                                            <p:strVal val="#ppt_y+0.1"/>
                                          </p:val>
                                        </p:tav>
                                      </p:tavLst>
                                    </p:anim>
                                    <p:anim calcmode="lin" valueType="num">
                                      <p:cBhvr>
                                        <p:cTn id="127" dur="300" accel="100000" fill="hold">
                                          <p:stCondLst>
                                            <p:cond delay="1200"/>
                                          </p:stCondLst>
                                        </p:cTn>
                                        <p:tgtEl>
                                          <p:spTgt spid="20"/>
                                        </p:tgtEl>
                                        <p:attrNameLst>
                                          <p:attrName>ppt_x</p:attrName>
                                        </p:attrNameLst>
                                      </p:cBhvr>
                                      <p:tavLst>
                                        <p:tav tm="0">
                                          <p:val>
                                            <p:strVal val="#ppt_x-0.05"/>
                                          </p:val>
                                        </p:tav>
                                        <p:tav tm="100000">
                                          <p:val>
                                            <p:strVal val="#ppt_x"/>
                                          </p:val>
                                        </p:tav>
                                      </p:tavLst>
                                    </p:anim>
                                    <p:anim calcmode="lin" valueType="num">
                                      <p:cBhvr>
                                        <p:cTn id="128" dur="300" accel="100000" fill="hold">
                                          <p:stCondLst>
                                            <p:cond delay="1200"/>
                                          </p:stCondLst>
                                        </p:cTn>
                                        <p:tgtEl>
                                          <p:spTgt spid="20"/>
                                        </p:tgtEl>
                                        <p:attrNameLst>
                                          <p:attrName>ppt_y</p:attrName>
                                        </p:attrNameLst>
                                      </p:cBhvr>
                                      <p:tavLst>
                                        <p:tav tm="0">
                                          <p:val>
                                            <p:strVal val="#ppt_y+0.1"/>
                                          </p:val>
                                        </p:tav>
                                        <p:tav tm="100000">
                                          <p:val>
                                            <p:strVal val="#ppt_y"/>
                                          </p:val>
                                        </p:tav>
                                      </p:tavLst>
                                    </p:anim>
                                  </p:childTnLst>
                                </p:cTn>
                              </p:par>
                              <p:par>
                                <p:cTn id="129" presetID="41" presetClass="entr" presetSubtype="0" fill="hold" grpId="0" nodeType="withEffect">
                                  <p:stCondLst>
                                    <p:cond delay="0"/>
                                  </p:stCondLst>
                                  <p:iterate type="lt">
                                    <p:tmPct val="10000"/>
                                  </p:iterate>
                                  <p:childTnLst>
                                    <p:set>
                                      <p:cBhvr>
                                        <p:cTn id="130" dur="1" fill="hold">
                                          <p:stCondLst>
                                            <p:cond delay="0"/>
                                          </p:stCondLst>
                                        </p:cTn>
                                        <p:tgtEl>
                                          <p:spTgt spid="22"/>
                                        </p:tgtEl>
                                        <p:attrNameLst>
                                          <p:attrName>style.visibility</p:attrName>
                                        </p:attrNameLst>
                                      </p:cBhvr>
                                      <p:to>
                                        <p:strVal val="visible"/>
                                      </p:to>
                                    </p:set>
                                    <p:anim calcmode="lin" valueType="num">
                                      <p:cBhvr>
                                        <p:cTn id="131"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132" dur="500" fill="hold"/>
                                        <p:tgtEl>
                                          <p:spTgt spid="22"/>
                                        </p:tgtEl>
                                        <p:attrNameLst>
                                          <p:attrName>ppt_y</p:attrName>
                                        </p:attrNameLst>
                                      </p:cBhvr>
                                      <p:tavLst>
                                        <p:tav tm="0">
                                          <p:val>
                                            <p:strVal val="#ppt_y"/>
                                          </p:val>
                                        </p:tav>
                                        <p:tav tm="100000">
                                          <p:val>
                                            <p:strVal val="#ppt_y"/>
                                          </p:val>
                                        </p:tav>
                                      </p:tavLst>
                                    </p:anim>
                                    <p:anim calcmode="lin" valueType="num">
                                      <p:cBhvr>
                                        <p:cTn id="133"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134"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135" dur="500" tmFilter="0,0; .5, 1; 1, 1"/>
                                        <p:tgtEl>
                                          <p:spTgt spid="22"/>
                                        </p:tgtEl>
                                      </p:cBhvr>
                                    </p:animEffect>
                                  </p:childTnLst>
                                </p:cTn>
                              </p:par>
                              <p:par>
                                <p:cTn id="136" presetID="41" presetClass="entr" presetSubtype="0" fill="hold" grpId="0" nodeType="withEffect">
                                  <p:stCondLst>
                                    <p:cond delay="0"/>
                                  </p:stCondLst>
                                  <p:iterate type="lt">
                                    <p:tmPct val="10000"/>
                                  </p:iterate>
                                  <p:childTnLst>
                                    <p:set>
                                      <p:cBhvr>
                                        <p:cTn id="137" dur="1" fill="hold">
                                          <p:stCondLst>
                                            <p:cond delay="0"/>
                                          </p:stCondLst>
                                        </p:cTn>
                                        <p:tgtEl>
                                          <p:spTgt spid="21"/>
                                        </p:tgtEl>
                                        <p:attrNameLst>
                                          <p:attrName>style.visibility</p:attrName>
                                        </p:attrNameLst>
                                      </p:cBhvr>
                                      <p:to>
                                        <p:strVal val="visible"/>
                                      </p:to>
                                    </p:set>
                                    <p:anim calcmode="lin" valueType="num">
                                      <p:cBhvr>
                                        <p:cTn id="138"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39" dur="500" fill="hold"/>
                                        <p:tgtEl>
                                          <p:spTgt spid="21"/>
                                        </p:tgtEl>
                                        <p:attrNameLst>
                                          <p:attrName>ppt_y</p:attrName>
                                        </p:attrNameLst>
                                      </p:cBhvr>
                                      <p:tavLst>
                                        <p:tav tm="0">
                                          <p:val>
                                            <p:strVal val="#ppt_y"/>
                                          </p:val>
                                        </p:tav>
                                        <p:tav tm="100000">
                                          <p:val>
                                            <p:strVal val="#ppt_y"/>
                                          </p:val>
                                        </p:tav>
                                      </p:tavLst>
                                    </p:anim>
                                    <p:anim calcmode="lin" valueType="num">
                                      <p:cBhvr>
                                        <p:cTn id="140"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1"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42" dur="500" tmFilter="0,0; .5, 1; 1, 1"/>
                                        <p:tgtEl>
                                          <p:spTgt spid="21"/>
                                        </p:tgtEl>
                                      </p:cBhvr>
                                    </p:animEffect>
                                  </p:childTnLst>
                                </p:cTn>
                              </p:par>
                              <p:par>
                                <p:cTn id="143" presetID="41" presetClass="entr" presetSubtype="0" fill="hold" grpId="0" nodeType="withEffect">
                                  <p:stCondLst>
                                    <p:cond delay="0"/>
                                  </p:stCondLst>
                                  <p:iterate type="lt">
                                    <p:tmPct val="10000"/>
                                  </p:iterate>
                                  <p:childTnLst>
                                    <p:set>
                                      <p:cBhvr>
                                        <p:cTn id="144" dur="1" fill="hold">
                                          <p:stCondLst>
                                            <p:cond delay="0"/>
                                          </p:stCondLst>
                                        </p:cTn>
                                        <p:tgtEl>
                                          <p:spTgt spid="23"/>
                                        </p:tgtEl>
                                        <p:attrNameLst>
                                          <p:attrName>style.visibility</p:attrName>
                                        </p:attrNameLst>
                                      </p:cBhvr>
                                      <p:to>
                                        <p:strVal val="visible"/>
                                      </p:to>
                                    </p:set>
                                    <p:anim calcmode="lin" valueType="num">
                                      <p:cBhvr>
                                        <p:cTn id="145"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146" dur="500" fill="hold"/>
                                        <p:tgtEl>
                                          <p:spTgt spid="23"/>
                                        </p:tgtEl>
                                        <p:attrNameLst>
                                          <p:attrName>ppt_y</p:attrName>
                                        </p:attrNameLst>
                                      </p:cBhvr>
                                      <p:tavLst>
                                        <p:tav tm="0">
                                          <p:val>
                                            <p:strVal val="#ppt_y"/>
                                          </p:val>
                                        </p:tav>
                                        <p:tav tm="100000">
                                          <p:val>
                                            <p:strVal val="#ppt_y"/>
                                          </p:val>
                                        </p:tav>
                                      </p:tavLst>
                                    </p:anim>
                                    <p:anim calcmode="lin" valueType="num">
                                      <p:cBhvr>
                                        <p:cTn id="147"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148"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149" dur="500" tmFilter="0,0; .5, 1; 1, 1"/>
                                        <p:tgtEl>
                                          <p:spTgt spid="23"/>
                                        </p:tgtEl>
                                      </p:cBhvr>
                                    </p:animEffect>
                                  </p:childTnLst>
                                </p:cTn>
                              </p:par>
                              <p:par>
                                <p:cTn id="150" presetID="30" presetClass="entr" presetSubtype="0" fill="hold" grpId="0" nodeType="withEffect">
                                  <p:stCondLst>
                                    <p:cond delay="0"/>
                                  </p:stCondLst>
                                  <p:childTnLst>
                                    <p:set>
                                      <p:cBhvr>
                                        <p:cTn id="151" dur="1" fill="hold">
                                          <p:stCondLst>
                                            <p:cond delay="0"/>
                                          </p:stCondLst>
                                        </p:cTn>
                                        <p:tgtEl>
                                          <p:spTgt spid="39"/>
                                        </p:tgtEl>
                                        <p:attrNameLst>
                                          <p:attrName>style.visibility</p:attrName>
                                        </p:attrNameLst>
                                      </p:cBhvr>
                                      <p:to>
                                        <p:strVal val="visible"/>
                                      </p:to>
                                    </p:set>
                                    <p:animEffect transition="in" filter="fade">
                                      <p:cBhvr>
                                        <p:cTn id="152" dur="1200" decel="100000"/>
                                        <p:tgtEl>
                                          <p:spTgt spid="39"/>
                                        </p:tgtEl>
                                      </p:cBhvr>
                                    </p:animEffect>
                                    <p:anim calcmode="lin" valueType="num">
                                      <p:cBhvr>
                                        <p:cTn id="153" dur="1200" decel="100000" fill="hold"/>
                                        <p:tgtEl>
                                          <p:spTgt spid="39"/>
                                        </p:tgtEl>
                                        <p:attrNameLst>
                                          <p:attrName>style.rotation</p:attrName>
                                        </p:attrNameLst>
                                      </p:cBhvr>
                                      <p:tavLst>
                                        <p:tav tm="0">
                                          <p:val>
                                            <p:fltVal val="-90"/>
                                          </p:val>
                                        </p:tav>
                                        <p:tav tm="100000">
                                          <p:val>
                                            <p:fltVal val="0"/>
                                          </p:val>
                                        </p:tav>
                                      </p:tavLst>
                                    </p:anim>
                                    <p:anim calcmode="lin" valueType="num">
                                      <p:cBhvr>
                                        <p:cTn id="154" dur="1200" decel="100000" fill="hold"/>
                                        <p:tgtEl>
                                          <p:spTgt spid="39"/>
                                        </p:tgtEl>
                                        <p:attrNameLst>
                                          <p:attrName>ppt_x</p:attrName>
                                        </p:attrNameLst>
                                      </p:cBhvr>
                                      <p:tavLst>
                                        <p:tav tm="0">
                                          <p:val>
                                            <p:strVal val="#ppt_x+0.4"/>
                                          </p:val>
                                        </p:tav>
                                        <p:tav tm="100000">
                                          <p:val>
                                            <p:strVal val="#ppt_x-0.05"/>
                                          </p:val>
                                        </p:tav>
                                      </p:tavLst>
                                    </p:anim>
                                    <p:anim calcmode="lin" valueType="num">
                                      <p:cBhvr>
                                        <p:cTn id="155" dur="1200" decel="100000" fill="hold"/>
                                        <p:tgtEl>
                                          <p:spTgt spid="39"/>
                                        </p:tgtEl>
                                        <p:attrNameLst>
                                          <p:attrName>ppt_y</p:attrName>
                                        </p:attrNameLst>
                                      </p:cBhvr>
                                      <p:tavLst>
                                        <p:tav tm="0">
                                          <p:val>
                                            <p:strVal val="#ppt_y-0.4"/>
                                          </p:val>
                                        </p:tav>
                                        <p:tav tm="100000">
                                          <p:val>
                                            <p:strVal val="#ppt_y+0.1"/>
                                          </p:val>
                                        </p:tav>
                                      </p:tavLst>
                                    </p:anim>
                                    <p:anim calcmode="lin" valueType="num">
                                      <p:cBhvr>
                                        <p:cTn id="156" dur="300" accel="100000" fill="hold">
                                          <p:stCondLst>
                                            <p:cond delay="1200"/>
                                          </p:stCondLst>
                                        </p:cTn>
                                        <p:tgtEl>
                                          <p:spTgt spid="39"/>
                                        </p:tgtEl>
                                        <p:attrNameLst>
                                          <p:attrName>ppt_x</p:attrName>
                                        </p:attrNameLst>
                                      </p:cBhvr>
                                      <p:tavLst>
                                        <p:tav tm="0">
                                          <p:val>
                                            <p:strVal val="#ppt_x-0.05"/>
                                          </p:val>
                                        </p:tav>
                                        <p:tav tm="100000">
                                          <p:val>
                                            <p:strVal val="#ppt_x"/>
                                          </p:val>
                                        </p:tav>
                                      </p:tavLst>
                                    </p:anim>
                                    <p:anim calcmode="lin" valueType="num">
                                      <p:cBhvr>
                                        <p:cTn id="157" dur="300" accel="100000" fill="hold">
                                          <p:stCondLst>
                                            <p:cond delay="1200"/>
                                          </p:stCondLst>
                                        </p:cTn>
                                        <p:tgtEl>
                                          <p:spTgt spid="39"/>
                                        </p:tgtEl>
                                        <p:attrNameLst>
                                          <p:attrName>ppt_y</p:attrName>
                                        </p:attrNameLst>
                                      </p:cBhvr>
                                      <p:tavLst>
                                        <p:tav tm="0">
                                          <p:val>
                                            <p:strVal val="#ppt_y+0.1"/>
                                          </p:val>
                                        </p:tav>
                                        <p:tav tm="100000">
                                          <p:val>
                                            <p:strVal val="#ppt_y"/>
                                          </p:val>
                                        </p:tav>
                                      </p:tavLst>
                                    </p:anim>
                                  </p:childTnLst>
                                </p:cTn>
                              </p:par>
                              <p:par>
                                <p:cTn id="158" presetID="41" presetClass="entr" presetSubtype="0" fill="hold" grpId="0" nodeType="withEffect">
                                  <p:stCondLst>
                                    <p:cond delay="0"/>
                                  </p:stCondLst>
                                  <p:iterate type="lt">
                                    <p:tmPct val="10000"/>
                                  </p:iterate>
                                  <p:childTnLst>
                                    <p:set>
                                      <p:cBhvr>
                                        <p:cTn id="159" dur="1" fill="hold">
                                          <p:stCondLst>
                                            <p:cond delay="0"/>
                                          </p:stCondLst>
                                        </p:cTn>
                                        <p:tgtEl>
                                          <p:spTgt spid="40"/>
                                        </p:tgtEl>
                                        <p:attrNameLst>
                                          <p:attrName>style.visibility</p:attrName>
                                        </p:attrNameLst>
                                      </p:cBhvr>
                                      <p:to>
                                        <p:strVal val="visible"/>
                                      </p:to>
                                    </p:set>
                                    <p:anim calcmode="lin" valueType="num">
                                      <p:cBhvr>
                                        <p:cTn id="160" dur="500" fill="hold"/>
                                        <p:tgtEl>
                                          <p:spTgt spid="40"/>
                                        </p:tgtEl>
                                        <p:attrNameLst>
                                          <p:attrName>ppt_x</p:attrName>
                                        </p:attrNameLst>
                                      </p:cBhvr>
                                      <p:tavLst>
                                        <p:tav tm="0">
                                          <p:val>
                                            <p:strVal val="#ppt_x"/>
                                          </p:val>
                                        </p:tav>
                                        <p:tav tm="50000">
                                          <p:val>
                                            <p:strVal val="#ppt_x+.1"/>
                                          </p:val>
                                        </p:tav>
                                        <p:tav tm="100000">
                                          <p:val>
                                            <p:strVal val="#ppt_x"/>
                                          </p:val>
                                        </p:tav>
                                      </p:tavLst>
                                    </p:anim>
                                    <p:anim calcmode="lin" valueType="num">
                                      <p:cBhvr>
                                        <p:cTn id="161" dur="500" fill="hold"/>
                                        <p:tgtEl>
                                          <p:spTgt spid="40"/>
                                        </p:tgtEl>
                                        <p:attrNameLst>
                                          <p:attrName>ppt_y</p:attrName>
                                        </p:attrNameLst>
                                      </p:cBhvr>
                                      <p:tavLst>
                                        <p:tav tm="0">
                                          <p:val>
                                            <p:strVal val="#ppt_y"/>
                                          </p:val>
                                        </p:tav>
                                        <p:tav tm="100000">
                                          <p:val>
                                            <p:strVal val="#ppt_y"/>
                                          </p:val>
                                        </p:tav>
                                      </p:tavLst>
                                    </p:anim>
                                    <p:anim calcmode="lin" valueType="num">
                                      <p:cBhvr>
                                        <p:cTn id="162" dur="500" fill="hold"/>
                                        <p:tgtEl>
                                          <p:spTgt spid="40"/>
                                        </p:tgtEl>
                                        <p:attrNameLst>
                                          <p:attrName>ppt_h</p:attrName>
                                        </p:attrNameLst>
                                      </p:cBhvr>
                                      <p:tavLst>
                                        <p:tav tm="0">
                                          <p:val>
                                            <p:strVal val="#ppt_h/10"/>
                                          </p:val>
                                        </p:tav>
                                        <p:tav tm="50000">
                                          <p:val>
                                            <p:strVal val="#ppt_h+.01"/>
                                          </p:val>
                                        </p:tav>
                                        <p:tav tm="100000">
                                          <p:val>
                                            <p:strVal val="#ppt_h"/>
                                          </p:val>
                                        </p:tav>
                                      </p:tavLst>
                                    </p:anim>
                                    <p:anim calcmode="lin" valueType="num">
                                      <p:cBhvr>
                                        <p:cTn id="163" dur="500" fill="hold"/>
                                        <p:tgtEl>
                                          <p:spTgt spid="40"/>
                                        </p:tgtEl>
                                        <p:attrNameLst>
                                          <p:attrName>ppt_w</p:attrName>
                                        </p:attrNameLst>
                                      </p:cBhvr>
                                      <p:tavLst>
                                        <p:tav tm="0">
                                          <p:val>
                                            <p:strVal val="#ppt_w/10"/>
                                          </p:val>
                                        </p:tav>
                                        <p:tav tm="50000">
                                          <p:val>
                                            <p:strVal val="#ppt_w+.01"/>
                                          </p:val>
                                        </p:tav>
                                        <p:tav tm="100000">
                                          <p:val>
                                            <p:strVal val="#ppt_w"/>
                                          </p:val>
                                        </p:tav>
                                      </p:tavLst>
                                    </p:anim>
                                    <p:animEffect transition="in" filter="fade">
                                      <p:cBhvr>
                                        <p:cTn id="164" dur="500" tmFilter="0,0; .5, 1; 1, 1"/>
                                        <p:tgtEl>
                                          <p:spTgt spid="40"/>
                                        </p:tgtEl>
                                      </p:cBhvr>
                                    </p:animEffect>
                                  </p:childTnLst>
                                </p:cTn>
                              </p:par>
                              <p:par>
                                <p:cTn id="165" presetID="41" presetClass="entr" presetSubtype="0" fill="hold" grpId="0" nodeType="withEffect">
                                  <p:stCondLst>
                                    <p:cond delay="0"/>
                                  </p:stCondLst>
                                  <p:iterate type="lt">
                                    <p:tmPct val="10000"/>
                                  </p:iterate>
                                  <p:childTnLst>
                                    <p:set>
                                      <p:cBhvr>
                                        <p:cTn id="166" dur="1" fill="hold">
                                          <p:stCondLst>
                                            <p:cond delay="0"/>
                                          </p:stCondLst>
                                        </p:cTn>
                                        <p:tgtEl>
                                          <p:spTgt spid="41"/>
                                        </p:tgtEl>
                                        <p:attrNameLst>
                                          <p:attrName>style.visibility</p:attrName>
                                        </p:attrNameLst>
                                      </p:cBhvr>
                                      <p:to>
                                        <p:strVal val="visible"/>
                                      </p:to>
                                    </p:set>
                                    <p:anim calcmode="lin" valueType="num">
                                      <p:cBhvr>
                                        <p:cTn id="167" dur="500" fill="hold"/>
                                        <p:tgtEl>
                                          <p:spTgt spid="41"/>
                                        </p:tgtEl>
                                        <p:attrNameLst>
                                          <p:attrName>ppt_x</p:attrName>
                                        </p:attrNameLst>
                                      </p:cBhvr>
                                      <p:tavLst>
                                        <p:tav tm="0">
                                          <p:val>
                                            <p:strVal val="#ppt_x"/>
                                          </p:val>
                                        </p:tav>
                                        <p:tav tm="50000">
                                          <p:val>
                                            <p:strVal val="#ppt_x+.1"/>
                                          </p:val>
                                        </p:tav>
                                        <p:tav tm="100000">
                                          <p:val>
                                            <p:strVal val="#ppt_x"/>
                                          </p:val>
                                        </p:tav>
                                      </p:tavLst>
                                    </p:anim>
                                    <p:anim calcmode="lin" valueType="num">
                                      <p:cBhvr>
                                        <p:cTn id="168" dur="500" fill="hold"/>
                                        <p:tgtEl>
                                          <p:spTgt spid="41"/>
                                        </p:tgtEl>
                                        <p:attrNameLst>
                                          <p:attrName>ppt_y</p:attrName>
                                        </p:attrNameLst>
                                      </p:cBhvr>
                                      <p:tavLst>
                                        <p:tav tm="0">
                                          <p:val>
                                            <p:strVal val="#ppt_y"/>
                                          </p:val>
                                        </p:tav>
                                        <p:tav tm="100000">
                                          <p:val>
                                            <p:strVal val="#ppt_y"/>
                                          </p:val>
                                        </p:tav>
                                      </p:tavLst>
                                    </p:anim>
                                    <p:anim calcmode="lin" valueType="num">
                                      <p:cBhvr>
                                        <p:cTn id="169" dur="500" fill="hold"/>
                                        <p:tgtEl>
                                          <p:spTgt spid="41"/>
                                        </p:tgtEl>
                                        <p:attrNameLst>
                                          <p:attrName>ppt_h</p:attrName>
                                        </p:attrNameLst>
                                      </p:cBhvr>
                                      <p:tavLst>
                                        <p:tav tm="0">
                                          <p:val>
                                            <p:strVal val="#ppt_h/10"/>
                                          </p:val>
                                        </p:tav>
                                        <p:tav tm="50000">
                                          <p:val>
                                            <p:strVal val="#ppt_h+.01"/>
                                          </p:val>
                                        </p:tav>
                                        <p:tav tm="100000">
                                          <p:val>
                                            <p:strVal val="#ppt_h"/>
                                          </p:val>
                                        </p:tav>
                                      </p:tavLst>
                                    </p:anim>
                                    <p:anim calcmode="lin" valueType="num">
                                      <p:cBhvr>
                                        <p:cTn id="170" dur="500" fill="hold"/>
                                        <p:tgtEl>
                                          <p:spTgt spid="41"/>
                                        </p:tgtEl>
                                        <p:attrNameLst>
                                          <p:attrName>ppt_w</p:attrName>
                                        </p:attrNameLst>
                                      </p:cBhvr>
                                      <p:tavLst>
                                        <p:tav tm="0">
                                          <p:val>
                                            <p:strVal val="#ppt_w/10"/>
                                          </p:val>
                                        </p:tav>
                                        <p:tav tm="50000">
                                          <p:val>
                                            <p:strVal val="#ppt_w+.01"/>
                                          </p:val>
                                        </p:tav>
                                        <p:tav tm="100000">
                                          <p:val>
                                            <p:strVal val="#ppt_w"/>
                                          </p:val>
                                        </p:tav>
                                      </p:tavLst>
                                    </p:anim>
                                    <p:animEffect transition="in" filter="fade">
                                      <p:cBhvr>
                                        <p:cTn id="171" dur="500" tmFilter="0,0; .5, 1; 1, 1"/>
                                        <p:tgtEl>
                                          <p:spTgt spid="41"/>
                                        </p:tgtEl>
                                      </p:cBhvr>
                                    </p:animEffect>
                                  </p:childTnLst>
                                </p:cTn>
                              </p:par>
                              <p:par>
                                <p:cTn id="172" presetID="41" presetClass="entr" presetSubtype="0" fill="hold" grpId="0" nodeType="withEffect">
                                  <p:stCondLst>
                                    <p:cond delay="0"/>
                                  </p:stCondLst>
                                  <p:iterate type="lt">
                                    <p:tmPct val="10000"/>
                                  </p:iterate>
                                  <p:childTnLst>
                                    <p:set>
                                      <p:cBhvr>
                                        <p:cTn id="173" dur="1" fill="hold">
                                          <p:stCondLst>
                                            <p:cond delay="0"/>
                                          </p:stCondLst>
                                        </p:cTn>
                                        <p:tgtEl>
                                          <p:spTgt spid="42"/>
                                        </p:tgtEl>
                                        <p:attrNameLst>
                                          <p:attrName>style.visibility</p:attrName>
                                        </p:attrNameLst>
                                      </p:cBhvr>
                                      <p:to>
                                        <p:strVal val="visible"/>
                                      </p:to>
                                    </p:set>
                                    <p:anim calcmode="lin" valueType="num">
                                      <p:cBhvr>
                                        <p:cTn id="174" dur="500" fill="hold"/>
                                        <p:tgtEl>
                                          <p:spTgt spid="42"/>
                                        </p:tgtEl>
                                        <p:attrNameLst>
                                          <p:attrName>ppt_x</p:attrName>
                                        </p:attrNameLst>
                                      </p:cBhvr>
                                      <p:tavLst>
                                        <p:tav tm="0">
                                          <p:val>
                                            <p:strVal val="#ppt_x"/>
                                          </p:val>
                                        </p:tav>
                                        <p:tav tm="50000">
                                          <p:val>
                                            <p:strVal val="#ppt_x+.1"/>
                                          </p:val>
                                        </p:tav>
                                        <p:tav tm="100000">
                                          <p:val>
                                            <p:strVal val="#ppt_x"/>
                                          </p:val>
                                        </p:tav>
                                      </p:tavLst>
                                    </p:anim>
                                    <p:anim calcmode="lin" valueType="num">
                                      <p:cBhvr>
                                        <p:cTn id="175" dur="500" fill="hold"/>
                                        <p:tgtEl>
                                          <p:spTgt spid="42"/>
                                        </p:tgtEl>
                                        <p:attrNameLst>
                                          <p:attrName>ppt_y</p:attrName>
                                        </p:attrNameLst>
                                      </p:cBhvr>
                                      <p:tavLst>
                                        <p:tav tm="0">
                                          <p:val>
                                            <p:strVal val="#ppt_y"/>
                                          </p:val>
                                        </p:tav>
                                        <p:tav tm="100000">
                                          <p:val>
                                            <p:strVal val="#ppt_y"/>
                                          </p:val>
                                        </p:tav>
                                      </p:tavLst>
                                    </p:anim>
                                    <p:anim calcmode="lin" valueType="num">
                                      <p:cBhvr>
                                        <p:cTn id="176" dur="500" fill="hold"/>
                                        <p:tgtEl>
                                          <p:spTgt spid="42"/>
                                        </p:tgtEl>
                                        <p:attrNameLst>
                                          <p:attrName>ppt_h</p:attrName>
                                        </p:attrNameLst>
                                      </p:cBhvr>
                                      <p:tavLst>
                                        <p:tav tm="0">
                                          <p:val>
                                            <p:strVal val="#ppt_h/10"/>
                                          </p:val>
                                        </p:tav>
                                        <p:tav tm="50000">
                                          <p:val>
                                            <p:strVal val="#ppt_h+.01"/>
                                          </p:val>
                                        </p:tav>
                                        <p:tav tm="100000">
                                          <p:val>
                                            <p:strVal val="#ppt_h"/>
                                          </p:val>
                                        </p:tav>
                                      </p:tavLst>
                                    </p:anim>
                                    <p:anim calcmode="lin" valueType="num">
                                      <p:cBhvr>
                                        <p:cTn id="177" dur="500" fill="hold"/>
                                        <p:tgtEl>
                                          <p:spTgt spid="42"/>
                                        </p:tgtEl>
                                        <p:attrNameLst>
                                          <p:attrName>ppt_w</p:attrName>
                                        </p:attrNameLst>
                                      </p:cBhvr>
                                      <p:tavLst>
                                        <p:tav tm="0">
                                          <p:val>
                                            <p:strVal val="#ppt_w/10"/>
                                          </p:val>
                                        </p:tav>
                                        <p:tav tm="50000">
                                          <p:val>
                                            <p:strVal val="#ppt_w+.01"/>
                                          </p:val>
                                        </p:tav>
                                        <p:tav tm="100000">
                                          <p:val>
                                            <p:strVal val="#ppt_w"/>
                                          </p:val>
                                        </p:tav>
                                      </p:tavLst>
                                    </p:anim>
                                    <p:animEffect transition="in" filter="fade">
                                      <p:cBhvr>
                                        <p:cTn id="178" dur="500" tmFilter="0,0; .5, 1; 1, 1"/>
                                        <p:tgtEl>
                                          <p:spTgt spid="42"/>
                                        </p:tgtEl>
                                      </p:cBhvr>
                                    </p:animEffect>
                                  </p:childTnLst>
                                </p:cTn>
                              </p:par>
                            </p:childTnLst>
                          </p:cTn>
                        </p:par>
                      </p:childTnLst>
                    </p:cTn>
                  </p:par>
                  <p:par>
                    <p:cTn id="179" fill="hold">
                      <p:stCondLst>
                        <p:cond delay="indefinite"/>
                      </p:stCondLst>
                      <p:childTnLst>
                        <p:par>
                          <p:cTn id="180" fill="hold">
                            <p:stCondLst>
                              <p:cond delay="0"/>
                            </p:stCondLst>
                            <p:childTnLst>
                              <p:par>
                                <p:cTn id="181" presetID="52" presetClass="entr" presetSubtype="0" fill="hold" grpId="0" nodeType="clickEffect">
                                  <p:stCondLst>
                                    <p:cond delay="0"/>
                                  </p:stCondLst>
                                  <p:childTnLst>
                                    <p:set>
                                      <p:cBhvr>
                                        <p:cTn id="182" dur="1" fill="hold">
                                          <p:stCondLst>
                                            <p:cond delay="0"/>
                                          </p:stCondLst>
                                        </p:cTn>
                                        <p:tgtEl>
                                          <p:spTgt spid="25"/>
                                        </p:tgtEl>
                                        <p:attrNameLst>
                                          <p:attrName>style.visibility</p:attrName>
                                        </p:attrNameLst>
                                      </p:cBhvr>
                                      <p:to>
                                        <p:strVal val="visible"/>
                                      </p:to>
                                    </p:set>
                                    <p:animScale>
                                      <p:cBhvr>
                                        <p:cTn id="183" dur="1000" decel="50000" fill="hold">
                                          <p:stCondLst>
                                            <p:cond delay="0"/>
                                          </p:stCondLst>
                                        </p:cTn>
                                        <p:tgtEl>
                                          <p:spTgt spid="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4" dur="1000" decel="50000" fill="hold">
                                          <p:stCondLst>
                                            <p:cond delay="0"/>
                                          </p:stCondLst>
                                        </p:cTn>
                                        <p:tgtEl>
                                          <p:spTgt spid="25"/>
                                        </p:tgtEl>
                                        <p:attrNameLst>
                                          <p:attrName>ppt_x</p:attrName>
                                          <p:attrName>ppt_y</p:attrName>
                                        </p:attrNameLst>
                                      </p:cBhvr>
                                    </p:animMotion>
                                    <p:animEffect transition="in" filter="fade">
                                      <p:cBhvr>
                                        <p:cTn id="185" dur="1000"/>
                                        <p:tgtEl>
                                          <p:spTgt spid="25"/>
                                        </p:tgtEl>
                                      </p:cBhvr>
                                    </p:animEffect>
                                  </p:childTnLst>
                                </p:cTn>
                              </p:par>
                            </p:childTnLst>
                          </p:cTn>
                        </p:par>
                      </p:childTnLst>
                    </p:cTn>
                  </p:par>
                  <p:par>
                    <p:cTn id="186" fill="hold">
                      <p:stCondLst>
                        <p:cond delay="indefinite"/>
                      </p:stCondLst>
                      <p:childTnLst>
                        <p:par>
                          <p:cTn id="187" fill="hold">
                            <p:stCondLst>
                              <p:cond delay="0"/>
                            </p:stCondLst>
                            <p:childTnLst>
                              <p:par>
                                <p:cTn id="188" presetID="52" presetClass="entr" presetSubtype="0" fill="hold" grpId="0" nodeType="clickEffect">
                                  <p:stCondLst>
                                    <p:cond delay="0"/>
                                  </p:stCondLst>
                                  <p:childTnLst>
                                    <p:set>
                                      <p:cBhvr>
                                        <p:cTn id="189" dur="1" fill="hold">
                                          <p:stCondLst>
                                            <p:cond delay="0"/>
                                          </p:stCondLst>
                                        </p:cTn>
                                        <p:tgtEl>
                                          <p:spTgt spid="26"/>
                                        </p:tgtEl>
                                        <p:attrNameLst>
                                          <p:attrName>style.visibility</p:attrName>
                                        </p:attrNameLst>
                                      </p:cBhvr>
                                      <p:to>
                                        <p:strVal val="visible"/>
                                      </p:to>
                                    </p:set>
                                    <p:animScale>
                                      <p:cBhvr>
                                        <p:cTn id="190" dur="1000" decel="50000" fill="hold">
                                          <p:stCondLst>
                                            <p:cond delay="0"/>
                                          </p:stCondLst>
                                        </p:cTn>
                                        <p:tgtEl>
                                          <p:spTgt spid="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1" dur="1000" decel="50000" fill="hold">
                                          <p:stCondLst>
                                            <p:cond delay="0"/>
                                          </p:stCondLst>
                                        </p:cTn>
                                        <p:tgtEl>
                                          <p:spTgt spid="26"/>
                                        </p:tgtEl>
                                        <p:attrNameLst>
                                          <p:attrName>ppt_x</p:attrName>
                                          <p:attrName>ppt_y</p:attrName>
                                        </p:attrNameLst>
                                      </p:cBhvr>
                                    </p:animMotion>
                                    <p:animEffect transition="in" filter="fade">
                                      <p:cBhvr>
                                        <p:cTn id="192" dur="1000"/>
                                        <p:tgtEl>
                                          <p:spTgt spid="26"/>
                                        </p:tgtEl>
                                      </p:cBhvr>
                                    </p:animEffect>
                                  </p:childTnLst>
                                </p:cTn>
                              </p:par>
                            </p:childTnLst>
                          </p:cTn>
                        </p:par>
                      </p:childTnLst>
                    </p:cTn>
                  </p:par>
                  <p:par>
                    <p:cTn id="193" fill="hold">
                      <p:stCondLst>
                        <p:cond delay="indefinite"/>
                      </p:stCondLst>
                      <p:childTnLst>
                        <p:par>
                          <p:cTn id="194" fill="hold">
                            <p:stCondLst>
                              <p:cond delay="0"/>
                            </p:stCondLst>
                            <p:childTnLst>
                              <p:par>
                                <p:cTn id="195" presetID="52" presetClass="entr" presetSubtype="0" fill="hold" grpId="0" nodeType="clickEffect">
                                  <p:stCondLst>
                                    <p:cond delay="0"/>
                                  </p:stCondLst>
                                  <p:childTnLst>
                                    <p:set>
                                      <p:cBhvr>
                                        <p:cTn id="196" dur="1" fill="hold">
                                          <p:stCondLst>
                                            <p:cond delay="0"/>
                                          </p:stCondLst>
                                        </p:cTn>
                                        <p:tgtEl>
                                          <p:spTgt spid="24"/>
                                        </p:tgtEl>
                                        <p:attrNameLst>
                                          <p:attrName>style.visibility</p:attrName>
                                        </p:attrNameLst>
                                      </p:cBhvr>
                                      <p:to>
                                        <p:strVal val="visible"/>
                                      </p:to>
                                    </p:set>
                                    <p:animScale>
                                      <p:cBhvr>
                                        <p:cTn id="197" dur="1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8" dur="1000" decel="50000" fill="hold">
                                          <p:stCondLst>
                                            <p:cond delay="0"/>
                                          </p:stCondLst>
                                        </p:cTn>
                                        <p:tgtEl>
                                          <p:spTgt spid="24"/>
                                        </p:tgtEl>
                                        <p:attrNameLst>
                                          <p:attrName>ppt_x</p:attrName>
                                          <p:attrName>ppt_y</p:attrName>
                                        </p:attrNameLst>
                                      </p:cBhvr>
                                    </p:animMotion>
                                    <p:animEffect transition="in" filter="fade">
                                      <p:cBhvr>
                                        <p:cTn id="199" dur="1000"/>
                                        <p:tgtEl>
                                          <p:spTgt spid="24"/>
                                        </p:tgtEl>
                                      </p:cBhvr>
                                    </p:animEffect>
                                  </p:childTnLst>
                                </p:cTn>
                              </p:par>
                            </p:childTnLst>
                          </p:cTn>
                        </p:par>
                      </p:childTnLst>
                    </p:cTn>
                  </p:par>
                  <p:par>
                    <p:cTn id="200" fill="hold">
                      <p:stCondLst>
                        <p:cond delay="indefinite"/>
                      </p:stCondLst>
                      <p:childTnLst>
                        <p:par>
                          <p:cTn id="201" fill="hold">
                            <p:stCondLst>
                              <p:cond delay="0"/>
                            </p:stCondLst>
                            <p:childTnLst>
                              <p:par>
                                <p:cTn id="202" presetID="52" presetClass="entr" presetSubtype="0" fill="hold" grpId="0" nodeType="clickEffect">
                                  <p:stCondLst>
                                    <p:cond delay="0"/>
                                  </p:stCondLst>
                                  <p:childTnLst>
                                    <p:set>
                                      <p:cBhvr>
                                        <p:cTn id="203" dur="1" fill="hold">
                                          <p:stCondLst>
                                            <p:cond delay="0"/>
                                          </p:stCondLst>
                                        </p:cTn>
                                        <p:tgtEl>
                                          <p:spTgt spid="29"/>
                                        </p:tgtEl>
                                        <p:attrNameLst>
                                          <p:attrName>style.visibility</p:attrName>
                                        </p:attrNameLst>
                                      </p:cBhvr>
                                      <p:to>
                                        <p:strVal val="visible"/>
                                      </p:to>
                                    </p:set>
                                    <p:animScale>
                                      <p:cBhvr>
                                        <p:cTn id="204" dur="1000" decel="50000" fill="hold">
                                          <p:stCondLst>
                                            <p:cond delay="0"/>
                                          </p:stCondLst>
                                        </p:cTn>
                                        <p:tgtEl>
                                          <p:spTgt spid="2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5" dur="1000" decel="50000" fill="hold">
                                          <p:stCondLst>
                                            <p:cond delay="0"/>
                                          </p:stCondLst>
                                        </p:cTn>
                                        <p:tgtEl>
                                          <p:spTgt spid="29"/>
                                        </p:tgtEl>
                                        <p:attrNameLst>
                                          <p:attrName>ppt_x</p:attrName>
                                          <p:attrName>ppt_y</p:attrName>
                                        </p:attrNameLst>
                                      </p:cBhvr>
                                    </p:animMotion>
                                    <p:animEffect transition="in" filter="fade">
                                      <p:cBhvr>
                                        <p:cTn id="206" dur="1000"/>
                                        <p:tgtEl>
                                          <p:spTgt spid="29"/>
                                        </p:tgtEl>
                                      </p:cBhvr>
                                    </p:animEffect>
                                  </p:childTnLst>
                                </p:cTn>
                              </p:par>
                            </p:childTnLst>
                          </p:cTn>
                        </p:par>
                      </p:childTnLst>
                    </p:cTn>
                  </p:par>
                  <p:par>
                    <p:cTn id="207" fill="hold">
                      <p:stCondLst>
                        <p:cond delay="indefinite"/>
                      </p:stCondLst>
                      <p:childTnLst>
                        <p:par>
                          <p:cTn id="208" fill="hold">
                            <p:stCondLst>
                              <p:cond delay="0"/>
                            </p:stCondLst>
                            <p:childTnLst>
                              <p:par>
                                <p:cTn id="209" presetID="52" presetClass="entr" presetSubtype="0" fill="hold" grpId="0" nodeType="clickEffect">
                                  <p:stCondLst>
                                    <p:cond delay="0"/>
                                  </p:stCondLst>
                                  <p:childTnLst>
                                    <p:set>
                                      <p:cBhvr>
                                        <p:cTn id="210" dur="1" fill="hold">
                                          <p:stCondLst>
                                            <p:cond delay="0"/>
                                          </p:stCondLst>
                                        </p:cTn>
                                        <p:tgtEl>
                                          <p:spTgt spid="28"/>
                                        </p:tgtEl>
                                        <p:attrNameLst>
                                          <p:attrName>style.visibility</p:attrName>
                                        </p:attrNameLst>
                                      </p:cBhvr>
                                      <p:to>
                                        <p:strVal val="visible"/>
                                      </p:to>
                                    </p:set>
                                    <p:animScale>
                                      <p:cBhvr>
                                        <p:cTn id="211" dur="1000" decel="50000" fill="hold">
                                          <p:stCondLst>
                                            <p:cond delay="0"/>
                                          </p:stCondLst>
                                        </p:cTn>
                                        <p:tgtEl>
                                          <p:spTgt spid="2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2" dur="1000" decel="50000" fill="hold">
                                          <p:stCondLst>
                                            <p:cond delay="0"/>
                                          </p:stCondLst>
                                        </p:cTn>
                                        <p:tgtEl>
                                          <p:spTgt spid="28"/>
                                        </p:tgtEl>
                                        <p:attrNameLst>
                                          <p:attrName>ppt_x</p:attrName>
                                          <p:attrName>ppt_y</p:attrName>
                                        </p:attrNameLst>
                                      </p:cBhvr>
                                    </p:animMotion>
                                    <p:animEffect transition="in" filter="fade">
                                      <p:cBhvr>
                                        <p:cTn id="213" dur="1000"/>
                                        <p:tgtEl>
                                          <p:spTgt spid="28"/>
                                        </p:tgtEl>
                                      </p:cBhvr>
                                    </p:animEffect>
                                  </p:childTnLst>
                                </p:cTn>
                              </p:par>
                            </p:childTnLst>
                          </p:cTn>
                        </p:par>
                      </p:childTnLst>
                    </p:cTn>
                  </p:par>
                  <p:par>
                    <p:cTn id="214" fill="hold">
                      <p:stCondLst>
                        <p:cond delay="indefinite"/>
                      </p:stCondLst>
                      <p:childTnLst>
                        <p:par>
                          <p:cTn id="215" fill="hold">
                            <p:stCondLst>
                              <p:cond delay="0"/>
                            </p:stCondLst>
                            <p:childTnLst>
                              <p:par>
                                <p:cTn id="216" presetID="52" presetClass="entr" presetSubtype="0" fill="hold" grpId="0" nodeType="clickEffect">
                                  <p:stCondLst>
                                    <p:cond delay="0"/>
                                  </p:stCondLst>
                                  <p:childTnLst>
                                    <p:set>
                                      <p:cBhvr>
                                        <p:cTn id="217" dur="1" fill="hold">
                                          <p:stCondLst>
                                            <p:cond delay="0"/>
                                          </p:stCondLst>
                                        </p:cTn>
                                        <p:tgtEl>
                                          <p:spTgt spid="27"/>
                                        </p:tgtEl>
                                        <p:attrNameLst>
                                          <p:attrName>style.visibility</p:attrName>
                                        </p:attrNameLst>
                                      </p:cBhvr>
                                      <p:to>
                                        <p:strVal val="visible"/>
                                      </p:to>
                                    </p:set>
                                    <p:animScale>
                                      <p:cBhvr>
                                        <p:cTn id="218" dur="1000" decel="50000" fill="hold">
                                          <p:stCondLst>
                                            <p:cond delay="0"/>
                                          </p:stCondLst>
                                        </p:cTn>
                                        <p:tgtEl>
                                          <p:spTgt spid="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9" dur="1000" decel="50000" fill="hold">
                                          <p:stCondLst>
                                            <p:cond delay="0"/>
                                          </p:stCondLst>
                                        </p:cTn>
                                        <p:tgtEl>
                                          <p:spTgt spid="27"/>
                                        </p:tgtEl>
                                        <p:attrNameLst>
                                          <p:attrName>ppt_x</p:attrName>
                                          <p:attrName>ppt_y</p:attrName>
                                        </p:attrNameLst>
                                      </p:cBhvr>
                                    </p:animMotion>
                                    <p:animEffect transition="in" filter="fade">
                                      <p:cBhvr>
                                        <p:cTn id="220" dur="1000"/>
                                        <p:tgtEl>
                                          <p:spTgt spid="27"/>
                                        </p:tgtEl>
                                      </p:cBhvr>
                                    </p:animEffect>
                                  </p:childTnLst>
                                </p:cTn>
                              </p:par>
                            </p:childTnLst>
                          </p:cTn>
                        </p:par>
                      </p:childTnLst>
                    </p:cTn>
                  </p:par>
                  <p:par>
                    <p:cTn id="221" fill="hold">
                      <p:stCondLst>
                        <p:cond delay="indefinite"/>
                      </p:stCondLst>
                      <p:childTnLst>
                        <p:par>
                          <p:cTn id="222" fill="hold">
                            <p:stCondLst>
                              <p:cond delay="0"/>
                            </p:stCondLst>
                            <p:childTnLst>
                              <p:par>
                                <p:cTn id="223" presetID="52" presetClass="entr" presetSubtype="0" fill="hold" grpId="0" nodeType="clickEffect">
                                  <p:stCondLst>
                                    <p:cond delay="0"/>
                                  </p:stCondLst>
                                  <p:childTnLst>
                                    <p:set>
                                      <p:cBhvr>
                                        <p:cTn id="224" dur="1" fill="hold">
                                          <p:stCondLst>
                                            <p:cond delay="0"/>
                                          </p:stCondLst>
                                        </p:cTn>
                                        <p:tgtEl>
                                          <p:spTgt spid="30"/>
                                        </p:tgtEl>
                                        <p:attrNameLst>
                                          <p:attrName>style.visibility</p:attrName>
                                        </p:attrNameLst>
                                      </p:cBhvr>
                                      <p:to>
                                        <p:strVal val="visible"/>
                                      </p:to>
                                    </p:set>
                                    <p:animScale>
                                      <p:cBhvr>
                                        <p:cTn id="225" dur="1000" decel="50000" fill="hold">
                                          <p:stCondLst>
                                            <p:cond delay="0"/>
                                          </p:stCondLst>
                                        </p:cTn>
                                        <p:tgtEl>
                                          <p:spTgt spid="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6" dur="1000" decel="50000" fill="hold">
                                          <p:stCondLst>
                                            <p:cond delay="0"/>
                                          </p:stCondLst>
                                        </p:cTn>
                                        <p:tgtEl>
                                          <p:spTgt spid="30"/>
                                        </p:tgtEl>
                                        <p:attrNameLst>
                                          <p:attrName>ppt_x</p:attrName>
                                          <p:attrName>ppt_y</p:attrName>
                                        </p:attrNameLst>
                                      </p:cBhvr>
                                    </p:animMotion>
                                    <p:animEffect transition="in" filter="fade">
                                      <p:cBhvr>
                                        <p:cTn id="227" dur="1000"/>
                                        <p:tgtEl>
                                          <p:spTgt spid="30"/>
                                        </p:tgtEl>
                                      </p:cBhvr>
                                    </p:animEffect>
                                  </p:childTnLst>
                                </p:cTn>
                              </p:par>
                            </p:childTnLst>
                          </p:cTn>
                        </p:par>
                      </p:childTnLst>
                    </p:cTn>
                  </p:par>
                  <p:par>
                    <p:cTn id="228" fill="hold">
                      <p:stCondLst>
                        <p:cond delay="indefinite"/>
                      </p:stCondLst>
                      <p:childTnLst>
                        <p:par>
                          <p:cTn id="229" fill="hold">
                            <p:stCondLst>
                              <p:cond delay="0"/>
                            </p:stCondLst>
                            <p:childTnLst>
                              <p:par>
                                <p:cTn id="230" presetID="52" presetClass="entr" presetSubtype="0" fill="hold" grpId="0" nodeType="clickEffect">
                                  <p:stCondLst>
                                    <p:cond delay="0"/>
                                  </p:stCondLst>
                                  <p:childTnLst>
                                    <p:set>
                                      <p:cBhvr>
                                        <p:cTn id="231" dur="1" fill="hold">
                                          <p:stCondLst>
                                            <p:cond delay="0"/>
                                          </p:stCondLst>
                                        </p:cTn>
                                        <p:tgtEl>
                                          <p:spTgt spid="31"/>
                                        </p:tgtEl>
                                        <p:attrNameLst>
                                          <p:attrName>style.visibility</p:attrName>
                                        </p:attrNameLst>
                                      </p:cBhvr>
                                      <p:to>
                                        <p:strVal val="visible"/>
                                      </p:to>
                                    </p:set>
                                    <p:animScale>
                                      <p:cBhvr>
                                        <p:cTn id="232" dur="1000" decel="50000" fill="hold">
                                          <p:stCondLst>
                                            <p:cond delay="0"/>
                                          </p:stCondLst>
                                        </p:cTn>
                                        <p:tgtEl>
                                          <p:spTgt spid="3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3" dur="1000" decel="50000" fill="hold">
                                          <p:stCondLst>
                                            <p:cond delay="0"/>
                                          </p:stCondLst>
                                        </p:cTn>
                                        <p:tgtEl>
                                          <p:spTgt spid="31"/>
                                        </p:tgtEl>
                                        <p:attrNameLst>
                                          <p:attrName>ppt_x</p:attrName>
                                          <p:attrName>ppt_y</p:attrName>
                                        </p:attrNameLst>
                                      </p:cBhvr>
                                    </p:animMotion>
                                    <p:animEffect transition="in" filter="fade">
                                      <p:cBhvr>
                                        <p:cTn id="234" dur="1000"/>
                                        <p:tgtEl>
                                          <p:spTgt spid="31"/>
                                        </p:tgtEl>
                                      </p:cBhvr>
                                    </p:animEffect>
                                  </p:childTnLst>
                                </p:cTn>
                              </p:par>
                            </p:childTnLst>
                          </p:cTn>
                        </p:par>
                      </p:childTnLst>
                    </p:cTn>
                  </p:par>
                  <p:par>
                    <p:cTn id="235" fill="hold">
                      <p:stCondLst>
                        <p:cond delay="indefinite"/>
                      </p:stCondLst>
                      <p:childTnLst>
                        <p:par>
                          <p:cTn id="236" fill="hold">
                            <p:stCondLst>
                              <p:cond delay="0"/>
                            </p:stCondLst>
                            <p:childTnLst>
                              <p:par>
                                <p:cTn id="237" presetID="52" presetClass="entr" presetSubtype="0" fill="hold" grpId="0" nodeType="clickEffect">
                                  <p:stCondLst>
                                    <p:cond delay="0"/>
                                  </p:stCondLst>
                                  <p:childTnLst>
                                    <p:set>
                                      <p:cBhvr>
                                        <p:cTn id="238" dur="1" fill="hold">
                                          <p:stCondLst>
                                            <p:cond delay="0"/>
                                          </p:stCondLst>
                                        </p:cTn>
                                        <p:tgtEl>
                                          <p:spTgt spid="38"/>
                                        </p:tgtEl>
                                        <p:attrNameLst>
                                          <p:attrName>style.visibility</p:attrName>
                                        </p:attrNameLst>
                                      </p:cBhvr>
                                      <p:to>
                                        <p:strVal val="visible"/>
                                      </p:to>
                                    </p:set>
                                    <p:animScale>
                                      <p:cBhvr>
                                        <p:cTn id="239" dur="1000" decel="50000" fill="hold">
                                          <p:stCondLst>
                                            <p:cond delay="0"/>
                                          </p:stCondLst>
                                        </p:cTn>
                                        <p:tgtEl>
                                          <p:spTgt spid="3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0" dur="1000" decel="50000" fill="hold">
                                          <p:stCondLst>
                                            <p:cond delay="0"/>
                                          </p:stCondLst>
                                        </p:cTn>
                                        <p:tgtEl>
                                          <p:spTgt spid="38"/>
                                        </p:tgtEl>
                                        <p:attrNameLst>
                                          <p:attrName>ppt_x</p:attrName>
                                          <p:attrName>ppt_y</p:attrName>
                                        </p:attrNameLst>
                                      </p:cBhvr>
                                    </p:animMotion>
                                    <p:animEffect transition="in" filter="fade">
                                      <p:cBhvr>
                                        <p:cTn id="241" dur="1000"/>
                                        <p:tgtEl>
                                          <p:spTgt spid="38"/>
                                        </p:tgtEl>
                                      </p:cBhvr>
                                    </p:animEffect>
                                  </p:childTnLst>
                                </p:cTn>
                              </p:par>
                            </p:childTnLst>
                          </p:cTn>
                        </p:par>
                      </p:childTnLst>
                    </p:cTn>
                  </p:par>
                  <p:par>
                    <p:cTn id="242" fill="hold">
                      <p:stCondLst>
                        <p:cond delay="indefinite"/>
                      </p:stCondLst>
                      <p:childTnLst>
                        <p:par>
                          <p:cTn id="243" fill="hold">
                            <p:stCondLst>
                              <p:cond delay="0"/>
                            </p:stCondLst>
                            <p:childTnLst>
                              <p:par>
                                <p:cTn id="244" presetID="52" presetClass="entr" presetSubtype="0" fill="hold" grpId="0" nodeType="clickEffect">
                                  <p:stCondLst>
                                    <p:cond delay="0"/>
                                  </p:stCondLst>
                                  <p:childTnLst>
                                    <p:set>
                                      <p:cBhvr>
                                        <p:cTn id="245" dur="1" fill="hold">
                                          <p:stCondLst>
                                            <p:cond delay="0"/>
                                          </p:stCondLst>
                                        </p:cTn>
                                        <p:tgtEl>
                                          <p:spTgt spid="34"/>
                                        </p:tgtEl>
                                        <p:attrNameLst>
                                          <p:attrName>style.visibility</p:attrName>
                                        </p:attrNameLst>
                                      </p:cBhvr>
                                      <p:to>
                                        <p:strVal val="visible"/>
                                      </p:to>
                                    </p:set>
                                    <p:animScale>
                                      <p:cBhvr>
                                        <p:cTn id="246" dur="1000" decel="50000" fill="hold">
                                          <p:stCondLst>
                                            <p:cond delay="0"/>
                                          </p:stCondLst>
                                        </p:cTn>
                                        <p:tgtEl>
                                          <p:spTgt spid="3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7" dur="1000" decel="50000" fill="hold">
                                          <p:stCondLst>
                                            <p:cond delay="0"/>
                                          </p:stCondLst>
                                        </p:cTn>
                                        <p:tgtEl>
                                          <p:spTgt spid="34"/>
                                        </p:tgtEl>
                                        <p:attrNameLst>
                                          <p:attrName>ppt_x</p:attrName>
                                          <p:attrName>ppt_y</p:attrName>
                                        </p:attrNameLst>
                                      </p:cBhvr>
                                    </p:animMotion>
                                    <p:animEffect transition="in" filter="fade">
                                      <p:cBhvr>
                                        <p:cTn id="248" dur="1000"/>
                                        <p:tgtEl>
                                          <p:spTgt spid="34"/>
                                        </p:tgtEl>
                                      </p:cBhvr>
                                    </p:animEffect>
                                  </p:childTnLst>
                                </p:cTn>
                              </p:par>
                            </p:childTnLst>
                          </p:cTn>
                        </p:par>
                      </p:childTnLst>
                    </p:cTn>
                  </p:par>
                  <p:par>
                    <p:cTn id="249" fill="hold">
                      <p:stCondLst>
                        <p:cond delay="indefinite"/>
                      </p:stCondLst>
                      <p:childTnLst>
                        <p:par>
                          <p:cTn id="250" fill="hold">
                            <p:stCondLst>
                              <p:cond delay="0"/>
                            </p:stCondLst>
                            <p:childTnLst>
                              <p:par>
                                <p:cTn id="251" presetID="52" presetClass="entr" presetSubtype="0" fill="hold" grpId="0" nodeType="clickEffect">
                                  <p:stCondLst>
                                    <p:cond delay="0"/>
                                  </p:stCondLst>
                                  <p:childTnLst>
                                    <p:set>
                                      <p:cBhvr>
                                        <p:cTn id="252" dur="1" fill="hold">
                                          <p:stCondLst>
                                            <p:cond delay="0"/>
                                          </p:stCondLst>
                                        </p:cTn>
                                        <p:tgtEl>
                                          <p:spTgt spid="33"/>
                                        </p:tgtEl>
                                        <p:attrNameLst>
                                          <p:attrName>style.visibility</p:attrName>
                                        </p:attrNameLst>
                                      </p:cBhvr>
                                      <p:to>
                                        <p:strVal val="visible"/>
                                      </p:to>
                                    </p:set>
                                    <p:animScale>
                                      <p:cBhvr>
                                        <p:cTn id="253" dur="1000" decel="50000" fill="hold">
                                          <p:stCondLst>
                                            <p:cond delay="0"/>
                                          </p:stCondLst>
                                        </p:cTn>
                                        <p:tgtEl>
                                          <p:spTgt spid="3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4" dur="1000" decel="50000" fill="hold">
                                          <p:stCondLst>
                                            <p:cond delay="0"/>
                                          </p:stCondLst>
                                        </p:cTn>
                                        <p:tgtEl>
                                          <p:spTgt spid="33"/>
                                        </p:tgtEl>
                                        <p:attrNameLst>
                                          <p:attrName>ppt_x</p:attrName>
                                          <p:attrName>ppt_y</p:attrName>
                                        </p:attrNameLst>
                                      </p:cBhvr>
                                    </p:animMotion>
                                    <p:animEffect transition="in" filter="fade">
                                      <p:cBhvr>
                                        <p:cTn id="255" dur="1000"/>
                                        <p:tgtEl>
                                          <p:spTgt spid="33"/>
                                        </p:tgtEl>
                                      </p:cBhvr>
                                    </p:animEffect>
                                  </p:childTnLst>
                                </p:cTn>
                              </p:par>
                            </p:childTnLst>
                          </p:cTn>
                        </p:par>
                      </p:childTnLst>
                    </p:cTn>
                  </p:par>
                  <p:par>
                    <p:cTn id="256" fill="hold">
                      <p:stCondLst>
                        <p:cond delay="indefinite"/>
                      </p:stCondLst>
                      <p:childTnLst>
                        <p:par>
                          <p:cTn id="257" fill="hold">
                            <p:stCondLst>
                              <p:cond delay="0"/>
                            </p:stCondLst>
                            <p:childTnLst>
                              <p:par>
                                <p:cTn id="258" presetID="52" presetClass="entr" presetSubtype="0" fill="hold" grpId="0" nodeType="clickEffect">
                                  <p:stCondLst>
                                    <p:cond delay="0"/>
                                  </p:stCondLst>
                                  <p:childTnLst>
                                    <p:set>
                                      <p:cBhvr>
                                        <p:cTn id="259" dur="1" fill="hold">
                                          <p:stCondLst>
                                            <p:cond delay="0"/>
                                          </p:stCondLst>
                                        </p:cTn>
                                        <p:tgtEl>
                                          <p:spTgt spid="32"/>
                                        </p:tgtEl>
                                        <p:attrNameLst>
                                          <p:attrName>style.visibility</p:attrName>
                                        </p:attrNameLst>
                                      </p:cBhvr>
                                      <p:to>
                                        <p:strVal val="visible"/>
                                      </p:to>
                                    </p:set>
                                    <p:animScale>
                                      <p:cBhvr>
                                        <p:cTn id="260" dur="1000" decel="50000" fill="hold">
                                          <p:stCondLst>
                                            <p:cond delay="0"/>
                                          </p:stCondLst>
                                        </p:cTn>
                                        <p:tgtEl>
                                          <p:spTgt spid="3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1" dur="1000" decel="50000" fill="hold">
                                          <p:stCondLst>
                                            <p:cond delay="0"/>
                                          </p:stCondLst>
                                        </p:cTn>
                                        <p:tgtEl>
                                          <p:spTgt spid="32"/>
                                        </p:tgtEl>
                                        <p:attrNameLst>
                                          <p:attrName>ppt_x</p:attrName>
                                          <p:attrName>ppt_y</p:attrName>
                                        </p:attrNameLst>
                                      </p:cBhvr>
                                    </p:animMotion>
                                    <p:animEffect transition="in" filter="fade">
                                      <p:cBhvr>
                                        <p:cTn id="262" dur="1000"/>
                                        <p:tgtEl>
                                          <p:spTgt spid="32"/>
                                        </p:tgtEl>
                                      </p:cBhvr>
                                    </p:animEffect>
                                  </p:childTnLst>
                                </p:cTn>
                              </p:par>
                            </p:childTnLst>
                          </p:cTn>
                        </p:par>
                      </p:childTnLst>
                    </p:cTn>
                  </p:par>
                  <p:par>
                    <p:cTn id="263" fill="hold">
                      <p:stCondLst>
                        <p:cond delay="indefinite"/>
                      </p:stCondLst>
                      <p:childTnLst>
                        <p:par>
                          <p:cTn id="264" fill="hold">
                            <p:stCondLst>
                              <p:cond delay="0"/>
                            </p:stCondLst>
                            <p:childTnLst>
                              <p:par>
                                <p:cTn id="265" presetID="52" presetClass="entr" presetSubtype="0" fill="hold" grpId="0" nodeType="clickEffect">
                                  <p:stCondLst>
                                    <p:cond delay="0"/>
                                  </p:stCondLst>
                                  <p:childTnLst>
                                    <p:set>
                                      <p:cBhvr>
                                        <p:cTn id="266" dur="1" fill="hold">
                                          <p:stCondLst>
                                            <p:cond delay="0"/>
                                          </p:stCondLst>
                                        </p:cTn>
                                        <p:tgtEl>
                                          <p:spTgt spid="35"/>
                                        </p:tgtEl>
                                        <p:attrNameLst>
                                          <p:attrName>style.visibility</p:attrName>
                                        </p:attrNameLst>
                                      </p:cBhvr>
                                      <p:to>
                                        <p:strVal val="visible"/>
                                      </p:to>
                                    </p:set>
                                    <p:animScale>
                                      <p:cBhvr>
                                        <p:cTn id="267" dur="1000" decel="50000" fill="hold">
                                          <p:stCondLst>
                                            <p:cond delay="0"/>
                                          </p:stCondLst>
                                        </p:cTn>
                                        <p:tgtEl>
                                          <p:spTgt spid="3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8" dur="1000" decel="50000" fill="hold">
                                          <p:stCondLst>
                                            <p:cond delay="0"/>
                                          </p:stCondLst>
                                        </p:cTn>
                                        <p:tgtEl>
                                          <p:spTgt spid="35"/>
                                        </p:tgtEl>
                                        <p:attrNameLst>
                                          <p:attrName>ppt_x</p:attrName>
                                          <p:attrName>ppt_y</p:attrName>
                                        </p:attrNameLst>
                                      </p:cBhvr>
                                    </p:animMotion>
                                    <p:animEffect transition="in" filter="fade">
                                      <p:cBhvr>
                                        <p:cTn id="269" dur="1000"/>
                                        <p:tgtEl>
                                          <p:spTgt spid="35"/>
                                        </p:tgtEl>
                                      </p:cBhvr>
                                    </p:animEffect>
                                  </p:childTnLst>
                                </p:cTn>
                              </p:par>
                            </p:childTnLst>
                          </p:cTn>
                        </p:par>
                      </p:childTnLst>
                    </p:cTn>
                  </p:par>
                  <p:par>
                    <p:cTn id="270" fill="hold">
                      <p:stCondLst>
                        <p:cond delay="indefinite"/>
                      </p:stCondLst>
                      <p:childTnLst>
                        <p:par>
                          <p:cTn id="271" fill="hold">
                            <p:stCondLst>
                              <p:cond delay="0"/>
                            </p:stCondLst>
                            <p:childTnLst>
                              <p:par>
                                <p:cTn id="272" presetID="52" presetClass="entr" presetSubtype="0" fill="hold" grpId="0" nodeType="clickEffect">
                                  <p:stCondLst>
                                    <p:cond delay="0"/>
                                  </p:stCondLst>
                                  <p:childTnLst>
                                    <p:set>
                                      <p:cBhvr>
                                        <p:cTn id="273" dur="1" fill="hold">
                                          <p:stCondLst>
                                            <p:cond delay="0"/>
                                          </p:stCondLst>
                                        </p:cTn>
                                        <p:tgtEl>
                                          <p:spTgt spid="36"/>
                                        </p:tgtEl>
                                        <p:attrNameLst>
                                          <p:attrName>style.visibility</p:attrName>
                                        </p:attrNameLst>
                                      </p:cBhvr>
                                      <p:to>
                                        <p:strVal val="visible"/>
                                      </p:to>
                                    </p:set>
                                    <p:animScale>
                                      <p:cBhvr>
                                        <p:cTn id="274" dur="1000" decel="50000" fill="hold">
                                          <p:stCondLst>
                                            <p:cond delay="0"/>
                                          </p:stCondLst>
                                        </p:cTn>
                                        <p:tgtEl>
                                          <p:spTgt spid="3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5" dur="1000" decel="50000" fill="hold">
                                          <p:stCondLst>
                                            <p:cond delay="0"/>
                                          </p:stCondLst>
                                        </p:cTn>
                                        <p:tgtEl>
                                          <p:spTgt spid="36"/>
                                        </p:tgtEl>
                                        <p:attrNameLst>
                                          <p:attrName>ppt_x</p:attrName>
                                          <p:attrName>ppt_y</p:attrName>
                                        </p:attrNameLst>
                                      </p:cBhvr>
                                    </p:animMotion>
                                    <p:animEffect transition="in" filter="fade">
                                      <p:cBhvr>
                                        <p:cTn id="276" dur="1000"/>
                                        <p:tgtEl>
                                          <p:spTgt spid="36"/>
                                        </p:tgtEl>
                                      </p:cBhvr>
                                    </p:animEffect>
                                  </p:childTnLst>
                                </p:cTn>
                              </p:par>
                            </p:childTnLst>
                          </p:cTn>
                        </p:par>
                      </p:childTnLst>
                    </p:cTn>
                  </p:par>
                  <p:par>
                    <p:cTn id="277" fill="hold">
                      <p:stCondLst>
                        <p:cond delay="indefinite"/>
                      </p:stCondLst>
                      <p:childTnLst>
                        <p:par>
                          <p:cTn id="278" fill="hold">
                            <p:stCondLst>
                              <p:cond delay="0"/>
                            </p:stCondLst>
                            <p:childTnLst>
                              <p:par>
                                <p:cTn id="279" presetID="52" presetClass="entr" presetSubtype="0" fill="hold" grpId="0" nodeType="clickEffect">
                                  <p:stCondLst>
                                    <p:cond delay="0"/>
                                  </p:stCondLst>
                                  <p:childTnLst>
                                    <p:set>
                                      <p:cBhvr>
                                        <p:cTn id="280" dur="1" fill="hold">
                                          <p:stCondLst>
                                            <p:cond delay="0"/>
                                          </p:stCondLst>
                                        </p:cTn>
                                        <p:tgtEl>
                                          <p:spTgt spid="37"/>
                                        </p:tgtEl>
                                        <p:attrNameLst>
                                          <p:attrName>style.visibility</p:attrName>
                                        </p:attrNameLst>
                                      </p:cBhvr>
                                      <p:to>
                                        <p:strVal val="visible"/>
                                      </p:to>
                                    </p:set>
                                    <p:animScale>
                                      <p:cBhvr>
                                        <p:cTn id="281" dur="1000" decel="50000" fill="hold">
                                          <p:stCondLst>
                                            <p:cond delay="0"/>
                                          </p:stCondLst>
                                        </p:cTn>
                                        <p:tgtEl>
                                          <p:spTgt spid="3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2" dur="1000" decel="50000" fill="hold">
                                          <p:stCondLst>
                                            <p:cond delay="0"/>
                                          </p:stCondLst>
                                        </p:cTn>
                                        <p:tgtEl>
                                          <p:spTgt spid="37"/>
                                        </p:tgtEl>
                                        <p:attrNameLst>
                                          <p:attrName>ppt_x</p:attrName>
                                          <p:attrName>ppt_y</p:attrName>
                                        </p:attrNameLst>
                                      </p:cBhvr>
                                    </p:animMotion>
                                    <p:animEffect transition="in" filter="fade">
                                      <p:cBhvr>
                                        <p:cTn id="283" dur="1000"/>
                                        <p:tgtEl>
                                          <p:spTgt spid="37"/>
                                        </p:tgtEl>
                                      </p:cBhvr>
                                    </p:animEffect>
                                  </p:childTnLst>
                                </p:cTn>
                              </p:par>
                            </p:childTnLst>
                          </p:cTn>
                        </p:par>
                      </p:childTnLst>
                    </p:cTn>
                  </p:par>
                  <p:par>
                    <p:cTn id="284" fill="hold">
                      <p:stCondLst>
                        <p:cond delay="indefinite"/>
                      </p:stCondLst>
                      <p:childTnLst>
                        <p:par>
                          <p:cTn id="285" fill="hold">
                            <p:stCondLst>
                              <p:cond delay="0"/>
                            </p:stCondLst>
                            <p:childTnLst>
                              <p:par>
                                <p:cTn id="286" presetID="52" presetClass="entr" presetSubtype="0" fill="hold" grpId="0" nodeType="clickEffect">
                                  <p:stCondLst>
                                    <p:cond delay="0"/>
                                  </p:stCondLst>
                                  <p:childTnLst>
                                    <p:set>
                                      <p:cBhvr>
                                        <p:cTn id="287" dur="1" fill="hold">
                                          <p:stCondLst>
                                            <p:cond delay="0"/>
                                          </p:stCondLst>
                                        </p:cTn>
                                        <p:tgtEl>
                                          <p:spTgt spid="44"/>
                                        </p:tgtEl>
                                        <p:attrNameLst>
                                          <p:attrName>style.visibility</p:attrName>
                                        </p:attrNameLst>
                                      </p:cBhvr>
                                      <p:to>
                                        <p:strVal val="visible"/>
                                      </p:to>
                                    </p:set>
                                    <p:animScale>
                                      <p:cBhvr>
                                        <p:cTn id="288" dur="1000" decel="50000" fill="hold">
                                          <p:stCondLst>
                                            <p:cond delay="0"/>
                                          </p:stCondLst>
                                        </p:cTn>
                                        <p:tgtEl>
                                          <p:spTgt spid="4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9" dur="1000" decel="50000" fill="hold">
                                          <p:stCondLst>
                                            <p:cond delay="0"/>
                                          </p:stCondLst>
                                        </p:cTn>
                                        <p:tgtEl>
                                          <p:spTgt spid="44"/>
                                        </p:tgtEl>
                                        <p:attrNameLst>
                                          <p:attrName>ppt_x</p:attrName>
                                          <p:attrName>ppt_y</p:attrName>
                                        </p:attrNameLst>
                                      </p:cBhvr>
                                    </p:animMotion>
                                    <p:animEffect transition="in" filter="fade">
                                      <p:cBhvr>
                                        <p:cTn id="290" dur="1000"/>
                                        <p:tgtEl>
                                          <p:spTgt spid="44"/>
                                        </p:tgtEl>
                                      </p:cBhvr>
                                    </p:animEffect>
                                  </p:childTnLst>
                                </p:cTn>
                              </p:par>
                            </p:childTnLst>
                          </p:cTn>
                        </p:par>
                      </p:childTnLst>
                    </p:cTn>
                  </p:par>
                  <p:par>
                    <p:cTn id="291" fill="hold">
                      <p:stCondLst>
                        <p:cond delay="indefinite"/>
                      </p:stCondLst>
                      <p:childTnLst>
                        <p:par>
                          <p:cTn id="292" fill="hold">
                            <p:stCondLst>
                              <p:cond delay="0"/>
                            </p:stCondLst>
                            <p:childTnLst>
                              <p:par>
                                <p:cTn id="293" presetID="52" presetClass="entr" presetSubtype="0" fill="hold" grpId="0" nodeType="clickEffect">
                                  <p:stCondLst>
                                    <p:cond delay="0"/>
                                  </p:stCondLst>
                                  <p:childTnLst>
                                    <p:set>
                                      <p:cBhvr>
                                        <p:cTn id="294" dur="1" fill="hold">
                                          <p:stCondLst>
                                            <p:cond delay="0"/>
                                          </p:stCondLst>
                                        </p:cTn>
                                        <p:tgtEl>
                                          <p:spTgt spid="45"/>
                                        </p:tgtEl>
                                        <p:attrNameLst>
                                          <p:attrName>style.visibility</p:attrName>
                                        </p:attrNameLst>
                                      </p:cBhvr>
                                      <p:to>
                                        <p:strVal val="visible"/>
                                      </p:to>
                                    </p:set>
                                    <p:animScale>
                                      <p:cBhvr>
                                        <p:cTn id="295" dur="1000" decel="50000" fill="hold">
                                          <p:stCondLst>
                                            <p:cond delay="0"/>
                                          </p:stCondLst>
                                        </p:cTn>
                                        <p:tgtEl>
                                          <p:spTgt spid="4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6" dur="1000" decel="50000" fill="hold">
                                          <p:stCondLst>
                                            <p:cond delay="0"/>
                                          </p:stCondLst>
                                        </p:cTn>
                                        <p:tgtEl>
                                          <p:spTgt spid="45"/>
                                        </p:tgtEl>
                                        <p:attrNameLst>
                                          <p:attrName>ppt_x</p:attrName>
                                          <p:attrName>ppt_y</p:attrName>
                                        </p:attrNameLst>
                                      </p:cBhvr>
                                    </p:animMotion>
                                    <p:animEffect transition="in" filter="fade">
                                      <p:cBhvr>
                                        <p:cTn id="297" dur="1000"/>
                                        <p:tgtEl>
                                          <p:spTgt spid="45"/>
                                        </p:tgtEl>
                                      </p:cBhvr>
                                    </p:animEffect>
                                  </p:childTnLst>
                                </p:cTn>
                              </p:par>
                            </p:childTnLst>
                          </p:cTn>
                        </p:par>
                      </p:childTnLst>
                    </p:cTn>
                  </p:par>
                  <p:par>
                    <p:cTn id="298" fill="hold">
                      <p:stCondLst>
                        <p:cond delay="indefinite"/>
                      </p:stCondLst>
                      <p:childTnLst>
                        <p:par>
                          <p:cTn id="299" fill="hold">
                            <p:stCondLst>
                              <p:cond delay="0"/>
                            </p:stCondLst>
                            <p:childTnLst>
                              <p:par>
                                <p:cTn id="300" presetID="52" presetClass="entr" presetSubtype="0" fill="hold" grpId="0" nodeType="clickEffect">
                                  <p:stCondLst>
                                    <p:cond delay="0"/>
                                  </p:stCondLst>
                                  <p:childTnLst>
                                    <p:set>
                                      <p:cBhvr>
                                        <p:cTn id="301" dur="1" fill="hold">
                                          <p:stCondLst>
                                            <p:cond delay="0"/>
                                          </p:stCondLst>
                                        </p:cTn>
                                        <p:tgtEl>
                                          <p:spTgt spid="43"/>
                                        </p:tgtEl>
                                        <p:attrNameLst>
                                          <p:attrName>style.visibility</p:attrName>
                                        </p:attrNameLst>
                                      </p:cBhvr>
                                      <p:to>
                                        <p:strVal val="visible"/>
                                      </p:to>
                                    </p:set>
                                    <p:animScale>
                                      <p:cBhvr>
                                        <p:cTn id="302" dur="1000" decel="50000" fill="hold">
                                          <p:stCondLst>
                                            <p:cond delay="0"/>
                                          </p:stCondLst>
                                        </p:cTn>
                                        <p:tgtEl>
                                          <p:spTgt spid="4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3" dur="1000" decel="50000" fill="hold">
                                          <p:stCondLst>
                                            <p:cond delay="0"/>
                                          </p:stCondLst>
                                        </p:cTn>
                                        <p:tgtEl>
                                          <p:spTgt spid="43"/>
                                        </p:tgtEl>
                                        <p:attrNameLst>
                                          <p:attrName>ppt_x</p:attrName>
                                          <p:attrName>ppt_y</p:attrName>
                                        </p:attrNameLst>
                                      </p:cBhvr>
                                    </p:animMotion>
                                    <p:animEffect transition="in" filter="fade">
                                      <p:cBhvr>
                                        <p:cTn id="304"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2FF0-F4DE-4315-863B-88996E81AB43}" type="datetime1">
              <a:rPr lang="en-US" smtClean="0"/>
              <a:pPr/>
              <a:t>9/26/2020</a:t>
            </a:fld>
            <a:endParaRPr lang="en-US"/>
          </a:p>
        </p:txBody>
      </p:sp>
      <p:sp>
        <p:nvSpPr>
          <p:cNvPr id="3" name="Slide Number Placeholder 2"/>
          <p:cNvSpPr>
            <a:spLocks noGrp="1"/>
          </p:cNvSpPr>
          <p:nvPr>
            <p:ph type="sldNum" sz="quarter" idx="12"/>
          </p:nvPr>
        </p:nvSpPr>
        <p:spPr/>
        <p:txBody>
          <a:bodyPr/>
          <a:lstStyle/>
          <a:p>
            <a:fld id="{D58E6735-540D-4EB1-B0B9-16DDD8662F70}" type="slidenum">
              <a:rPr lang="en-US" smtClean="0"/>
              <a:pPr/>
              <a:t>14</a:t>
            </a:fld>
            <a:endParaRPr lang="en-US"/>
          </a:p>
        </p:txBody>
      </p:sp>
      <p:sp>
        <p:nvSpPr>
          <p:cNvPr id="4" name="Rounded Rectangle 3"/>
          <p:cNvSpPr/>
          <p:nvPr/>
        </p:nvSpPr>
        <p:spPr>
          <a:xfrm>
            <a:off x="501539" y="2767132"/>
            <a:ext cx="12845611" cy="873536"/>
          </a:xfrm>
          <a:prstGeom prst="round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dk1"/>
          </a:lnRef>
          <a:fillRef idx="2">
            <a:schemeClr val="dk1"/>
          </a:fillRef>
          <a:effectRef idx="1">
            <a:schemeClr val="dk1"/>
          </a:effectRef>
          <a:fontRef idx="minor">
            <a:schemeClr val="dk1"/>
          </a:fontRef>
        </p:style>
        <p:txBody>
          <a:bodyPr rtlCol="0" anchor="ctr"/>
          <a:lstStyle/>
          <a:p>
            <a:pPr algn="r" rtl="1"/>
            <a:r>
              <a:rPr lang="en-US" sz="3600" b="1" dirty="0" smtClean="0"/>
              <a:t>1</a:t>
            </a:r>
            <a:r>
              <a:rPr lang="ar-MA" sz="3600" b="1" dirty="0" smtClean="0"/>
              <a:t>. كم عدد سكان المسلمين في بنغلاديش ؟ وما هي نسبتهم المائوية فيها ؟</a:t>
            </a:r>
            <a:endParaRPr lang="ar-MA" sz="3600" b="1" dirty="0"/>
          </a:p>
        </p:txBody>
      </p:sp>
      <p:sp>
        <p:nvSpPr>
          <p:cNvPr id="5" name="Rounded Rectangle 4"/>
          <p:cNvSpPr/>
          <p:nvPr/>
        </p:nvSpPr>
        <p:spPr>
          <a:xfrm>
            <a:off x="472964" y="5555988"/>
            <a:ext cx="12845611" cy="964340"/>
          </a:xfrm>
          <a:prstGeom prst="round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r" rtl="1"/>
            <a:r>
              <a:rPr lang="en-US" sz="3600" b="1" dirty="0"/>
              <a:t>3</a:t>
            </a:r>
            <a:r>
              <a:rPr lang="ar-MA" sz="3600" b="1" dirty="0" smtClean="0"/>
              <a:t>. من الذين نقلوا الإسلام إلى بنغلاديش ؟ وكيف ؟</a:t>
            </a:r>
            <a:endParaRPr lang="ar-MA" sz="3600" b="1" dirty="0"/>
          </a:p>
        </p:txBody>
      </p:sp>
      <p:sp>
        <p:nvSpPr>
          <p:cNvPr id="6" name="Rounded Rectangle 5"/>
          <p:cNvSpPr/>
          <p:nvPr/>
        </p:nvSpPr>
        <p:spPr>
          <a:xfrm>
            <a:off x="492014" y="4031052"/>
            <a:ext cx="12845611" cy="917040"/>
          </a:xfrm>
          <a:prstGeom prst="round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r" rtl="1"/>
            <a:r>
              <a:rPr lang="en-US" sz="3600" b="1" dirty="0" smtClean="0"/>
              <a:t>2</a:t>
            </a:r>
            <a:r>
              <a:rPr lang="ar-MA" sz="3600" b="1" dirty="0" smtClean="0"/>
              <a:t>. متى وصل الإسلام إلى بلادنا بنغلاديش ؟</a:t>
            </a:r>
            <a:endParaRPr lang="ar-MA" sz="3600" b="1" dirty="0"/>
          </a:p>
        </p:txBody>
      </p:sp>
      <p:sp>
        <p:nvSpPr>
          <p:cNvPr id="10" name="Rounded Rectangle 9"/>
          <p:cNvSpPr/>
          <p:nvPr/>
        </p:nvSpPr>
        <p:spPr>
          <a:xfrm>
            <a:off x="4556502" y="419212"/>
            <a:ext cx="3673099" cy="918098"/>
          </a:xfrm>
          <a:prstGeom prst="roundRect">
            <a:avLst/>
          </a:prstGeom>
          <a:ln w="7620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3200" dirty="0"/>
          </a:p>
        </p:txBody>
      </p:sp>
      <p:sp>
        <p:nvSpPr>
          <p:cNvPr id="11" name="Rectangle 10"/>
          <p:cNvSpPr/>
          <p:nvPr/>
        </p:nvSpPr>
        <p:spPr>
          <a:xfrm rot="10800000" flipV="1">
            <a:off x="5795210" y="350471"/>
            <a:ext cx="2629276"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MA" sz="4800" b="1" cap="none" spc="50" dirty="0" smtClean="0">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التقييم</a:t>
            </a:r>
            <a:endParaRPr lang="en-US" sz="4800" b="1" cap="none" spc="50" dirty="0">
              <a:ln w="11430">
                <a:solidFill>
                  <a:sysClr val="windowText" lastClr="000000"/>
                </a:solidFill>
              </a:ln>
              <a:solidFill>
                <a:sysClr val="windowText" lastClr="000000"/>
              </a:soli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par>
                                <p:cTn id="10" presetID="41" presetClass="entr" presetSubtype="0" fill="hold" grpId="0" nodeType="withEffect">
                                  <p:stCondLst>
                                    <p:cond delay="0"/>
                                  </p:stCondLst>
                                  <p:iterate type="lt">
                                    <p:tmPct val="10000"/>
                                  </p:iterate>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1"/>
                                        </p:tgtEl>
                                        <p:attrNameLst>
                                          <p:attrName>ppt_y</p:attrName>
                                        </p:attrNameLst>
                                      </p:cBhvr>
                                      <p:tavLst>
                                        <p:tav tm="0">
                                          <p:val>
                                            <p:strVal val="#ppt_y"/>
                                          </p:val>
                                        </p:tav>
                                        <p:tav tm="100000">
                                          <p:val>
                                            <p:strVal val="#ppt_y"/>
                                          </p:val>
                                        </p:tav>
                                      </p:tavLst>
                                    </p:anim>
                                    <p:anim calcmode="lin" valueType="num">
                                      <p:cBhvr>
                                        <p:cTn id="14"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750" fill="hold"/>
                                        <p:tgtEl>
                                          <p:spTgt spid="4"/>
                                        </p:tgtEl>
                                        <p:attrNameLst>
                                          <p:attrName>ppt_w</p:attrName>
                                        </p:attrNameLst>
                                      </p:cBhvr>
                                      <p:tavLst>
                                        <p:tav tm="0">
                                          <p:val>
                                            <p:strVal val="#ppt_w*0.70"/>
                                          </p:val>
                                        </p:tav>
                                        <p:tav tm="100000">
                                          <p:val>
                                            <p:strVal val="#ppt_w"/>
                                          </p:val>
                                        </p:tav>
                                      </p:tavLst>
                                    </p:anim>
                                    <p:anim calcmode="lin" valueType="num">
                                      <p:cBhvr>
                                        <p:cTn id="22" dur="750" fill="hold"/>
                                        <p:tgtEl>
                                          <p:spTgt spid="4"/>
                                        </p:tgtEl>
                                        <p:attrNameLst>
                                          <p:attrName>ppt_h</p:attrName>
                                        </p:attrNameLst>
                                      </p:cBhvr>
                                      <p:tavLst>
                                        <p:tav tm="0">
                                          <p:val>
                                            <p:strVal val="#ppt_h"/>
                                          </p:val>
                                        </p:tav>
                                        <p:tav tm="100000">
                                          <p:val>
                                            <p:strVal val="#ppt_h"/>
                                          </p:val>
                                        </p:tav>
                                      </p:tavLst>
                                    </p:anim>
                                    <p:animEffect transition="in" filter="fade">
                                      <p:cBhvr>
                                        <p:cTn id="23" dur="75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750" fill="hold"/>
                                        <p:tgtEl>
                                          <p:spTgt spid="6"/>
                                        </p:tgtEl>
                                        <p:attrNameLst>
                                          <p:attrName>ppt_w</p:attrName>
                                        </p:attrNameLst>
                                      </p:cBhvr>
                                      <p:tavLst>
                                        <p:tav tm="0">
                                          <p:val>
                                            <p:strVal val="#ppt_w*0.70"/>
                                          </p:val>
                                        </p:tav>
                                        <p:tav tm="100000">
                                          <p:val>
                                            <p:strVal val="#ppt_w"/>
                                          </p:val>
                                        </p:tav>
                                      </p:tavLst>
                                    </p:anim>
                                    <p:anim calcmode="lin" valueType="num">
                                      <p:cBhvr>
                                        <p:cTn id="29" dur="750" fill="hold"/>
                                        <p:tgtEl>
                                          <p:spTgt spid="6"/>
                                        </p:tgtEl>
                                        <p:attrNameLst>
                                          <p:attrName>ppt_h</p:attrName>
                                        </p:attrNameLst>
                                      </p:cBhvr>
                                      <p:tavLst>
                                        <p:tav tm="0">
                                          <p:val>
                                            <p:strVal val="#ppt_h"/>
                                          </p:val>
                                        </p:tav>
                                        <p:tav tm="100000">
                                          <p:val>
                                            <p:strVal val="#ppt_h"/>
                                          </p:val>
                                        </p:tav>
                                      </p:tavLst>
                                    </p:anim>
                                    <p:animEffect transition="in" filter="fade">
                                      <p:cBhvr>
                                        <p:cTn id="30" dur="75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750" fill="hold"/>
                                        <p:tgtEl>
                                          <p:spTgt spid="5"/>
                                        </p:tgtEl>
                                        <p:attrNameLst>
                                          <p:attrName>ppt_w</p:attrName>
                                        </p:attrNameLst>
                                      </p:cBhvr>
                                      <p:tavLst>
                                        <p:tav tm="0">
                                          <p:val>
                                            <p:strVal val="#ppt_w*0.70"/>
                                          </p:val>
                                        </p:tav>
                                        <p:tav tm="100000">
                                          <p:val>
                                            <p:strVal val="#ppt_w"/>
                                          </p:val>
                                        </p:tav>
                                      </p:tavLst>
                                    </p:anim>
                                    <p:anim calcmode="lin" valueType="num">
                                      <p:cBhvr>
                                        <p:cTn id="36" dur="750" fill="hold"/>
                                        <p:tgtEl>
                                          <p:spTgt spid="5"/>
                                        </p:tgtEl>
                                        <p:attrNameLst>
                                          <p:attrName>ppt_h</p:attrName>
                                        </p:attrNameLst>
                                      </p:cBhvr>
                                      <p:tavLst>
                                        <p:tav tm="0">
                                          <p:val>
                                            <p:strVal val="#ppt_h"/>
                                          </p:val>
                                        </p:tav>
                                        <p:tav tm="100000">
                                          <p:val>
                                            <p:strVal val="#ppt_h"/>
                                          </p:val>
                                        </p:tav>
                                      </p:tavLst>
                                    </p:anim>
                                    <p:animEffect transition="in" filter="fade">
                                      <p:cBhvr>
                                        <p:cTn id="37"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0" grpId="0" animBg="1"/>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3817600" cy="8229600"/>
          </a:xfrm>
          <a:prstGeom prst="frame">
            <a:avLst>
              <a:gd name="adj1" fmla="val 3066"/>
            </a:avLst>
          </a:prstGeom>
          <a:blipFill dpi="0" rotWithShape="1">
            <a:blip r:embed="rId2">
              <a:extLst>
                <a:ext uri="{28A0092B-C50C-407E-A947-70E740481C1C}">
                  <a14:useLocalDpi xmlns="" xmlns:a14="http://schemas.microsoft.com/office/drawing/2010/main" val="0"/>
                </a:ext>
              </a:extLst>
            </a:blip>
            <a:srcRect/>
            <a:stretch>
              <a:fillRect/>
            </a:stretch>
          </a:blipFill>
          <a:effectLst>
            <a:glow rad="101600">
              <a:schemeClr val="accent5">
                <a:satMod val="175000"/>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lIns="105824" tIns="52912" rIns="105824" bIns="52912" rtlCol="0" anchor="ctr"/>
          <a:lstStyle/>
          <a:p>
            <a:pPr algn="ctr"/>
            <a:endParaRPr lang="en-US">
              <a:solidFill>
                <a:schemeClr val="tx1"/>
              </a:solidFill>
            </a:endParaRP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41287" y="274020"/>
            <a:ext cx="565493" cy="436774"/>
          </a:xfrm>
          <a:prstGeom prst="rect">
            <a:avLst/>
          </a:prstGeom>
        </p:spPr>
      </p:pic>
      <p:pic>
        <p:nvPicPr>
          <p:cNvPr id="7" name="Picture 6"/>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2400047" y="351201"/>
            <a:ext cx="1045934" cy="997810"/>
          </a:xfrm>
          <a:prstGeom prst="rect">
            <a:avLst/>
          </a:prstGeom>
        </p:spPr>
      </p:pic>
      <p:sp>
        <p:nvSpPr>
          <p:cNvPr id="5" name="Rectangle 4"/>
          <p:cNvSpPr/>
          <p:nvPr/>
        </p:nvSpPr>
        <p:spPr>
          <a:xfrm>
            <a:off x="5014441" y="261344"/>
            <a:ext cx="2706128" cy="937854"/>
          </a:xfrm>
          <a:prstGeom prst="rect">
            <a:avLst/>
          </a:prstGeom>
        </p:spPr>
        <p:style>
          <a:lnRef idx="2">
            <a:schemeClr val="accent5"/>
          </a:lnRef>
          <a:fillRef idx="1">
            <a:schemeClr val="lt1"/>
          </a:fillRef>
          <a:effectRef idx="0">
            <a:schemeClr val="accent5"/>
          </a:effectRef>
          <a:fontRef idx="minor">
            <a:schemeClr val="dk1"/>
          </a:fontRef>
        </p:style>
        <p:txBody>
          <a:bodyPr wrap="none" lIns="105824" tIns="52912" rIns="105824" bIns="52912">
            <a:spAutoFit/>
          </a:bodyPr>
          <a:lstStyle/>
          <a:p>
            <a:pPr algn="ctr"/>
            <a:r>
              <a:rPr lang="bn-IN" sz="5400" b="1" spc="58" dirty="0" smtClean="0">
                <a:ln w="0"/>
                <a:effectLst>
                  <a:innerShdw blurRad="63500" dist="50800" dir="13500000">
                    <a:srgbClr val="000000">
                      <a:alpha val="50000"/>
                    </a:srgbClr>
                  </a:innerShdw>
                </a:effectLst>
                <a:latin typeface="NikoshBAN" panose="02000000000000000000" pitchFamily="2" charset="0"/>
                <a:cs typeface="NikoshBAN" panose="02000000000000000000" pitchFamily="2" charset="0"/>
              </a:rPr>
              <a:t>বাড়ির কাজ</a:t>
            </a:r>
          </a:p>
        </p:txBody>
      </p:sp>
      <p:pic>
        <p:nvPicPr>
          <p:cNvPr id="2" name="Picture 1"/>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1620905" y="1532459"/>
            <a:ext cx="9178683" cy="5085317"/>
          </a:xfrm>
          <a:prstGeom prst="rect">
            <a:avLst/>
          </a:prstGeom>
        </p:spPr>
      </p:pic>
      <p:sp>
        <p:nvSpPr>
          <p:cNvPr id="10" name="Rectangle 9"/>
          <p:cNvSpPr/>
          <p:nvPr/>
        </p:nvSpPr>
        <p:spPr>
          <a:xfrm>
            <a:off x="665889" y="6675985"/>
            <a:ext cx="12001945" cy="707886"/>
          </a:xfrm>
          <a:prstGeom prst="rect">
            <a:avLst/>
          </a:prstGeom>
          <a:noFill/>
        </p:spPr>
        <p:txBody>
          <a:bodyPr wrap="square" lIns="91440" tIns="45720" rIns="91440" bIns="45720">
            <a:spAutoFit/>
          </a:bodyPr>
          <a:lstStyle/>
          <a:p>
            <a:pPr algn="just" rtl="1"/>
            <a:r>
              <a:rPr lang="ar-MA" sz="4000" b="1" dirty="0" smtClean="0">
                <a:ln w="6600">
                  <a:solidFill>
                    <a:schemeClr val="accent2"/>
                  </a:solidFill>
                  <a:prstDash val="solid"/>
                </a:ln>
                <a:effectLst>
                  <a:outerShdw dist="38100" dir="2700000" algn="tl" rotWithShape="0">
                    <a:schemeClr val="accent2"/>
                  </a:outerShdw>
                </a:effectLst>
              </a:rPr>
              <a:t>اكتب فقرة مختصرة باللغة العربية عن قصة دخول الإسلام إلى بنغلاديش.</a:t>
            </a:r>
            <a:endParaRPr lang="en-US" sz="4000" b="1" dirty="0">
              <a:ln w="6600">
                <a:solidFill>
                  <a:schemeClr val="accent2"/>
                </a:solidFill>
                <a:prstDash val="solid"/>
              </a:ln>
              <a:effectLst>
                <a:outerShdw dist="38100" dir="2700000" algn="tl" rotWithShape="0">
                  <a:schemeClr val="accent2"/>
                </a:outerShdw>
              </a:effectLst>
            </a:endParaRPr>
          </a:p>
        </p:txBody>
      </p:sp>
    </p:spTree>
    <p:extLst>
      <p:ext uri="{BB962C8B-B14F-4D97-AF65-F5344CB8AC3E}">
        <p14:creationId xmlns="" xmlns:p14="http://schemas.microsoft.com/office/powerpoint/2010/main" val="345185681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by="(-#ppt_w*2)" calcmode="lin" valueType="num">
                                      <p:cBhvr rctx="PPT">
                                        <p:cTn id="7" dur="125" autoRev="1" fill="hold">
                                          <p:stCondLst>
                                            <p:cond delay="0"/>
                                          </p:stCondLst>
                                        </p:cTn>
                                        <p:tgtEl>
                                          <p:spTgt spid="10"/>
                                        </p:tgtEl>
                                        <p:attrNameLst>
                                          <p:attrName>ppt_w</p:attrName>
                                        </p:attrNameLst>
                                      </p:cBhvr>
                                    </p:anim>
                                    <p:anim by="(#ppt_w*0.50)" calcmode="lin" valueType="num">
                                      <p:cBhvr>
                                        <p:cTn id="8" dur="125" decel="50000" autoRev="1" fill="hold">
                                          <p:stCondLst>
                                            <p:cond delay="0"/>
                                          </p:stCondLst>
                                        </p:cTn>
                                        <p:tgtEl>
                                          <p:spTgt spid="10"/>
                                        </p:tgtEl>
                                        <p:attrNameLst>
                                          <p:attrName>ppt_x</p:attrName>
                                        </p:attrNameLst>
                                      </p:cBhvr>
                                    </p:anim>
                                    <p:anim from="(-#ppt_h/2)" to="(#ppt_y)" calcmode="lin" valueType="num">
                                      <p:cBhvr>
                                        <p:cTn id="9" dur="250" fill="hold">
                                          <p:stCondLst>
                                            <p:cond delay="0"/>
                                          </p:stCondLst>
                                        </p:cTn>
                                        <p:tgtEl>
                                          <p:spTgt spid="10"/>
                                        </p:tgtEl>
                                        <p:attrNameLst>
                                          <p:attrName>ppt_y</p:attrName>
                                        </p:attrNameLst>
                                      </p:cBhvr>
                                    </p:anim>
                                    <p:animRot by="21600000">
                                      <p:cBhvr>
                                        <p:cTn id="10" dur="250" fill="hold">
                                          <p:stCondLst>
                                            <p:cond delay="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3817600" cy="8229600"/>
          </a:xfrm>
          <a:prstGeom prst="frame">
            <a:avLst>
              <a:gd name="adj1" fmla="val 3066"/>
            </a:avLst>
          </a:prstGeom>
          <a:blipFill dpi="0" rotWithShape="1">
            <a:blip r:embed="rId2">
              <a:extLst>
                <a:ext uri="{28A0092B-C50C-407E-A947-70E740481C1C}">
                  <a14:useLocalDpi xmlns="" xmlns:a14="http://schemas.microsoft.com/office/drawing/2010/main" val="0"/>
                </a:ext>
              </a:extLst>
            </a:blip>
            <a:srcRect/>
            <a:stretch>
              <a:fillRect/>
            </a:stretch>
          </a:blipFill>
          <a:effectLst>
            <a:glow rad="101600">
              <a:schemeClr val="accent5">
                <a:satMod val="175000"/>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lIns="105824" tIns="52912" rIns="105824" bIns="52912" rtlCol="0" anchor="ctr"/>
          <a:lstStyle/>
          <a:p>
            <a:pPr algn="ctr"/>
            <a:endParaRPr lang="en-US">
              <a:solidFill>
                <a:schemeClr val="tx1"/>
              </a:solidFill>
            </a:endParaRP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41287" y="274020"/>
            <a:ext cx="565493" cy="436774"/>
          </a:xfrm>
          <a:prstGeom prst="rect">
            <a:avLst/>
          </a:prstGeom>
        </p:spPr>
      </p:pic>
      <p:pic>
        <p:nvPicPr>
          <p:cNvPr id="7" name="Picture 6"/>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2400047" y="351201"/>
            <a:ext cx="1045934" cy="997810"/>
          </a:xfrm>
          <a:prstGeom prst="rect">
            <a:avLst/>
          </a:prstGeom>
        </p:spPr>
      </p:pic>
      <p:sp>
        <p:nvSpPr>
          <p:cNvPr id="2" name="Rectangle 1"/>
          <p:cNvSpPr/>
          <p:nvPr/>
        </p:nvSpPr>
        <p:spPr>
          <a:xfrm>
            <a:off x="624035" y="632745"/>
            <a:ext cx="7238074" cy="3061512"/>
          </a:xfrm>
          <a:prstGeom prst="rect">
            <a:avLst/>
          </a:prstGeom>
          <a:noFill/>
        </p:spPr>
        <p:txBody>
          <a:bodyPr wrap="none" lIns="105824" tIns="52912" rIns="105824" bIns="52912">
            <a:spAutoFit/>
          </a:bodyPr>
          <a:lstStyle/>
          <a:p>
            <a:pPr algn="ctr"/>
            <a:r>
              <a:rPr lang="ar-SA" sz="192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شُكْرًا لَكُمْ</a:t>
            </a:r>
            <a:endParaRPr lang="en-US" sz="192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3" name="Picture 2"/>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3799287" y="3379433"/>
            <a:ext cx="6524055" cy="4422862"/>
          </a:xfrm>
          <a:prstGeom prst="rect">
            <a:avLst/>
          </a:prstGeom>
        </p:spPr>
      </p:pic>
      <p:sp>
        <p:nvSpPr>
          <p:cNvPr id="5" name="Rectangle 4"/>
          <p:cNvSpPr/>
          <p:nvPr/>
        </p:nvSpPr>
        <p:spPr>
          <a:xfrm>
            <a:off x="8123137" y="1452091"/>
            <a:ext cx="4205193" cy="1060965"/>
          </a:xfrm>
          <a:prstGeom prst="rect">
            <a:avLst/>
          </a:prstGeom>
          <a:noFill/>
        </p:spPr>
        <p:txBody>
          <a:bodyPr wrap="none" lIns="105824" tIns="52912" rIns="105824" bIns="52912">
            <a:spAutoFit/>
            <a:scene3d>
              <a:camera prst="orthographicFront"/>
              <a:lightRig rig="harsh" dir="t"/>
            </a:scene3d>
            <a:sp3d extrusionH="57150" prstMaterial="matte">
              <a:bevelT w="63500" h="12700" prst="angle"/>
              <a:contourClr>
                <a:schemeClr val="bg1">
                  <a:lumMod val="65000"/>
                </a:schemeClr>
              </a:contourClr>
            </a:sp3d>
          </a:bodyPr>
          <a:lstStyle/>
          <a:p>
            <a:pPr algn="ctr"/>
            <a:r>
              <a:rPr lang="bn-IN" sz="6200" b="1" dirty="0" smtClean="0">
                <a:ln/>
                <a:latin typeface="NikoshBAN" panose="02000000000000000000" pitchFamily="2" charset="0"/>
                <a:cs typeface="NikoshBAN" panose="02000000000000000000" pitchFamily="2" charset="0"/>
              </a:rPr>
              <a:t>ধন্যবাদ সবাইকে</a:t>
            </a:r>
            <a:endParaRPr lang="en-US" sz="6200" b="1" dirty="0">
              <a:ln/>
              <a:latin typeface="NikoshBAN" panose="02000000000000000000" pitchFamily="2" charset="0"/>
              <a:cs typeface="NikoshBAN" panose="02000000000000000000" pitchFamily="2" charset="0"/>
            </a:endParaRPr>
          </a:p>
        </p:txBody>
      </p:sp>
      <p:sp>
        <p:nvSpPr>
          <p:cNvPr id="8" name="Action Button: Home 7">
            <a:hlinkClick r:id="" action="ppaction://noaction" highlightClick="1"/>
          </p:cNvPr>
          <p:cNvSpPr/>
          <p:nvPr/>
        </p:nvSpPr>
        <p:spPr>
          <a:xfrm>
            <a:off x="12400046" y="6725317"/>
            <a:ext cx="684802" cy="63912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lIns="105824" tIns="52912" rIns="105824" bIns="52912" rtlCol="0" anchor="ctr"/>
          <a:lstStyle/>
          <a:p>
            <a:pPr algn="ctr"/>
            <a:endParaRPr lang="en-US"/>
          </a:p>
        </p:txBody>
      </p:sp>
    </p:spTree>
    <p:extLst>
      <p:ext uri="{BB962C8B-B14F-4D97-AF65-F5344CB8AC3E}">
        <p14:creationId xmlns="" xmlns:p14="http://schemas.microsoft.com/office/powerpoint/2010/main" val="18329187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xit" presetSubtype="32" fill="hold" grpId="0" nodeType="clickEffect">
                                  <p:stCondLst>
                                    <p:cond delay="0"/>
                                  </p:stCondLst>
                                  <p:childTnLst>
                                    <p:anim calcmode="lin" valueType="num">
                                      <p:cBhvr>
                                        <p:cTn id="6" dur="500"/>
                                        <p:tgtEl>
                                          <p:spTgt spid="2"/>
                                        </p:tgtEl>
                                        <p:attrNameLst>
                                          <p:attrName>ppt_w</p:attrName>
                                        </p:attrNameLst>
                                      </p:cBhvr>
                                      <p:tavLst>
                                        <p:tav tm="0">
                                          <p:val>
                                            <p:strVal val="ppt_w"/>
                                          </p:val>
                                        </p:tav>
                                        <p:tav tm="100000">
                                          <p:val>
                                            <p:fltVal val="0"/>
                                          </p:val>
                                        </p:tav>
                                      </p:tavLst>
                                    </p:anim>
                                    <p:anim calcmode="lin" valueType="num">
                                      <p:cBhvr>
                                        <p:cTn id="7" dur="500"/>
                                        <p:tgtEl>
                                          <p:spTgt spid="2"/>
                                        </p:tgtEl>
                                        <p:attrNameLst>
                                          <p:attrName>ppt_h</p:attrName>
                                        </p:attrNameLst>
                                      </p:cBhvr>
                                      <p:tavLst>
                                        <p:tav tm="0">
                                          <p:val>
                                            <p:strVal val="ppt_h"/>
                                          </p:val>
                                        </p:tav>
                                        <p:tav tm="100000">
                                          <p:val>
                                            <p:fltVal val="0"/>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3817600" cy="8229600"/>
          </a:xfrm>
          <a:prstGeom prst="frame">
            <a:avLst>
              <a:gd name="adj1" fmla="val 3066"/>
            </a:avLst>
          </a:prstGeom>
          <a:blipFill dpi="0" rotWithShape="1">
            <a:blip r:embed="rId2">
              <a:extLst>
                <a:ext uri="{28A0092B-C50C-407E-A947-70E740481C1C}">
                  <a14:useLocalDpi xmlns="" xmlns:a14="http://schemas.microsoft.com/office/drawing/2010/main" val="0"/>
                </a:ext>
              </a:extLst>
            </a:blip>
            <a:srcRect/>
            <a:stretch>
              <a:fillRect/>
            </a:stretch>
          </a:blipFill>
          <a:effectLst>
            <a:glow rad="101600">
              <a:schemeClr val="accent5">
                <a:satMod val="175000"/>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lIns="105824" tIns="52912" rIns="105824" bIns="52912" rtlCol="0" anchor="ctr"/>
          <a:lstStyle/>
          <a:p>
            <a:pPr algn="ctr"/>
            <a:endParaRPr lang="en-US">
              <a:solidFill>
                <a:schemeClr val="tx1"/>
              </a:solidFill>
            </a:endParaRPr>
          </a:p>
        </p:txBody>
      </p:sp>
      <p:sp>
        <p:nvSpPr>
          <p:cNvPr id="5" name="Rectangle 4"/>
          <p:cNvSpPr/>
          <p:nvPr/>
        </p:nvSpPr>
        <p:spPr>
          <a:xfrm>
            <a:off x="4839585" y="195904"/>
            <a:ext cx="3272245" cy="1060965"/>
          </a:xfrm>
          <a:prstGeom prst="rect">
            <a:avLst/>
          </a:prstGeom>
          <a:noFill/>
        </p:spPr>
        <p:txBody>
          <a:bodyPr wrap="none" lIns="105824" tIns="52912" rIns="105824" bIns="52912">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6200" b="1" dirty="0" err="1" smtClean="0">
                <a:ln/>
                <a:solidFill>
                  <a:sysClr val="windowText" lastClr="000000"/>
                </a:solidFill>
                <a:latin typeface="NikoshBAN" panose="02000000000000000000" pitchFamily="2" charset="0"/>
                <a:cs typeface="NikoshBAN" panose="02000000000000000000" pitchFamily="2" charset="0"/>
              </a:rPr>
              <a:t>পরিচিতি</a:t>
            </a:r>
            <a:r>
              <a:rPr lang="en-US" sz="6200" b="1" dirty="0" smtClean="0">
                <a:ln/>
                <a:solidFill>
                  <a:sysClr val="windowText" lastClr="000000"/>
                </a:solidFill>
                <a:latin typeface="NikoshBAN" panose="02000000000000000000" pitchFamily="2" charset="0"/>
                <a:cs typeface="NikoshBAN" panose="02000000000000000000" pitchFamily="2" charset="0"/>
              </a:rPr>
              <a:t> </a:t>
            </a:r>
            <a:r>
              <a:rPr lang="en-US" sz="6200" b="1" dirty="0" err="1" smtClean="0">
                <a:ln/>
                <a:solidFill>
                  <a:sysClr val="windowText" lastClr="000000"/>
                </a:solidFill>
                <a:latin typeface="NikoshBAN" panose="02000000000000000000" pitchFamily="2" charset="0"/>
                <a:cs typeface="NikoshBAN" panose="02000000000000000000" pitchFamily="2" charset="0"/>
              </a:rPr>
              <a:t>পর্ব</a:t>
            </a:r>
            <a:endParaRPr lang="en-US" sz="6200" b="1" dirty="0">
              <a:ln/>
              <a:solidFill>
                <a:sysClr val="windowText" lastClr="000000"/>
              </a:solidFill>
              <a:latin typeface="NikoshBAN" panose="02000000000000000000" pitchFamily="2" charset="0"/>
              <a:cs typeface="NikoshBAN" panose="02000000000000000000" pitchFamily="2" charset="0"/>
            </a:endParaRPr>
          </a:p>
        </p:txBody>
      </p:sp>
      <p:sp>
        <p:nvSpPr>
          <p:cNvPr id="11" name="Rectangle 10"/>
          <p:cNvSpPr/>
          <p:nvPr/>
        </p:nvSpPr>
        <p:spPr>
          <a:xfrm>
            <a:off x="761737" y="2474870"/>
            <a:ext cx="5777738" cy="3646288"/>
          </a:xfrm>
          <a:prstGeom prst="rect">
            <a:avLst/>
          </a:prstGeom>
          <a:ln w="57150"/>
          <a:effectLst>
            <a:glow rad="101600">
              <a:schemeClr val="accent2">
                <a:satMod val="175000"/>
                <a:alpha val="40000"/>
              </a:schemeClr>
            </a:glow>
          </a:effectLst>
          <a:scene3d>
            <a:camera prst="orthographicFront"/>
            <a:lightRig rig="harsh" dir="t"/>
          </a:scene3d>
          <a:sp3d>
            <a:bevelT prst="angle"/>
          </a:sp3d>
        </p:spPr>
        <p:style>
          <a:lnRef idx="2">
            <a:schemeClr val="accent6"/>
          </a:lnRef>
          <a:fillRef idx="1">
            <a:schemeClr val="lt1"/>
          </a:fillRef>
          <a:effectRef idx="0">
            <a:schemeClr val="accent6"/>
          </a:effectRef>
          <a:fontRef idx="minor">
            <a:schemeClr val="dk1"/>
          </a:fontRef>
        </p:style>
        <p:txBody>
          <a:bodyPr wrap="none" lIns="105824" tIns="52912" rIns="105824" bIns="52912">
            <a:spAutoFit/>
            <a:sp3d extrusionH="57150" prstMaterial="matte">
              <a:bevelT w="63500" h="12700" prst="angle"/>
              <a:contourClr>
                <a:schemeClr val="bg1">
                  <a:lumMod val="65000"/>
                </a:schemeClr>
              </a:contourClr>
            </a:sp3d>
          </a:bodyPr>
          <a:lstStyle/>
          <a:p>
            <a:pPr algn="ctr"/>
            <a:r>
              <a:rPr lang="en-US" sz="4600" b="1" dirty="0" err="1" smtClean="0">
                <a:ln/>
                <a:solidFill>
                  <a:sysClr val="windowText" lastClr="000000"/>
                </a:solidFill>
                <a:latin typeface="NikoshBAN" panose="02000000000000000000" pitchFamily="2" charset="0"/>
                <a:cs typeface="NikoshBAN" panose="02000000000000000000" pitchFamily="2" charset="0"/>
              </a:rPr>
              <a:t>নামঃ</a:t>
            </a:r>
            <a:r>
              <a:rPr lang="en-US" sz="4600" b="1" dirty="0" smtClean="0">
                <a:ln/>
                <a:solidFill>
                  <a:sysClr val="windowText" lastClr="000000"/>
                </a:solidFill>
                <a:latin typeface="NikoshBAN" panose="02000000000000000000" pitchFamily="2" charset="0"/>
                <a:cs typeface="NikoshBAN" panose="02000000000000000000" pitchFamily="2" charset="0"/>
              </a:rPr>
              <a:t> </a:t>
            </a:r>
            <a:r>
              <a:rPr lang="en-US" sz="4600" b="1" dirty="0" err="1" smtClean="0">
                <a:ln/>
                <a:solidFill>
                  <a:sysClr val="windowText" lastClr="000000"/>
                </a:solidFill>
                <a:latin typeface="NikoshBAN" panose="02000000000000000000" pitchFamily="2" charset="0"/>
                <a:cs typeface="NikoshBAN" panose="02000000000000000000" pitchFamily="2" charset="0"/>
              </a:rPr>
              <a:t>হোসাইন</a:t>
            </a:r>
            <a:r>
              <a:rPr lang="en-US" sz="4600" b="1" dirty="0" smtClean="0">
                <a:ln/>
                <a:solidFill>
                  <a:sysClr val="windowText" lastClr="000000"/>
                </a:solidFill>
                <a:latin typeface="NikoshBAN" panose="02000000000000000000" pitchFamily="2" charset="0"/>
                <a:cs typeface="NikoshBAN" panose="02000000000000000000" pitchFamily="2" charset="0"/>
              </a:rPr>
              <a:t> </a:t>
            </a:r>
            <a:r>
              <a:rPr lang="en-US" sz="4600" b="1" dirty="0" err="1" smtClean="0">
                <a:ln/>
                <a:solidFill>
                  <a:sysClr val="windowText" lastClr="000000"/>
                </a:solidFill>
                <a:latin typeface="NikoshBAN" panose="02000000000000000000" pitchFamily="2" charset="0"/>
                <a:cs typeface="NikoshBAN" panose="02000000000000000000" pitchFamily="2" charset="0"/>
              </a:rPr>
              <a:t>আহম্মদ</a:t>
            </a:r>
            <a:r>
              <a:rPr lang="en-US" sz="4600" b="1" dirty="0" smtClean="0">
                <a:ln/>
                <a:solidFill>
                  <a:sysClr val="windowText" lastClr="000000"/>
                </a:solidFill>
                <a:latin typeface="NikoshBAN" panose="02000000000000000000" pitchFamily="2" charset="0"/>
                <a:cs typeface="NikoshBAN" panose="02000000000000000000" pitchFamily="2" charset="0"/>
              </a:rPr>
              <a:t> </a:t>
            </a:r>
            <a:r>
              <a:rPr lang="en-US" sz="4600" b="1" dirty="0" err="1" smtClean="0">
                <a:ln/>
                <a:solidFill>
                  <a:sysClr val="windowText" lastClr="000000"/>
                </a:solidFill>
                <a:latin typeface="NikoshBAN" panose="02000000000000000000" pitchFamily="2" charset="0"/>
                <a:cs typeface="NikoshBAN" panose="02000000000000000000" pitchFamily="2" charset="0"/>
              </a:rPr>
              <a:t>মৌজুদী</a:t>
            </a:r>
            <a:endParaRPr lang="en-US" sz="4600" b="1" dirty="0" smtClean="0">
              <a:ln/>
              <a:solidFill>
                <a:sysClr val="windowText" lastClr="000000"/>
              </a:solidFill>
              <a:latin typeface="NikoshBAN" panose="02000000000000000000" pitchFamily="2" charset="0"/>
              <a:cs typeface="NikoshBAN" panose="02000000000000000000" pitchFamily="2" charset="0"/>
            </a:endParaRPr>
          </a:p>
          <a:p>
            <a:pPr algn="ctr"/>
            <a:r>
              <a:rPr lang="en-US" sz="4600" b="1" dirty="0" err="1" smtClean="0">
                <a:ln/>
                <a:solidFill>
                  <a:sysClr val="windowText" lastClr="000000"/>
                </a:solidFill>
                <a:latin typeface="NikoshBAN" panose="02000000000000000000" pitchFamily="2" charset="0"/>
                <a:cs typeface="NikoshBAN" panose="02000000000000000000" pitchFamily="2" charset="0"/>
              </a:rPr>
              <a:t>সহঃশিক্ষক</a:t>
            </a:r>
            <a:endParaRPr lang="en-US" sz="4600" b="1" dirty="0" smtClean="0">
              <a:ln/>
              <a:solidFill>
                <a:sysClr val="windowText" lastClr="000000"/>
              </a:solidFill>
              <a:latin typeface="NikoshBAN" panose="02000000000000000000" pitchFamily="2" charset="0"/>
              <a:cs typeface="NikoshBAN" panose="02000000000000000000" pitchFamily="2" charset="0"/>
            </a:endParaRPr>
          </a:p>
          <a:p>
            <a:pPr algn="ctr"/>
            <a:r>
              <a:rPr lang="en-US" sz="4600" b="1" dirty="0" err="1" smtClean="0">
                <a:ln/>
                <a:solidFill>
                  <a:sysClr val="windowText" lastClr="000000"/>
                </a:solidFill>
                <a:latin typeface="NikoshBAN" panose="02000000000000000000" pitchFamily="2" charset="0"/>
                <a:cs typeface="NikoshBAN" panose="02000000000000000000" pitchFamily="2" charset="0"/>
              </a:rPr>
              <a:t>তাহিরপুর</a:t>
            </a:r>
            <a:r>
              <a:rPr lang="en-US" sz="4600" b="1" dirty="0" smtClean="0">
                <a:ln/>
                <a:solidFill>
                  <a:sysClr val="windowText" lastClr="000000"/>
                </a:solidFill>
                <a:latin typeface="NikoshBAN" panose="02000000000000000000" pitchFamily="2" charset="0"/>
                <a:cs typeface="NikoshBAN" panose="02000000000000000000" pitchFamily="2" charset="0"/>
              </a:rPr>
              <a:t> </a:t>
            </a:r>
            <a:r>
              <a:rPr lang="en-US" sz="4600" b="1" dirty="0" err="1" smtClean="0">
                <a:ln/>
                <a:solidFill>
                  <a:sysClr val="windowText" lastClr="000000"/>
                </a:solidFill>
                <a:latin typeface="NikoshBAN" panose="02000000000000000000" pitchFamily="2" charset="0"/>
                <a:cs typeface="NikoshBAN" panose="02000000000000000000" pitchFamily="2" charset="0"/>
              </a:rPr>
              <a:t>আলিম</a:t>
            </a:r>
            <a:r>
              <a:rPr lang="en-US" sz="4600" b="1" dirty="0" smtClean="0">
                <a:ln/>
                <a:solidFill>
                  <a:sysClr val="windowText" lastClr="000000"/>
                </a:solidFill>
                <a:latin typeface="NikoshBAN" panose="02000000000000000000" pitchFamily="2" charset="0"/>
                <a:cs typeface="NikoshBAN" panose="02000000000000000000" pitchFamily="2" charset="0"/>
              </a:rPr>
              <a:t> </a:t>
            </a:r>
            <a:r>
              <a:rPr lang="en-US" sz="4600" b="1" dirty="0" err="1" smtClean="0">
                <a:ln/>
                <a:solidFill>
                  <a:sysClr val="windowText" lastClr="000000"/>
                </a:solidFill>
                <a:latin typeface="NikoshBAN" panose="02000000000000000000" pitchFamily="2" charset="0"/>
                <a:cs typeface="NikoshBAN" panose="02000000000000000000" pitchFamily="2" charset="0"/>
              </a:rPr>
              <a:t>মাদ্রাসা</a:t>
            </a:r>
            <a:endParaRPr lang="en-US" sz="4600" b="1" dirty="0" smtClean="0">
              <a:ln/>
              <a:solidFill>
                <a:sysClr val="windowText" lastClr="000000"/>
              </a:solidFill>
              <a:latin typeface="NikoshBAN" panose="02000000000000000000" pitchFamily="2" charset="0"/>
              <a:cs typeface="NikoshBAN" panose="02000000000000000000" pitchFamily="2" charset="0"/>
            </a:endParaRPr>
          </a:p>
          <a:p>
            <a:pPr algn="ctr"/>
            <a:r>
              <a:rPr lang="en-US" sz="4600" b="1" dirty="0" err="1" smtClean="0">
                <a:ln/>
                <a:solidFill>
                  <a:sysClr val="windowText" lastClr="000000"/>
                </a:solidFill>
                <a:latin typeface="NikoshBAN" panose="02000000000000000000" pitchFamily="2" charset="0"/>
                <a:cs typeface="NikoshBAN" panose="02000000000000000000" pitchFamily="2" charset="0"/>
              </a:rPr>
              <a:t>নবীগঞ্জ,হবিগঞ্জ,সিলেট</a:t>
            </a:r>
            <a:endParaRPr lang="en-US" sz="4600" b="1" dirty="0" smtClean="0">
              <a:ln/>
              <a:solidFill>
                <a:sysClr val="windowText" lastClr="000000"/>
              </a:solidFill>
              <a:latin typeface="NikoshBAN" panose="02000000000000000000" pitchFamily="2" charset="0"/>
              <a:cs typeface="NikoshBAN" panose="02000000000000000000" pitchFamily="2" charset="0"/>
            </a:endParaRPr>
          </a:p>
          <a:p>
            <a:pPr algn="ctr"/>
            <a:r>
              <a:rPr lang="en-US" sz="4600" b="1" dirty="0" smtClean="0">
                <a:ln/>
                <a:solidFill>
                  <a:sysClr val="windowText" lastClr="000000"/>
                </a:solidFill>
                <a:latin typeface="NikoshBAN" panose="02000000000000000000" pitchFamily="2" charset="0"/>
                <a:cs typeface="NikoshBAN" panose="02000000000000000000" pitchFamily="2" charset="0"/>
              </a:rPr>
              <a:t>মোবাইলঃ০১৭২৪৮৭২৬৮১</a:t>
            </a:r>
            <a:endParaRPr lang="en-US" sz="4600" b="1" dirty="0">
              <a:ln/>
              <a:solidFill>
                <a:sysClr val="windowText" lastClr="000000"/>
              </a:solidFill>
              <a:latin typeface="NikoshBAN" panose="02000000000000000000" pitchFamily="2" charset="0"/>
              <a:cs typeface="NikoshBAN" panose="02000000000000000000" pitchFamily="2" charset="0"/>
            </a:endParaRPr>
          </a:p>
        </p:txBody>
      </p:sp>
      <p:sp>
        <p:nvSpPr>
          <p:cNvPr id="12" name="Rectangle 11"/>
          <p:cNvSpPr/>
          <p:nvPr/>
        </p:nvSpPr>
        <p:spPr>
          <a:xfrm>
            <a:off x="8463247" y="2474869"/>
            <a:ext cx="3464605" cy="3523177"/>
          </a:xfrm>
          <a:prstGeom prst="rect">
            <a:avLst/>
          </a:prstGeom>
          <a:ln w="57150"/>
          <a:effectLst>
            <a:glow rad="101600">
              <a:schemeClr val="accent2">
                <a:satMod val="175000"/>
                <a:alpha val="40000"/>
              </a:schemeClr>
            </a:glow>
          </a:effectLst>
          <a:scene3d>
            <a:camera prst="orthographicFront"/>
            <a:lightRig rig="harsh" dir="t"/>
          </a:scene3d>
          <a:sp3d>
            <a:bevelT prst="angle"/>
          </a:sp3d>
        </p:spPr>
        <p:style>
          <a:lnRef idx="2">
            <a:schemeClr val="accent6"/>
          </a:lnRef>
          <a:fillRef idx="1">
            <a:schemeClr val="lt1"/>
          </a:fillRef>
          <a:effectRef idx="0">
            <a:schemeClr val="accent6"/>
          </a:effectRef>
          <a:fontRef idx="minor">
            <a:schemeClr val="dk1"/>
          </a:fontRef>
        </p:style>
        <p:txBody>
          <a:bodyPr wrap="none" lIns="105824" tIns="52912" rIns="105824" bIns="52912">
            <a:spAutoFit/>
            <a:sp3d extrusionH="57150" prstMaterial="matte">
              <a:bevelT w="63500" h="12700" prst="angle"/>
              <a:contourClr>
                <a:schemeClr val="bg1">
                  <a:lumMod val="65000"/>
                </a:schemeClr>
              </a:contourClr>
            </a:sp3d>
          </a:bodyPr>
          <a:lstStyle/>
          <a:p>
            <a:pPr algn="ctr"/>
            <a:r>
              <a:rPr lang="bn-IN" sz="3700" b="1" dirty="0" smtClean="0">
                <a:ln/>
                <a:solidFill>
                  <a:sysClr val="windowText" lastClr="000000"/>
                </a:solidFill>
                <a:latin typeface="NikoshBAN" panose="02000000000000000000" pitchFamily="2" charset="0"/>
                <a:cs typeface="NikoshBAN" panose="02000000000000000000" pitchFamily="2" charset="0"/>
              </a:rPr>
              <a:t>শ্রেণিঃ নবম-দশম</a:t>
            </a:r>
          </a:p>
          <a:p>
            <a:pPr algn="ctr"/>
            <a:r>
              <a:rPr lang="bn-IN" sz="3700" b="1" dirty="0" smtClean="0">
                <a:ln/>
                <a:solidFill>
                  <a:sysClr val="windowText" lastClr="000000"/>
                </a:solidFill>
                <a:latin typeface="NikoshBAN" panose="02000000000000000000" pitchFamily="2" charset="0"/>
                <a:cs typeface="NikoshBAN" panose="02000000000000000000" pitchFamily="2" charset="0"/>
              </a:rPr>
              <a:t>বিষয়ঃ </a:t>
            </a:r>
            <a:r>
              <a:rPr lang="en-US" sz="3700" b="1" dirty="0" err="1" smtClean="0">
                <a:ln/>
                <a:solidFill>
                  <a:sysClr val="windowText" lastClr="000000"/>
                </a:solidFill>
                <a:latin typeface="NikoshBAN" panose="02000000000000000000" pitchFamily="2" charset="0"/>
                <a:cs typeface="NikoshBAN" panose="02000000000000000000" pitchFamily="2" charset="0"/>
              </a:rPr>
              <a:t>আরবি</a:t>
            </a:r>
            <a:r>
              <a:rPr lang="en-US" sz="3700" b="1" dirty="0" smtClean="0">
                <a:ln/>
                <a:solidFill>
                  <a:sysClr val="windowText" lastClr="000000"/>
                </a:solidFill>
                <a:latin typeface="NikoshBAN" panose="02000000000000000000" pitchFamily="2" charset="0"/>
                <a:cs typeface="NikoshBAN" panose="02000000000000000000" pitchFamily="2" charset="0"/>
              </a:rPr>
              <a:t> ১ম </a:t>
            </a:r>
            <a:r>
              <a:rPr lang="en-US" sz="3700" b="1" dirty="0" err="1" smtClean="0">
                <a:ln/>
                <a:solidFill>
                  <a:sysClr val="windowText" lastClr="000000"/>
                </a:solidFill>
                <a:latin typeface="NikoshBAN" panose="02000000000000000000" pitchFamily="2" charset="0"/>
                <a:cs typeface="NikoshBAN" panose="02000000000000000000" pitchFamily="2" charset="0"/>
              </a:rPr>
              <a:t>পত্র</a:t>
            </a:r>
            <a:r>
              <a:rPr lang="en-US" sz="3700" b="1" dirty="0" smtClean="0">
                <a:ln/>
                <a:solidFill>
                  <a:sysClr val="windowText" lastClr="000000"/>
                </a:solidFill>
                <a:latin typeface="NikoshBAN" panose="02000000000000000000" pitchFamily="2" charset="0"/>
                <a:cs typeface="NikoshBAN" panose="02000000000000000000" pitchFamily="2" charset="0"/>
              </a:rPr>
              <a:t> </a:t>
            </a:r>
            <a:endParaRPr lang="bn-IN" sz="3700" b="1" dirty="0" smtClean="0">
              <a:ln/>
              <a:solidFill>
                <a:sysClr val="windowText" lastClr="000000"/>
              </a:solidFill>
              <a:latin typeface="NikoshBAN" panose="02000000000000000000" pitchFamily="2" charset="0"/>
              <a:cs typeface="NikoshBAN" panose="02000000000000000000" pitchFamily="2" charset="0"/>
            </a:endParaRPr>
          </a:p>
          <a:p>
            <a:pPr algn="ctr"/>
            <a:r>
              <a:rPr lang="bn-IN" sz="3700" b="1" dirty="0" smtClean="0">
                <a:ln/>
                <a:solidFill>
                  <a:sysClr val="windowText" lastClr="000000"/>
                </a:solidFill>
                <a:latin typeface="NikoshBAN" panose="02000000000000000000" pitchFamily="2" charset="0"/>
                <a:cs typeface="NikoshBAN" panose="02000000000000000000" pitchFamily="2" charset="0"/>
              </a:rPr>
              <a:t>পাঠ-</a:t>
            </a:r>
            <a:r>
              <a:rPr lang="en-US" sz="3700" b="1" dirty="0" smtClean="0">
                <a:ln/>
                <a:solidFill>
                  <a:sysClr val="windowText" lastClr="000000"/>
                </a:solidFill>
                <a:latin typeface="NikoshBAN" panose="02000000000000000000" pitchFamily="2" charset="0"/>
                <a:cs typeface="NikoshBAN" panose="02000000000000000000" pitchFamily="2" charset="0"/>
              </a:rPr>
              <a:t>৪র্থ </a:t>
            </a:r>
            <a:endParaRPr lang="bn-IN" sz="3700" b="1" dirty="0" smtClean="0">
              <a:ln/>
              <a:solidFill>
                <a:sysClr val="windowText" lastClr="000000"/>
              </a:solidFill>
              <a:latin typeface="NikoshBAN" panose="02000000000000000000" pitchFamily="2" charset="0"/>
              <a:cs typeface="NikoshBAN" panose="02000000000000000000" pitchFamily="2" charset="0"/>
            </a:endParaRPr>
          </a:p>
          <a:p>
            <a:pPr algn="ctr"/>
            <a:r>
              <a:rPr lang="bn-IN" sz="3700" b="1" dirty="0" smtClean="0">
                <a:ln/>
                <a:solidFill>
                  <a:sysClr val="windowText" lastClr="000000"/>
                </a:solidFill>
                <a:latin typeface="NikoshBAN" panose="02000000000000000000" pitchFamily="2" charset="0"/>
                <a:cs typeface="NikoshBAN" panose="02000000000000000000" pitchFamily="2" charset="0"/>
              </a:rPr>
              <a:t>ছাত্র/ছাত্রীঃ৭২জন</a:t>
            </a:r>
          </a:p>
          <a:p>
            <a:pPr algn="ctr"/>
            <a:r>
              <a:rPr lang="bn-IN" sz="3700" b="1" dirty="0" smtClean="0">
                <a:ln/>
                <a:solidFill>
                  <a:sysClr val="windowText" lastClr="000000"/>
                </a:solidFill>
                <a:latin typeface="NikoshBAN" panose="02000000000000000000" pitchFamily="2" charset="0"/>
                <a:cs typeface="NikoshBAN" panose="02000000000000000000" pitchFamily="2" charset="0"/>
              </a:rPr>
              <a:t>সময়ঃ৫০ মিনিট</a:t>
            </a:r>
          </a:p>
          <a:p>
            <a:pPr algn="ctr"/>
            <a:endParaRPr lang="en-US" sz="3700" b="1" dirty="0">
              <a:ln/>
              <a:solidFill>
                <a:sysClr val="windowText" lastClr="000000"/>
              </a:solidFill>
              <a:latin typeface="NikoshBAN" panose="02000000000000000000" pitchFamily="2" charset="0"/>
              <a:cs typeface="NikoshBAN" panose="02000000000000000000" pitchFamily="2" charset="0"/>
            </a:endParaRPr>
          </a:p>
        </p:txBody>
      </p:sp>
      <p:cxnSp>
        <p:nvCxnSpPr>
          <p:cNvPr id="14" name="Straight Arrow Connector 13"/>
          <p:cNvCxnSpPr/>
          <p:nvPr/>
        </p:nvCxnSpPr>
        <p:spPr>
          <a:xfrm>
            <a:off x="7353886" y="2236763"/>
            <a:ext cx="19930" cy="5011615"/>
          </a:xfrm>
          <a:prstGeom prst="straightConnector1">
            <a:avLst/>
          </a:prstGeom>
          <a:ln w="57150">
            <a:solidFill>
              <a:srgbClr val="7030A0"/>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Connector 15"/>
          <p:cNvCxnSpPr/>
          <p:nvPr/>
        </p:nvCxnSpPr>
        <p:spPr>
          <a:xfrm>
            <a:off x="6985196" y="2922563"/>
            <a:ext cx="9964" cy="3386714"/>
          </a:xfrm>
          <a:prstGeom prst="line">
            <a:avLst/>
          </a:prstGeom>
          <a:ln w="57150">
            <a:solidFill>
              <a:srgbClr val="7030A0"/>
            </a:solidFill>
          </a:ln>
        </p:spPr>
        <p:style>
          <a:lnRef idx="3">
            <a:schemeClr val="accent5"/>
          </a:lnRef>
          <a:fillRef idx="0">
            <a:schemeClr val="accent5"/>
          </a:fillRef>
          <a:effectRef idx="2">
            <a:schemeClr val="accent5"/>
          </a:effectRef>
          <a:fontRef idx="minor">
            <a:schemeClr val="tx1"/>
          </a:fontRef>
        </p:style>
      </p:cxnSp>
      <p:cxnSp>
        <p:nvCxnSpPr>
          <p:cNvPr id="17" name="Straight Connector 16"/>
          <p:cNvCxnSpPr/>
          <p:nvPr/>
        </p:nvCxnSpPr>
        <p:spPr>
          <a:xfrm>
            <a:off x="7688226" y="2922563"/>
            <a:ext cx="9964" cy="3386714"/>
          </a:xfrm>
          <a:prstGeom prst="line">
            <a:avLst/>
          </a:prstGeom>
          <a:ln w="57150">
            <a:solidFill>
              <a:srgbClr val="7030A0"/>
            </a:solidFill>
          </a:ln>
        </p:spPr>
        <p:style>
          <a:lnRef idx="3">
            <a:schemeClr val="accent5"/>
          </a:lnRef>
          <a:fillRef idx="0">
            <a:schemeClr val="accent5"/>
          </a:fillRef>
          <a:effectRef idx="2">
            <a:schemeClr val="accent5"/>
          </a:effectRef>
          <a:fontRef idx="minor">
            <a:schemeClr val="tx1"/>
          </a:fontRef>
        </p:style>
      </p:cxnSp>
      <p:pic>
        <p:nvPicPr>
          <p:cNvPr id="10" name="Picture 9" descr="IMG_20170915_094706.JPG"/>
          <p:cNvPicPr>
            <a:picLocks noChangeAspect="1"/>
          </p:cNvPicPr>
          <p:nvPr/>
        </p:nvPicPr>
        <p:blipFill>
          <a:blip r:embed="rId3" cstate="print"/>
          <a:stretch>
            <a:fillRect/>
          </a:stretch>
        </p:blipFill>
        <p:spPr>
          <a:xfrm>
            <a:off x="2860080" y="806557"/>
            <a:ext cx="1603431" cy="164217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 xmlns:p14="http://schemas.microsoft.com/office/powerpoint/2010/main" val="4798725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500" fill="hold"/>
                                        <p:tgtEl>
                                          <p:spTgt spid="12"/>
                                        </p:tgtEl>
                                        <p:attrNameLst>
                                          <p:attrName>ppt_w</p:attrName>
                                        </p:attrNameLst>
                                      </p:cBhvr>
                                      <p:tavLst>
                                        <p:tav tm="0">
                                          <p:val>
                                            <p:fltVal val="0"/>
                                          </p:val>
                                        </p:tav>
                                        <p:tav tm="100000">
                                          <p:val>
                                            <p:strVal val="#ppt_w"/>
                                          </p:val>
                                        </p:tav>
                                      </p:tavLst>
                                    </p:anim>
                                    <p:anim calcmode="lin" valueType="num">
                                      <p:cBhvr>
                                        <p:cTn id="16"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2FF0-F4DE-4315-863B-88996E81AB43}" type="datetime1">
              <a:rPr lang="en-US" smtClean="0"/>
              <a:pPr/>
              <a:t>9/26/2020</a:t>
            </a:fld>
            <a:endParaRPr lang="en-US"/>
          </a:p>
        </p:txBody>
      </p:sp>
      <p:sp>
        <p:nvSpPr>
          <p:cNvPr id="3" name="Slide Number Placeholder 2"/>
          <p:cNvSpPr>
            <a:spLocks noGrp="1"/>
          </p:cNvSpPr>
          <p:nvPr>
            <p:ph type="sldNum" sz="quarter" idx="12"/>
          </p:nvPr>
        </p:nvSpPr>
        <p:spPr/>
        <p:txBody>
          <a:bodyPr/>
          <a:lstStyle/>
          <a:p>
            <a:fld id="{D58E6735-540D-4EB1-B0B9-16DDD8662F70}" type="slidenum">
              <a:rPr lang="en-US" smtClean="0"/>
              <a:pPr/>
              <a:t>3</a:t>
            </a:fld>
            <a:endParaRPr lang="en-US"/>
          </a:p>
        </p:txBody>
      </p:sp>
      <p:sp>
        <p:nvSpPr>
          <p:cNvPr id="4" name="TextBox 3"/>
          <p:cNvSpPr txBox="1"/>
          <p:nvPr/>
        </p:nvSpPr>
        <p:spPr>
          <a:xfrm>
            <a:off x="3908425" y="-54544"/>
            <a:ext cx="5743575" cy="927978"/>
          </a:xfrm>
          <a:prstGeom prst="snip1Rect">
            <a:avLst/>
          </a:prstGeom>
          <a:noFill/>
          <a:ln>
            <a:noFill/>
          </a:ln>
        </p:spPr>
        <p:style>
          <a:lnRef idx="1">
            <a:schemeClr val="accent6"/>
          </a:lnRef>
          <a:fillRef idx="2">
            <a:schemeClr val="accent6"/>
          </a:fillRef>
          <a:effectRef idx="1">
            <a:schemeClr val="accent6"/>
          </a:effectRef>
          <a:fontRef idx="minor">
            <a:schemeClr val="dk1"/>
          </a:fontRef>
        </p:style>
        <p:txBody>
          <a:bodyPr wrap="square" lIns="113897" tIns="56949" rIns="113897" bIns="56949" rtlCol="0">
            <a:spAutoFit/>
          </a:bodyPr>
          <a:lstStyle/>
          <a:p>
            <a:pPr algn="ctr"/>
            <a:r>
              <a:rPr lang="ar-MA" sz="4800" dirty="0">
                <a:ln w="0"/>
                <a:solidFill>
                  <a:schemeClr val="tx1"/>
                </a:solidFill>
                <a:effectLst>
                  <a:outerShdw blurRad="38100" dist="19050" dir="2700000" algn="tl" rotWithShape="0">
                    <a:schemeClr val="dk1">
                      <a:alpha val="40000"/>
                    </a:schemeClr>
                  </a:outerShdw>
                </a:effectLst>
                <a:cs typeface="Al-Kharashi 53" pitchFamily="2" charset="-78"/>
              </a:rPr>
              <a:t>ماذا فهمتم من </a:t>
            </a:r>
            <a:r>
              <a:rPr lang="ar-MA" sz="4800" dirty="0" smtClean="0">
                <a:ln w="0"/>
                <a:solidFill>
                  <a:schemeClr val="tx1"/>
                </a:solidFill>
                <a:effectLst>
                  <a:outerShdw blurRad="38100" dist="19050" dir="2700000" algn="tl" rotWithShape="0">
                    <a:schemeClr val="dk1">
                      <a:alpha val="40000"/>
                    </a:schemeClr>
                  </a:outerShdw>
                </a:effectLst>
                <a:cs typeface="Al-Kharashi 53" pitchFamily="2" charset="-78"/>
              </a:rPr>
              <a:t>الصور التالية  ؟</a:t>
            </a:r>
            <a:endParaRPr lang="en-US" sz="4800" dirty="0">
              <a:ln w="0"/>
              <a:solidFill>
                <a:schemeClr val="tx1"/>
              </a:solidFill>
              <a:effectLst>
                <a:outerShdw blurRad="38100" dist="19050" dir="2700000" algn="tl" rotWithShape="0">
                  <a:schemeClr val="dk1">
                    <a:alpha val="40000"/>
                  </a:schemeClr>
                </a:outerShdw>
              </a:effectLst>
              <a:cs typeface="Al-Kharashi 53" pitchFamily="2" charset="-78"/>
            </a:endParaRPr>
          </a:p>
        </p:txBody>
      </p:sp>
      <p:sp>
        <p:nvSpPr>
          <p:cNvPr id="5" name="AutoShape 8" descr="আমার প্রিয় শিক্ষক - Anandabazar"/>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117974" y="4651739"/>
            <a:ext cx="6377307" cy="3088147"/>
          </a:xfrm>
          <a:prstGeom prst="snip2DiagRect">
            <a:avLst/>
          </a:prstGeom>
          <a:solidFill>
            <a:srgbClr val="FFFFFF">
              <a:shade val="85000"/>
            </a:srgbClr>
          </a:solidFill>
          <a:ln w="57150" cap="sq">
            <a:solidFill>
              <a:schemeClr val="accent5">
                <a:lumMod val="75000"/>
              </a:schemeClr>
            </a:solidFill>
            <a:miter lim="800000"/>
          </a:ln>
          <a:effectLst>
            <a:glow rad="139700">
              <a:schemeClr val="accent3">
                <a:satMod val="175000"/>
                <a:alpha val="40000"/>
              </a:schemeClr>
            </a:glow>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7" name="Picture 6"/>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51392" y="4651739"/>
            <a:ext cx="6372136" cy="3088147"/>
          </a:xfrm>
          <a:prstGeom prst="snip2DiagRect">
            <a:avLst/>
          </a:prstGeom>
          <a:solidFill>
            <a:srgbClr val="FFFFFF">
              <a:shade val="85000"/>
            </a:srgbClr>
          </a:solidFill>
          <a:ln w="57150" cap="sq">
            <a:solidFill>
              <a:schemeClr val="accent5">
                <a:lumMod val="75000"/>
              </a:schemeClr>
            </a:solidFill>
            <a:miter lim="800000"/>
          </a:ln>
          <a:effectLst>
            <a:glow rad="139700">
              <a:schemeClr val="accent3">
                <a:satMod val="175000"/>
                <a:alpha val="40000"/>
              </a:schemeClr>
            </a:glow>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8" name="Picture 7"/>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351392" y="906061"/>
            <a:ext cx="6372135" cy="3488623"/>
          </a:xfrm>
          <a:prstGeom prst="snip2DiagRect">
            <a:avLst/>
          </a:prstGeom>
          <a:solidFill>
            <a:srgbClr val="FFFFFF">
              <a:shade val="85000"/>
            </a:srgbClr>
          </a:solidFill>
          <a:ln w="57150" cap="sq">
            <a:solidFill>
              <a:schemeClr val="accent5">
                <a:lumMod val="75000"/>
              </a:schemeClr>
            </a:solidFill>
            <a:miter lim="800000"/>
          </a:ln>
          <a:effectLst>
            <a:glow rad="139700">
              <a:schemeClr val="accent3">
                <a:satMod val="175000"/>
                <a:alpha val="40000"/>
              </a:schemeClr>
            </a:glow>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9" name="Picture 8"/>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7117974" y="1003185"/>
            <a:ext cx="6377307" cy="3391499"/>
          </a:xfrm>
          <a:prstGeom prst="snip2DiagRect">
            <a:avLst/>
          </a:prstGeom>
          <a:solidFill>
            <a:srgbClr val="FFFFFF">
              <a:shade val="85000"/>
            </a:srgbClr>
          </a:solidFill>
          <a:ln w="57150" cap="sq">
            <a:solidFill>
              <a:schemeClr val="accent5">
                <a:lumMod val="75000"/>
              </a:schemeClr>
            </a:solidFill>
            <a:miter lim="800000"/>
          </a:ln>
          <a:effectLst>
            <a:glow rad="139700">
              <a:schemeClr val="accent3">
                <a:satMod val="175000"/>
                <a:alpha val="40000"/>
              </a:schemeClr>
            </a:glow>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10" name="Rectangle 9"/>
          <p:cNvSpPr/>
          <p:nvPr/>
        </p:nvSpPr>
        <p:spPr>
          <a:xfrm>
            <a:off x="310052" y="20132"/>
            <a:ext cx="13337628" cy="780983"/>
          </a:xfrm>
          <a:prstGeom prst="rect">
            <a:avLst/>
          </a:prstGeom>
          <a:noFill/>
          <a:effectLst>
            <a:glow rad="101600">
              <a:schemeClr val="accent2">
                <a:satMod val="175000"/>
                <a:alpha val="40000"/>
              </a:schemeClr>
            </a:glow>
          </a:effectLst>
        </p:spPr>
        <p:txBody>
          <a:bodyPr wrap="square" lIns="102870" tIns="51435" rIns="102870" bIns="51435">
            <a:spAutoFit/>
          </a:bodyPr>
          <a:lstStyle/>
          <a:p>
            <a:pPr algn="ctr" rtl="1"/>
            <a:r>
              <a:rPr lang="ar-MA" sz="4400" dirty="0" smtClean="0">
                <a:ln w="0"/>
                <a:effectLst>
                  <a:outerShdw blurRad="38100" dist="38100" dir="2700000" algn="tl">
                    <a:srgbClr val="000000">
                      <a:alpha val="43137"/>
                    </a:srgbClr>
                  </a:outerShdw>
                </a:effectLst>
                <a:cs typeface="Al-Kharashi 53" pitchFamily="2" charset="-78"/>
              </a:rPr>
              <a:t>فهمتم أننا اليوم سنتكلم عن كيفية وصول الإسلام إلى بنغلاديش بيد تجار العرب بذكر النسمة فيها </a:t>
            </a:r>
            <a:endParaRPr lang="en-US" sz="4400" dirty="0">
              <a:ln w="0"/>
              <a:effectLst>
                <a:outerShdw blurRad="38100" dist="38100" dir="2700000" algn="tl">
                  <a:srgbClr val="000000">
                    <a:alpha val="43137"/>
                  </a:srgbClr>
                </a:outerShdw>
              </a:effectLst>
              <a:cs typeface="Al-Kharashi 53"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out)">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out)">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out)">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32"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amond(out)">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1500" fill="hold"/>
                                        <p:tgtEl>
                                          <p:spTgt spid="4"/>
                                        </p:tgtEl>
                                        <p:attrNameLst>
                                          <p:attrName>ppt_w</p:attrName>
                                        </p:attrNameLst>
                                      </p:cBhvr>
                                      <p:tavLst>
                                        <p:tav tm="0">
                                          <p:val>
                                            <p:fltVal val="0"/>
                                          </p:val>
                                        </p:tav>
                                        <p:tav tm="100000">
                                          <p:val>
                                            <p:strVal val="#ppt_w"/>
                                          </p:val>
                                        </p:tav>
                                      </p:tavLst>
                                    </p:anim>
                                    <p:anim calcmode="lin" valueType="num">
                                      <p:cBhvr>
                                        <p:cTn id="28" dur="1500" fill="hold"/>
                                        <p:tgtEl>
                                          <p:spTgt spid="4"/>
                                        </p:tgtEl>
                                        <p:attrNameLst>
                                          <p:attrName>ppt_h</p:attrName>
                                        </p:attrNameLst>
                                      </p:cBhvr>
                                      <p:tavLst>
                                        <p:tav tm="0">
                                          <p:val>
                                            <p:fltVal val="0"/>
                                          </p:val>
                                        </p:tav>
                                        <p:tav tm="100000">
                                          <p:val>
                                            <p:strVal val="#ppt_h"/>
                                          </p:val>
                                        </p:tav>
                                      </p:tavLst>
                                    </p:anim>
                                    <p:animEffect transition="in" filter="fade">
                                      <p:cBhvr>
                                        <p:cTn id="29" dur="1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xit" presetSubtype="32" fill="hold" grpId="1" nodeType="clickEffect">
                                  <p:stCondLst>
                                    <p:cond delay="0"/>
                                  </p:stCondLst>
                                  <p:childTnLst>
                                    <p:anim calcmode="lin" valueType="num">
                                      <p:cBhvr>
                                        <p:cTn id="33" dur="1500"/>
                                        <p:tgtEl>
                                          <p:spTgt spid="4"/>
                                        </p:tgtEl>
                                        <p:attrNameLst>
                                          <p:attrName>ppt_w</p:attrName>
                                        </p:attrNameLst>
                                      </p:cBhvr>
                                      <p:tavLst>
                                        <p:tav tm="0">
                                          <p:val>
                                            <p:strVal val="ppt_w"/>
                                          </p:val>
                                        </p:tav>
                                        <p:tav tm="100000">
                                          <p:val>
                                            <p:fltVal val="0"/>
                                          </p:val>
                                        </p:tav>
                                      </p:tavLst>
                                    </p:anim>
                                    <p:anim calcmode="lin" valueType="num">
                                      <p:cBhvr>
                                        <p:cTn id="34" dur="1500"/>
                                        <p:tgtEl>
                                          <p:spTgt spid="4"/>
                                        </p:tgtEl>
                                        <p:attrNameLst>
                                          <p:attrName>ppt_h</p:attrName>
                                        </p:attrNameLst>
                                      </p:cBhvr>
                                      <p:tavLst>
                                        <p:tav tm="0">
                                          <p:val>
                                            <p:strVal val="ppt_h"/>
                                          </p:val>
                                        </p:tav>
                                        <p:tav tm="100000">
                                          <p:val>
                                            <p:fltVal val="0"/>
                                          </p:val>
                                        </p:tav>
                                      </p:tavLst>
                                    </p:anim>
                                    <p:animEffect transition="out" filter="fade">
                                      <p:cBhvr>
                                        <p:cTn id="35" dur="1500"/>
                                        <p:tgtEl>
                                          <p:spTgt spid="4"/>
                                        </p:tgtEl>
                                      </p:cBhvr>
                                    </p:animEffect>
                                    <p:set>
                                      <p:cBhvr>
                                        <p:cTn id="36" dur="1" fill="hold">
                                          <p:stCondLst>
                                            <p:cond delay="1499"/>
                                          </p:stCondLst>
                                        </p:cTn>
                                        <p:tgtEl>
                                          <p:spTgt spid="4"/>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p:cTn id="41" dur="500" fill="hold"/>
                                        <p:tgtEl>
                                          <p:spTgt spid="10"/>
                                        </p:tgtEl>
                                        <p:attrNameLst>
                                          <p:attrName>ppt_w</p:attrName>
                                        </p:attrNameLst>
                                      </p:cBhvr>
                                      <p:tavLst>
                                        <p:tav tm="0">
                                          <p:val>
                                            <p:fltVal val="0"/>
                                          </p:val>
                                        </p:tav>
                                        <p:tav tm="100000">
                                          <p:val>
                                            <p:strVal val="#ppt_w"/>
                                          </p:val>
                                        </p:tav>
                                      </p:tavLst>
                                    </p:anim>
                                    <p:anim calcmode="lin" valueType="num">
                                      <p:cBhvr>
                                        <p:cTn id="42"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2FF0-F4DE-4315-863B-88996E81AB43}" type="datetime1">
              <a:rPr lang="en-US" smtClean="0"/>
              <a:pPr/>
              <a:t>9/26/2020</a:t>
            </a:fld>
            <a:endParaRPr lang="en-US"/>
          </a:p>
        </p:txBody>
      </p:sp>
      <p:sp>
        <p:nvSpPr>
          <p:cNvPr id="3" name="Slide Number Placeholder 2"/>
          <p:cNvSpPr>
            <a:spLocks noGrp="1"/>
          </p:cNvSpPr>
          <p:nvPr>
            <p:ph type="sldNum" sz="quarter" idx="12"/>
          </p:nvPr>
        </p:nvSpPr>
        <p:spPr/>
        <p:txBody>
          <a:bodyPr/>
          <a:lstStyle/>
          <a:p>
            <a:fld id="{D58E6735-540D-4EB1-B0B9-16DDD8662F70}" type="slidenum">
              <a:rPr lang="en-US" smtClean="0"/>
              <a:pPr/>
              <a:t>4</a:t>
            </a:fld>
            <a:endParaRPr lang="en-US"/>
          </a:p>
        </p:txBody>
      </p:sp>
      <p:sp>
        <p:nvSpPr>
          <p:cNvPr id="4" name="Rounded Rectangle 3"/>
          <p:cNvSpPr/>
          <p:nvPr/>
        </p:nvSpPr>
        <p:spPr>
          <a:xfrm>
            <a:off x="377265" y="343732"/>
            <a:ext cx="13086486" cy="1119814"/>
          </a:xfrm>
          <a:prstGeom prst="roundRect">
            <a:avLst/>
          </a:prstGeom>
          <a:ln w="76200">
            <a:solidFill>
              <a:srgbClr val="FFC000"/>
            </a:solidFill>
          </a:ln>
          <a:effectLst>
            <a:glow rad="1397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4000" b="1" dirty="0">
              <a:solidFill>
                <a:schemeClr val="bg1"/>
              </a:solidFill>
              <a:latin typeface="SutonnyMJ" pitchFamily="2" charset="0"/>
            </a:endParaRPr>
          </a:p>
        </p:txBody>
      </p:sp>
      <p:sp>
        <p:nvSpPr>
          <p:cNvPr id="5" name="Rectangle 4"/>
          <p:cNvSpPr/>
          <p:nvPr/>
        </p:nvSpPr>
        <p:spPr>
          <a:xfrm>
            <a:off x="4203029" y="347905"/>
            <a:ext cx="5342021"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MA" sz="6000" b="1" cap="none" spc="50" dirty="0" smtClean="0">
                <a:ln w="11430">
                  <a:solidFill>
                    <a:sysClr val="windowText" lastClr="000000"/>
                  </a:solidFill>
                </a:ln>
                <a:solidFill>
                  <a:srgbClr val="002060"/>
                </a:solidFill>
                <a:effectLst>
                  <a:outerShdw blurRad="76200" dist="50800" dir="5400000" algn="tl" rotWithShape="0">
                    <a:srgbClr val="000000">
                      <a:alpha val="65000"/>
                    </a:srgbClr>
                  </a:outerShdw>
                </a:effectLst>
              </a:rPr>
              <a:t>إعلان درس اليوم</a:t>
            </a:r>
            <a:endParaRPr lang="en-US" sz="6000" b="1" cap="none" spc="50" dirty="0">
              <a:ln w="11430">
                <a:solidFill>
                  <a:sysClr val="windowText" lastClr="000000"/>
                </a:solidFill>
              </a:ln>
              <a:solidFill>
                <a:srgbClr val="002060"/>
              </a:solidFill>
              <a:effectLst>
                <a:outerShdw blurRad="76200" dist="50800" dir="5400000" algn="tl" rotWithShape="0">
                  <a:srgbClr val="000000">
                    <a:alpha val="65000"/>
                  </a:srgbClr>
                </a:outerShdw>
              </a:effectLst>
            </a:endParaRPr>
          </a:p>
        </p:txBody>
      </p:sp>
      <p:pic>
        <p:nvPicPr>
          <p:cNvPr id="6" name="Picture 5"/>
          <p:cNvPicPr>
            <a:picLocks noChangeAspect="1"/>
          </p:cNvPicPr>
          <p:nvPr/>
        </p:nvPicPr>
        <p:blipFill>
          <a:blip r:embed="rId2">
            <a:extLst>
              <a:ext uri="{BEBA8EAE-BF5A-486C-A8C5-ECC9F3942E4B}">
                <a14:imgProps xmlns="" xmlns:a14="http://schemas.microsoft.com/office/drawing/2010/main">
                  <a14:imgLayer r:embed="">
                    <a14:imgEffect>
                      <a14:brightnessContrast bright="20000" contrast="20000"/>
                    </a14:imgEffect>
                  </a14:imgLayer>
                </a14:imgProps>
              </a:ext>
              <a:ext uri="{28A0092B-C50C-407E-A947-70E740481C1C}">
                <a14:useLocalDpi xmlns="" xmlns:a14="http://schemas.microsoft.com/office/drawing/2010/main" val="0"/>
              </a:ext>
            </a:extLst>
          </a:blip>
          <a:stretch>
            <a:fillRect/>
          </a:stretch>
        </p:blipFill>
        <p:spPr>
          <a:xfrm rot="16200000">
            <a:off x="629736" y="1544243"/>
            <a:ext cx="5895857" cy="6400800"/>
          </a:xfrm>
          <a:prstGeom prst="round2DiagRect">
            <a:avLst>
              <a:gd name="adj1" fmla="val 16667"/>
              <a:gd name="adj2" fmla="val 0"/>
            </a:avLst>
          </a:prstGeom>
          <a:ln w="57150" cap="sq">
            <a:solidFill>
              <a:schemeClr val="accent5"/>
            </a:solidFill>
            <a:miter lim="800000"/>
          </a:ln>
          <a:effectLst>
            <a:glow rad="101600">
              <a:schemeClr val="accent2">
                <a:satMod val="175000"/>
                <a:alpha val="40000"/>
              </a:schemeClr>
            </a:glow>
            <a:outerShdw blurRad="254000" algn="tl" rotWithShape="0">
              <a:srgbClr val="000000">
                <a:alpha val="43000"/>
              </a:srgbClr>
            </a:outerShdw>
          </a:effectLst>
        </p:spPr>
      </p:pic>
      <p:pic>
        <p:nvPicPr>
          <p:cNvPr id="7" name="Picture 6"/>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flipH="1">
            <a:off x="7138734" y="1796715"/>
            <a:ext cx="6325015" cy="5895856"/>
          </a:xfrm>
          <a:prstGeom prst="round2DiagRect">
            <a:avLst>
              <a:gd name="adj1" fmla="val 16667"/>
              <a:gd name="adj2" fmla="val 0"/>
            </a:avLst>
          </a:prstGeom>
          <a:ln w="57150" cap="sq">
            <a:solidFill>
              <a:schemeClr val="accent5"/>
            </a:solidFill>
            <a:miter lim="800000"/>
          </a:ln>
          <a:effectLst>
            <a:glow rad="101600">
              <a:schemeClr val="accent2">
                <a:satMod val="175000"/>
                <a:alpha val="40000"/>
              </a:schemeClr>
            </a:glow>
            <a:outerShdw blurRad="254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out)">
                                      <p:cBhvr>
                                        <p:cTn id="7" dur="2000"/>
                                        <p:tgtEl>
                                          <p:spTgt spid="7"/>
                                        </p:tgtEl>
                                      </p:cBhvr>
                                    </p:animEffect>
                                  </p:childTnLst>
                                </p:cTn>
                              </p:par>
                              <p:par>
                                <p:cTn id="8" presetID="23"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p:cTn id="10" dur="500" fill="hold"/>
                                        <p:tgtEl>
                                          <p:spTgt spid="4"/>
                                        </p:tgtEl>
                                        <p:attrNameLst>
                                          <p:attrName>ppt_w</p:attrName>
                                        </p:attrNameLst>
                                      </p:cBhvr>
                                      <p:tavLst>
                                        <p:tav tm="0">
                                          <p:val>
                                            <p:fltVal val="0"/>
                                          </p:val>
                                        </p:tav>
                                        <p:tav tm="100000">
                                          <p:val>
                                            <p:strVal val="#ppt_w"/>
                                          </p:val>
                                        </p:tav>
                                      </p:tavLst>
                                    </p:anim>
                                    <p:anim calcmode="lin" valueType="num">
                                      <p:cBhvr>
                                        <p:cTn id="11" dur="500" fill="hold"/>
                                        <p:tgtEl>
                                          <p:spTgt spid="4"/>
                                        </p:tgtEl>
                                        <p:attrNameLst>
                                          <p:attrName>ppt_h</p:attrName>
                                        </p:attrNameLst>
                                      </p:cBhvr>
                                      <p:tavLst>
                                        <p:tav tm="0">
                                          <p:val>
                                            <p:fltVal val="0"/>
                                          </p:val>
                                        </p:tav>
                                        <p:tav tm="100000">
                                          <p:val>
                                            <p:strVal val="#ppt_h"/>
                                          </p:val>
                                        </p:tav>
                                      </p:tavLst>
                                    </p:anim>
                                  </p:childTnLst>
                                </p:cTn>
                              </p:par>
                              <p:par>
                                <p:cTn id="12" presetID="23" presetClass="entr" presetSubtype="16"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8" presetClass="entr" presetSubtype="32"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diamond(out)">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2FF0-F4DE-4315-863B-88996E81AB43}" type="datetime1">
              <a:rPr lang="en-US" smtClean="0"/>
              <a:pPr/>
              <a:t>9/26/2020</a:t>
            </a:fld>
            <a:endParaRPr lang="en-US"/>
          </a:p>
        </p:txBody>
      </p:sp>
      <p:sp>
        <p:nvSpPr>
          <p:cNvPr id="3" name="Slide Number Placeholder 2"/>
          <p:cNvSpPr>
            <a:spLocks noGrp="1"/>
          </p:cNvSpPr>
          <p:nvPr>
            <p:ph type="sldNum" sz="quarter" idx="12"/>
          </p:nvPr>
        </p:nvSpPr>
        <p:spPr/>
        <p:txBody>
          <a:bodyPr/>
          <a:lstStyle/>
          <a:p>
            <a:fld id="{D58E6735-540D-4EB1-B0B9-16DDD8662F70}" type="slidenum">
              <a:rPr lang="en-US" smtClean="0"/>
              <a:pPr/>
              <a:t>5</a:t>
            </a:fld>
            <a:endParaRPr lang="en-US"/>
          </a:p>
        </p:txBody>
      </p:sp>
      <p:sp>
        <p:nvSpPr>
          <p:cNvPr id="4" name="Rounded Rectangular Callout 3"/>
          <p:cNvSpPr/>
          <p:nvPr/>
        </p:nvSpPr>
        <p:spPr>
          <a:xfrm>
            <a:off x="725201" y="311254"/>
            <a:ext cx="12707019" cy="1143472"/>
          </a:xfrm>
          <a:prstGeom prst="wedgeRoundRectCallou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3">
            <a:schemeClr val="lt1"/>
          </a:lnRef>
          <a:fillRef idx="1">
            <a:schemeClr val="accent2"/>
          </a:fillRef>
          <a:effectRef idx="1">
            <a:schemeClr val="accent2"/>
          </a:effectRef>
          <a:fontRef idx="minor">
            <a:schemeClr val="lt1"/>
          </a:fontRef>
        </p:style>
        <p:txBody>
          <a:bodyPr rtlCol="0" anchor="ctr"/>
          <a:lstStyle/>
          <a:p>
            <a:pPr algn="ctr"/>
            <a:endParaRPr lang="ar-SA" sz="3600" b="1" dirty="0">
              <a:ln w="10541" cmpd="sng">
                <a:solidFill>
                  <a:schemeClr val="tx1">
                    <a:lumMod val="95000"/>
                    <a:lumOff val="5000"/>
                  </a:schemeClr>
                </a:solidFill>
                <a:prstDash val="solid"/>
              </a:ln>
              <a:solidFill>
                <a:schemeClr val="tx1">
                  <a:lumMod val="95000"/>
                  <a:lumOff val="5000"/>
                </a:schemeClr>
              </a:solidFill>
            </a:endParaRPr>
          </a:p>
        </p:txBody>
      </p:sp>
      <p:sp>
        <p:nvSpPr>
          <p:cNvPr id="5" name="Rounded Rectangle 4"/>
          <p:cNvSpPr/>
          <p:nvPr/>
        </p:nvSpPr>
        <p:spPr>
          <a:xfrm>
            <a:off x="725201" y="3042832"/>
            <a:ext cx="11510735" cy="954072"/>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rtlCol="0" anchor="ctr"/>
          <a:lstStyle/>
          <a:p>
            <a:pPr lvl="0" algn="r" rtl="1"/>
            <a:r>
              <a:rPr lang="ar-MA" sz="3600" b="1" dirty="0">
                <a:ln>
                  <a:solidFill>
                    <a:schemeClr val="tx1"/>
                  </a:solidFill>
                </a:ln>
                <a:solidFill>
                  <a:sysClr val="windowText" lastClr="000000"/>
                </a:solidFill>
                <a:effectLst>
                  <a:outerShdw blurRad="38100" dist="38100" dir="2700000" algn="tl">
                    <a:srgbClr val="000000">
                      <a:alpha val="43137"/>
                    </a:srgbClr>
                  </a:outerShdw>
                </a:effectLst>
              </a:rPr>
              <a:t> يستطيع قراءة العبارات على النطق الصحيح بالترجمة؛</a:t>
            </a:r>
            <a:endParaRPr lang="ar-SA" sz="3600" b="1" dirty="0">
              <a:ln>
                <a:solidFill>
                  <a:schemeClr val="tx1"/>
                </a:solidFill>
              </a:ln>
              <a:solidFill>
                <a:sysClr val="windowText" lastClr="000000"/>
              </a:solidFill>
              <a:effectLst>
                <a:outerShdw blurRad="38100" dist="38100" dir="2700000" algn="tl">
                  <a:srgbClr val="000000">
                    <a:alpha val="43137"/>
                  </a:srgbClr>
                </a:outerShdw>
              </a:effectLst>
            </a:endParaRPr>
          </a:p>
        </p:txBody>
      </p:sp>
      <p:sp>
        <p:nvSpPr>
          <p:cNvPr id="6" name="Rounded Rectangle 5"/>
          <p:cNvSpPr/>
          <p:nvPr/>
        </p:nvSpPr>
        <p:spPr>
          <a:xfrm>
            <a:off x="711346" y="5447803"/>
            <a:ext cx="11510735" cy="89397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2"/>
          </a:lnRef>
          <a:fillRef idx="3">
            <a:schemeClr val="accent2"/>
          </a:fillRef>
          <a:effectRef idx="3">
            <a:schemeClr val="accent2"/>
          </a:effectRef>
          <a:fontRef idx="minor">
            <a:schemeClr val="lt1"/>
          </a:fontRef>
        </p:style>
        <p:txBody>
          <a:bodyPr rtlCol="0" anchor="ctr"/>
          <a:lstStyle/>
          <a:p>
            <a:pPr algn="r" rtl="1"/>
            <a:r>
              <a:rPr lang="ar-MA" sz="3600" b="1" dirty="0">
                <a:ln>
                  <a:solidFill>
                    <a:schemeClr val="tx1"/>
                  </a:solidFill>
                </a:ln>
                <a:solidFill>
                  <a:sysClr val="windowText" lastClr="000000"/>
                </a:solidFill>
                <a:effectLst>
                  <a:outerShdw blurRad="38100" dist="38100" dir="2700000" algn="tl">
                    <a:srgbClr val="000000">
                      <a:alpha val="43137"/>
                    </a:srgbClr>
                  </a:outerShdw>
                </a:effectLst>
              </a:rPr>
              <a:t>يستطيع تصحيح العبارات واملاء الفراغات والجمع من </a:t>
            </a:r>
            <a:r>
              <a:rPr lang="ar-MA" sz="3600" b="1" dirty="0" smtClean="0">
                <a:ln>
                  <a:solidFill>
                    <a:schemeClr val="tx1"/>
                  </a:solidFill>
                </a:ln>
                <a:solidFill>
                  <a:sysClr val="windowText" lastClr="000000"/>
                </a:solidFill>
                <a:effectLst>
                  <a:outerShdw blurRad="38100" dist="38100" dir="2700000" algn="tl">
                    <a:srgbClr val="000000">
                      <a:alpha val="43137"/>
                    </a:srgbClr>
                  </a:outerShdw>
                </a:effectLst>
              </a:rPr>
              <a:t>المفرد.</a:t>
            </a:r>
            <a:endParaRPr lang="en-US" sz="3600" b="1" dirty="0">
              <a:ln>
                <a:solidFill>
                  <a:schemeClr val="tx1"/>
                </a:solidFill>
              </a:ln>
              <a:solidFill>
                <a:sysClr val="windowText" lastClr="000000"/>
              </a:solidFill>
              <a:effectLst>
                <a:outerShdw blurRad="38100" dist="38100" dir="2700000" algn="tl">
                  <a:srgbClr val="000000">
                    <a:alpha val="43137"/>
                  </a:srgbClr>
                </a:outerShdw>
              </a:effectLst>
            </a:endParaRPr>
          </a:p>
        </p:txBody>
      </p:sp>
      <p:sp>
        <p:nvSpPr>
          <p:cNvPr id="7" name="Rounded Rectangle 6"/>
          <p:cNvSpPr/>
          <p:nvPr/>
        </p:nvSpPr>
        <p:spPr>
          <a:xfrm>
            <a:off x="739056" y="4262028"/>
            <a:ext cx="11510735" cy="936172"/>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3"/>
          </a:lnRef>
          <a:fillRef idx="3">
            <a:schemeClr val="accent3"/>
          </a:fillRef>
          <a:effectRef idx="3">
            <a:schemeClr val="accent3"/>
          </a:effectRef>
          <a:fontRef idx="minor">
            <a:schemeClr val="lt1"/>
          </a:fontRef>
        </p:style>
        <p:txBody>
          <a:bodyPr rtlCol="0" anchor="ctr"/>
          <a:lstStyle/>
          <a:p>
            <a:pPr algn="r" rtl="1"/>
            <a:r>
              <a:rPr lang="ar-MA" sz="3600" b="1" dirty="0">
                <a:ln>
                  <a:solidFill>
                    <a:schemeClr val="tx1"/>
                  </a:solidFill>
                </a:ln>
                <a:solidFill>
                  <a:sysClr val="windowText" lastClr="000000"/>
                </a:solidFill>
                <a:effectLst>
                  <a:outerShdw blurRad="38100" dist="38100" dir="2700000" algn="tl">
                    <a:srgbClr val="000000">
                      <a:alpha val="43137"/>
                    </a:srgbClr>
                  </a:outerShdw>
                </a:effectLst>
              </a:rPr>
              <a:t> يتعلم معاني الكلمات الجديدة مع تكوين الجمل المفيدة؛</a:t>
            </a:r>
            <a:endParaRPr lang="en-US" sz="3600" b="1" dirty="0">
              <a:ln>
                <a:solidFill>
                  <a:schemeClr val="tx1"/>
                </a:solidFill>
              </a:ln>
              <a:solidFill>
                <a:sysClr val="windowText" lastClr="000000"/>
              </a:solidFill>
              <a:effectLst>
                <a:outerShdw blurRad="38100" dist="38100" dir="2700000" algn="tl">
                  <a:srgbClr val="000000">
                    <a:alpha val="43137"/>
                  </a:srgbClr>
                </a:outerShdw>
              </a:effectLst>
            </a:endParaRPr>
          </a:p>
        </p:txBody>
      </p:sp>
      <p:sp>
        <p:nvSpPr>
          <p:cNvPr id="8" name="Rectangle 7"/>
          <p:cNvSpPr/>
          <p:nvPr/>
        </p:nvSpPr>
        <p:spPr>
          <a:xfrm>
            <a:off x="3529263" y="490397"/>
            <a:ext cx="6930189" cy="830997"/>
          </a:xfrm>
          <a:prstGeom prst="rect">
            <a:avLst/>
          </a:prstGeom>
          <a:noFill/>
          <a:effectLst>
            <a:glow rad="228600">
              <a:schemeClr val="accent2">
                <a:satMod val="175000"/>
                <a:alpha val="40000"/>
              </a:schemeClr>
            </a:glow>
          </a:effectLst>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4800" b="1" cap="none" spc="50" dirty="0" smtClean="0">
                <a:ln w="11430"/>
                <a:effectLst>
                  <a:outerShdw blurRad="76200" dist="50800" dir="5400000" algn="tl" rotWithShape="0">
                    <a:srgbClr val="000000">
                      <a:alpha val="65000"/>
                    </a:srgbClr>
                  </a:outerShdw>
                </a:effectLst>
              </a:rPr>
              <a:t>الن</a:t>
            </a:r>
            <a:r>
              <a:rPr lang="ar-MA" sz="4800" b="1" cap="none" spc="50" dirty="0" smtClean="0">
                <a:ln w="11430"/>
                <a:effectLst>
                  <a:outerShdw blurRad="76200" dist="50800" dir="5400000" algn="tl" rotWithShape="0">
                    <a:srgbClr val="000000">
                      <a:alpha val="65000"/>
                    </a:srgbClr>
                  </a:outerShdw>
                </a:effectLst>
              </a:rPr>
              <a:t>ـــ</a:t>
            </a:r>
            <a:r>
              <a:rPr lang="ar-SA" sz="4800" b="1" cap="none" spc="50" dirty="0" smtClean="0">
                <a:ln w="11430"/>
                <a:effectLst>
                  <a:outerShdw blurRad="76200" dist="50800" dir="5400000" algn="tl" rotWithShape="0">
                    <a:srgbClr val="000000">
                      <a:alpha val="65000"/>
                    </a:srgbClr>
                  </a:outerShdw>
                </a:effectLst>
              </a:rPr>
              <a:t>ت</a:t>
            </a:r>
            <a:r>
              <a:rPr lang="ar-MA" sz="4800" b="1" cap="none" spc="50" dirty="0" smtClean="0">
                <a:ln w="11430"/>
                <a:effectLst>
                  <a:outerShdw blurRad="76200" dist="50800" dir="5400000" algn="tl" rotWithShape="0">
                    <a:srgbClr val="000000">
                      <a:alpha val="65000"/>
                    </a:srgbClr>
                  </a:outerShdw>
                </a:effectLst>
              </a:rPr>
              <a:t>ــ</a:t>
            </a:r>
            <a:r>
              <a:rPr lang="ar-SA" sz="4800" b="1" cap="none" spc="50" dirty="0" smtClean="0">
                <a:ln w="11430"/>
                <a:effectLst>
                  <a:outerShdw blurRad="76200" dist="50800" dir="5400000" algn="tl" rotWithShape="0">
                    <a:srgbClr val="000000">
                      <a:alpha val="65000"/>
                    </a:srgbClr>
                  </a:outerShdw>
                </a:effectLst>
              </a:rPr>
              <a:t>ائج م</a:t>
            </a:r>
            <a:r>
              <a:rPr lang="ar-MA" sz="4800" b="1" cap="none" spc="50" dirty="0" smtClean="0">
                <a:ln w="11430"/>
                <a:effectLst>
                  <a:outerShdw blurRad="76200" dist="50800" dir="5400000" algn="tl" rotWithShape="0">
                    <a:srgbClr val="000000">
                      <a:alpha val="65000"/>
                    </a:srgbClr>
                  </a:outerShdw>
                </a:effectLst>
              </a:rPr>
              <a:t>ـــــ</a:t>
            </a:r>
            <a:r>
              <a:rPr lang="ar-SA" sz="4800" b="1" cap="none" spc="50" dirty="0" smtClean="0">
                <a:ln w="11430"/>
                <a:effectLst>
                  <a:outerShdw blurRad="76200" dist="50800" dir="5400000" algn="tl" rotWithShape="0">
                    <a:srgbClr val="000000">
                      <a:alpha val="65000"/>
                    </a:srgbClr>
                  </a:outerShdw>
                </a:effectLst>
              </a:rPr>
              <a:t>ن </a:t>
            </a:r>
            <a:r>
              <a:rPr lang="ar-SA" sz="4800" b="1" cap="none" spc="50" dirty="0">
                <a:ln w="11430"/>
                <a:effectLst>
                  <a:outerShdw blurRad="76200" dist="50800" dir="5400000" algn="tl" rotWithShape="0">
                    <a:srgbClr val="000000">
                      <a:alpha val="65000"/>
                    </a:srgbClr>
                  </a:outerShdw>
                </a:effectLst>
              </a:rPr>
              <a:t>الدرس</a:t>
            </a:r>
            <a:endParaRPr lang="en-US" sz="4800" b="1" cap="none" spc="50" dirty="0">
              <a:ln w="11430"/>
              <a:effectLst>
                <a:outerShdw blurRad="76200" dist="50800" dir="5400000" algn="tl" rotWithShape="0">
                  <a:srgbClr val="000000">
                    <a:alpha val="65000"/>
                  </a:srgbClr>
                </a:outerShdw>
              </a:effectLst>
            </a:endParaRPr>
          </a:p>
        </p:txBody>
      </p:sp>
      <p:sp>
        <p:nvSpPr>
          <p:cNvPr id="9" name="Rounded Rectangle 8"/>
          <p:cNvSpPr/>
          <p:nvPr/>
        </p:nvSpPr>
        <p:spPr>
          <a:xfrm>
            <a:off x="711347" y="1800852"/>
            <a:ext cx="11510734" cy="914999"/>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4"/>
          </a:lnRef>
          <a:fillRef idx="3">
            <a:schemeClr val="accent4"/>
          </a:fillRef>
          <a:effectRef idx="3">
            <a:schemeClr val="accent4"/>
          </a:effectRef>
          <a:fontRef idx="minor">
            <a:schemeClr val="lt1"/>
          </a:fontRef>
        </p:style>
        <p:txBody>
          <a:bodyPr rtlCol="0" anchor="ctr"/>
          <a:lstStyle/>
          <a:p>
            <a:pPr algn="r" rtl="1"/>
            <a:r>
              <a:rPr lang="en-US" sz="3600" b="1" dirty="0">
                <a:ln>
                  <a:solidFill>
                    <a:schemeClr val="tx1"/>
                  </a:solidFill>
                </a:ln>
                <a:solidFill>
                  <a:sysClr val="windowText" lastClr="000000"/>
                </a:solidFill>
                <a:effectLst>
                  <a:outerShdw blurRad="38100" dist="38100" dir="2700000" algn="tl">
                    <a:srgbClr val="000000">
                      <a:alpha val="43137"/>
                    </a:srgbClr>
                  </a:outerShdw>
                </a:effectLst>
              </a:rPr>
              <a:t> </a:t>
            </a:r>
            <a:r>
              <a:rPr lang="ar-MA" sz="3600" b="1" dirty="0" smtClean="0">
                <a:ln>
                  <a:solidFill>
                    <a:schemeClr val="tx1"/>
                  </a:solidFill>
                </a:ln>
                <a:solidFill>
                  <a:sysClr val="windowText" lastClr="000000"/>
                </a:solidFill>
                <a:effectLst>
                  <a:outerShdw blurRad="38100" dist="38100" dir="2700000" algn="tl">
                    <a:srgbClr val="000000">
                      <a:alpha val="43137"/>
                    </a:srgbClr>
                  </a:outerShdw>
                </a:effectLst>
              </a:rPr>
              <a:t>الطلاب بعد نهاية هذا الدرس ....</a:t>
            </a:r>
            <a:endParaRPr lang="en-US" sz="3600" b="1" dirty="0">
              <a:ln>
                <a:solidFill>
                  <a:schemeClr val="tx1"/>
                </a:solidFill>
              </a:ln>
              <a:solidFill>
                <a:sysClr val="windowText" lastClr="000000"/>
              </a:solidFill>
              <a:effectLst>
                <a:outerShdw blurRad="38100" dist="38100" dir="2700000" algn="tl">
                  <a:srgbClr val="000000">
                    <a:alpha val="43137"/>
                  </a:srgbClr>
                </a:outerShdw>
              </a:effectLst>
            </a:endParaRPr>
          </a:p>
        </p:txBody>
      </p:sp>
      <p:sp>
        <p:nvSpPr>
          <p:cNvPr id="10" name="Flowchart: Display 9"/>
          <p:cNvSpPr/>
          <p:nvPr/>
        </p:nvSpPr>
        <p:spPr>
          <a:xfrm>
            <a:off x="12449500" y="3056921"/>
            <a:ext cx="1008993" cy="946528"/>
          </a:xfrm>
          <a:prstGeom prst="flowChartDisplay">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rtlCol="0" anchor="ctr"/>
          <a:lstStyle/>
          <a:p>
            <a:pPr algn="ctr" rtl="1"/>
            <a:r>
              <a:rPr lang="bn-IN" sz="3200" b="1" dirty="0" smtClean="0">
                <a:solidFill>
                  <a:schemeClr val="tx1"/>
                </a:solidFill>
                <a:effectLst>
                  <a:outerShdw blurRad="38100" dist="38100" dir="2700000" algn="tl">
                    <a:srgbClr val="000000">
                      <a:alpha val="43137"/>
                    </a:srgbClr>
                  </a:outerShdw>
                </a:effectLst>
              </a:rPr>
              <a:t>১</a:t>
            </a:r>
            <a:endParaRPr lang="en-US" sz="3200" b="1" dirty="0">
              <a:solidFill>
                <a:schemeClr val="tx1"/>
              </a:solidFill>
              <a:effectLst>
                <a:outerShdw blurRad="38100" dist="38100" dir="2700000" algn="tl">
                  <a:srgbClr val="000000">
                    <a:alpha val="43137"/>
                  </a:srgbClr>
                </a:outerShdw>
              </a:effectLst>
            </a:endParaRPr>
          </a:p>
        </p:txBody>
      </p:sp>
      <p:sp>
        <p:nvSpPr>
          <p:cNvPr id="11" name="Flowchart: Display 10"/>
          <p:cNvSpPr/>
          <p:nvPr/>
        </p:nvSpPr>
        <p:spPr>
          <a:xfrm>
            <a:off x="12475772" y="4249856"/>
            <a:ext cx="1008993" cy="966480"/>
          </a:xfrm>
          <a:prstGeom prst="flowChartDisplay">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3"/>
          </a:lnRef>
          <a:fillRef idx="3">
            <a:schemeClr val="accent3"/>
          </a:fillRef>
          <a:effectRef idx="3">
            <a:schemeClr val="accent3"/>
          </a:effectRef>
          <a:fontRef idx="minor">
            <a:schemeClr val="lt1"/>
          </a:fontRef>
        </p:style>
        <p:txBody>
          <a:bodyPr rtlCol="0" anchor="ctr"/>
          <a:lstStyle/>
          <a:p>
            <a:pPr algn="ctr" rtl="1"/>
            <a:r>
              <a:rPr lang="bn-IN" sz="3200" b="1" dirty="0" smtClean="0">
                <a:solidFill>
                  <a:schemeClr val="tx1"/>
                </a:solidFill>
                <a:effectLst>
                  <a:outerShdw blurRad="38100" dist="38100" dir="2700000" algn="tl">
                    <a:srgbClr val="000000">
                      <a:alpha val="43137"/>
                    </a:srgbClr>
                  </a:outerShdw>
                </a:effectLst>
              </a:rPr>
              <a:t>২</a:t>
            </a:r>
            <a:endParaRPr lang="en-US" sz="3200" b="1" dirty="0">
              <a:solidFill>
                <a:schemeClr val="tx1"/>
              </a:solidFill>
              <a:effectLst>
                <a:outerShdw blurRad="38100" dist="38100" dir="2700000" algn="tl">
                  <a:srgbClr val="000000">
                    <a:alpha val="43137"/>
                  </a:srgbClr>
                </a:outerShdw>
              </a:effectLst>
            </a:endParaRPr>
          </a:p>
        </p:txBody>
      </p:sp>
      <p:sp>
        <p:nvSpPr>
          <p:cNvPr id="12" name="Flowchart: Display 11"/>
          <p:cNvSpPr/>
          <p:nvPr/>
        </p:nvSpPr>
        <p:spPr>
          <a:xfrm>
            <a:off x="12486278" y="5427010"/>
            <a:ext cx="1008993" cy="886901"/>
          </a:xfrm>
          <a:prstGeom prst="flowChartDisplay">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2"/>
          </a:lnRef>
          <a:fillRef idx="3">
            <a:schemeClr val="accent2"/>
          </a:fillRef>
          <a:effectRef idx="3">
            <a:schemeClr val="accent2"/>
          </a:effectRef>
          <a:fontRef idx="minor">
            <a:schemeClr val="lt1"/>
          </a:fontRef>
        </p:style>
        <p:txBody>
          <a:bodyPr rtlCol="0" anchor="ctr"/>
          <a:lstStyle/>
          <a:p>
            <a:pPr algn="ctr" rtl="1"/>
            <a:r>
              <a:rPr lang="bn-IN" sz="3200" b="1" dirty="0" smtClean="0">
                <a:solidFill>
                  <a:schemeClr val="tx1"/>
                </a:solidFill>
                <a:effectLst>
                  <a:outerShdw blurRad="38100" dist="38100" dir="2700000" algn="tl">
                    <a:srgbClr val="000000">
                      <a:alpha val="43137"/>
                    </a:srgbClr>
                  </a:outerShdw>
                </a:effectLst>
              </a:rPr>
              <a:t>৩</a:t>
            </a:r>
            <a:endParaRPr lang="en-US" sz="3200" b="1" dirty="0">
              <a:solidFill>
                <a:schemeClr val="tx1"/>
              </a:solidFill>
              <a:effectLst>
                <a:outerShdw blurRad="38100" dist="38100" dir="2700000" algn="tl">
                  <a:srgbClr val="000000">
                    <a:alpha val="43137"/>
                  </a:srgbClr>
                </a:outerShdw>
              </a:effectLst>
            </a:endParaRPr>
          </a:p>
        </p:txBody>
      </p:sp>
      <p:sp>
        <p:nvSpPr>
          <p:cNvPr id="13" name="Flowchart: Display 12"/>
          <p:cNvSpPr/>
          <p:nvPr/>
        </p:nvSpPr>
        <p:spPr>
          <a:xfrm>
            <a:off x="12465266" y="1786142"/>
            <a:ext cx="1008993" cy="947802"/>
          </a:xfrm>
          <a:prstGeom prst="flowChartDisplay">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4"/>
          </a:lnRef>
          <a:fillRef idx="3">
            <a:schemeClr val="accent4"/>
          </a:fillRef>
          <a:effectRef idx="3">
            <a:schemeClr val="accent4"/>
          </a:effectRef>
          <a:fontRef idx="minor">
            <a:schemeClr val="lt1"/>
          </a:fontRef>
        </p:style>
        <p:txBody>
          <a:bodyPr rtlCol="0" anchor="ctr"/>
          <a:lstStyle/>
          <a:p>
            <a:pPr algn="ctr" rtl="1"/>
            <a:r>
              <a:rPr lang="en-US" sz="3200" b="1" dirty="0">
                <a:ln>
                  <a:solidFill>
                    <a:schemeClr val="tx1"/>
                  </a:solidFill>
                </a:ln>
                <a:solidFill>
                  <a:sysClr val="windowText" lastClr="000000"/>
                </a:solidFill>
                <a:effectLst>
                  <a:outerShdw blurRad="38100" dist="38100" dir="2700000" algn="tl">
                    <a:srgbClr val="000000">
                      <a:alpha val="43137"/>
                    </a:srgbClr>
                  </a:outerShdw>
                </a:effectLst>
              </a:rPr>
              <a:t>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par>
                                <p:cTn id="12" presetID="47"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1000" fill="hold"/>
                                        <p:tgtEl>
                                          <p:spTgt spid="13"/>
                                        </p:tgtEl>
                                        <p:attrNameLst>
                                          <p:attrName>ppt_w</p:attrName>
                                        </p:attrNameLst>
                                      </p:cBhvr>
                                      <p:tavLst>
                                        <p:tav tm="0">
                                          <p:val>
                                            <p:fltVal val="0"/>
                                          </p:val>
                                        </p:tav>
                                        <p:tav tm="100000">
                                          <p:val>
                                            <p:strVal val="#ppt_w"/>
                                          </p:val>
                                        </p:tav>
                                      </p:tavLst>
                                    </p:anim>
                                    <p:anim calcmode="lin" valueType="num">
                                      <p:cBhvr>
                                        <p:cTn id="22" dur="1000" fill="hold"/>
                                        <p:tgtEl>
                                          <p:spTgt spid="13"/>
                                        </p:tgtEl>
                                        <p:attrNameLst>
                                          <p:attrName>ppt_h</p:attrName>
                                        </p:attrNameLst>
                                      </p:cBhvr>
                                      <p:tavLst>
                                        <p:tav tm="0">
                                          <p:val>
                                            <p:fltVal val="0"/>
                                          </p:val>
                                        </p:tav>
                                        <p:tav tm="100000">
                                          <p:val>
                                            <p:strVal val="#ppt_h"/>
                                          </p:val>
                                        </p:tav>
                                      </p:tavLst>
                                    </p:anim>
                                    <p:anim calcmode="lin" valueType="num">
                                      <p:cBhvr>
                                        <p:cTn id="23" dur="1000" fill="hold"/>
                                        <p:tgtEl>
                                          <p:spTgt spid="13"/>
                                        </p:tgtEl>
                                        <p:attrNameLst>
                                          <p:attrName>style.rotation</p:attrName>
                                        </p:attrNameLst>
                                      </p:cBhvr>
                                      <p:tavLst>
                                        <p:tav tm="0">
                                          <p:val>
                                            <p:fltVal val="360"/>
                                          </p:val>
                                        </p:tav>
                                        <p:tav tm="100000">
                                          <p:val>
                                            <p:fltVal val="0"/>
                                          </p:val>
                                        </p:tav>
                                      </p:tavLst>
                                    </p:anim>
                                    <p:animEffect transition="in" filter="fade">
                                      <p:cBhvr>
                                        <p:cTn id="24" dur="10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1000" fill="hold"/>
                                        <p:tgtEl>
                                          <p:spTgt spid="9"/>
                                        </p:tgtEl>
                                        <p:attrNameLst>
                                          <p:attrName>ppt_w</p:attrName>
                                        </p:attrNameLst>
                                      </p:cBhvr>
                                      <p:tavLst>
                                        <p:tav tm="0">
                                          <p:val>
                                            <p:fltVal val="0"/>
                                          </p:val>
                                        </p:tav>
                                        <p:tav tm="100000">
                                          <p:val>
                                            <p:strVal val="#ppt_w"/>
                                          </p:val>
                                        </p:tav>
                                      </p:tavLst>
                                    </p:anim>
                                    <p:anim calcmode="lin" valueType="num">
                                      <p:cBhvr>
                                        <p:cTn id="30" dur="1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9" presetClass="entr" presetSubtype="0" decel="10000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1000" fill="hold"/>
                                        <p:tgtEl>
                                          <p:spTgt spid="10"/>
                                        </p:tgtEl>
                                        <p:attrNameLst>
                                          <p:attrName>ppt_w</p:attrName>
                                        </p:attrNameLst>
                                      </p:cBhvr>
                                      <p:tavLst>
                                        <p:tav tm="0">
                                          <p:val>
                                            <p:fltVal val="0"/>
                                          </p:val>
                                        </p:tav>
                                        <p:tav tm="100000">
                                          <p:val>
                                            <p:strVal val="#ppt_w"/>
                                          </p:val>
                                        </p:tav>
                                      </p:tavLst>
                                    </p:anim>
                                    <p:anim calcmode="lin" valueType="num">
                                      <p:cBhvr>
                                        <p:cTn id="36" dur="1000" fill="hold"/>
                                        <p:tgtEl>
                                          <p:spTgt spid="10"/>
                                        </p:tgtEl>
                                        <p:attrNameLst>
                                          <p:attrName>ppt_h</p:attrName>
                                        </p:attrNameLst>
                                      </p:cBhvr>
                                      <p:tavLst>
                                        <p:tav tm="0">
                                          <p:val>
                                            <p:fltVal val="0"/>
                                          </p:val>
                                        </p:tav>
                                        <p:tav tm="100000">
                                          <p:val>
                                            <p:strVal val="#ppt_h"/>
                                          </p:val>
                                        </p:tav>
                                      </p:tavLst>
                                    </p:anim>
                                    <p:anim calcmode="lin" valueType="num">
                                      <p:cBhvr>
                                        <p:cTn id="37" dur="1000" fill="hold"/>
                                        <p:tgtEl>
                                          <p:spTgt spid="10"/>
                                        </p:tgtEl>
                                        <p:attrNameLst>
                                          <p:attrName>style.rotation</p:attrName>
                                        </p:attrNameLst>
                                      </p:cBhvr>
                                      <p:tavLst>
                                        <p:tav tm="0">
                                          <p:val>
                                            <p:fltVal val="360"/>
                                          </p:val>
                                        </p:tav>
                                        <p:tav tm="100000">
                                          <p:val>
                                            <p:fltVal val="0"/>
                                          </p:val>
                                        </p:tav>
                                      </p:tavLst>
                                    </p:anim>
                                    <p:animEffect transition="in" filter="fade">
                                      <p:cBhvr>
                                        <p:cTn id="38" dur="10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p:cTn id="43" dur="1000" fill="hold"/>
                                        <p:tgtEl>
                                          <p:spTgt spid="5"/>
                                        </p:tgtEl>
                                        <p:attrNameLst>
                                          <p:attrName>ppt_w</p:attrName>
                                        </p:attrNameLst>
                                      </p:cBhvr>
                                      <p:tavLst>
                                        <p:tav tm="0">
                                          <p:val>
                                            <p:fltVal val="0"/>
                                          </p:val>
                                        </p:tav>
                                        <p:tav tm="100000">
                                          <p:val>
                                            <p:strVal val="#ppt_w"/>
                                          </p:val>
                                        </p:tav>
                                      </p:tavLst>
                                    </p:anim>
                                    <p:anim calcmode="lin" valueType="num">
                                      <p:cBhvr>
                                        <p:cTn id="44" dur="1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9" presetClass="entr" presetSubtype="0" decel="10000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1000" fill="hold"/>
                                        <p:tgtEl>
                                          <p:spTgt spid="11"/>
                                        </p:tgtEl>
                                        <p:attrNameLst>
                                          <p:attrName>ppt_w</p:attrName>
                                        </p:attrNameLst>
                                      </p:cBhvr>
                                      <p:tavLst>
                                        <p:tav tm="0">
                                          <p:val>
                                            <p:fltVal val="0"/>
                                          </p:val>
                                        </p:tav>
                                        <p:tav tm="100000">
                                          <p:val>
                                            <p:strVal val="#ppt_w"/>
                                          </p:val>
                                        </p:tav>
                                      </p:tavLst>
                                    </p:anim>
                                    <p:anim calcmode="lin" valueType="num">
                                      <p:cBhvr>
                                        <p:cTn id="50" dur="1000" fill="hold"/>
                                        <p:tgtEl>
                                          <p:spTgt spid="11"/>
                                        </p:tgtEl>
                                        <p:attrNameLst>
                                          <p:attrName>ppt_h</p:attrName>
                                        </p:attrNameLst>
                                      </p:cBhvr>
                                      <p:tavLst>
                                        <p:tav tm="0">
                                          <p:val>
                                            <p:fltVal val="0"/>
                                          </p:val>
                                        </p:tav>
                                        <p:tav tm="100000">
                                          <p:val>
                                            <p:strVal val="#ppt_h"/>
                                          </p:val>
                                        </p:tav>
                                      </p:tavLst>
                                    </p:anim>
                                    <p:anim calcmode="lin" valueType="num">
                                      <p:cBhvr>
                                        <p:cTn id="51" dur="1000" fill="hold"/>
                                        <p:tgtEl>
                                          <p:spTgt spid="11"/>
                                        </p:tgtEl>
                                        <p:attrNameLst>
                                          <p:attrName>style.rotation</p:attrName>
                                        </p:attrNameLst>
                                      </p:cBhvr>
                                      <p:tavLst>
                                        <p:tav tm="0">
                                          <p:val>
                                            <p:fltVal val="360"/>
                                          </p:val>
                                        </p:tav>
                                        <p:tav tm="100000">
                                          <p:val>
                                            <p:fltVal val="0"/>
                                          </p:val>
                                        </p:tav>
                                      </p:tavLst>
                                    </p:anim>
                                    <p:animEffect transition="in" filter="fade">
                                      <p:cBhvr>
                                        <p:cTn id="52" dur="10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17" presetClass="entr" presetSubtype="10"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 calcmode="lin" valueType="num">
                                      <p:cBhvr>
                                        <p:cTn id="57" dur="1000" fill="hold"/>
                                        <p:tgtEl>
                                          <p:spTgt spid="7"/>
                                        </p:tgtEl>
                                        <p:attrNameLst>
                                          <p:attrName>ppt_w</p:attrName>
                                        </p:attrNameLst>
                                      </p:cBhvr>
                                      <p:tavLst>
                                        <p:tav tm="0">
                                          <p:val>
                                            <p:fltVal val="0"/>
                                          </p:val>
                                        </p:tav>
                                        <p:tav tm="100000">
                                          <p:val>
                                            <p:strVal val="#ppt_w"/>
                                          </p:val>
                                        </p:tav>
                                      </p:tavLst>
                                    </p:anim>
                                    <p:anim calcmode="lin" valueType="num">
                                      <p:cBhvr>
                                        <p:cTn id="58" dur="1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49" presetClass="entr" presetSubtype="0" decel="10000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p:cTn id="63" dur="1000" fill="hold"/>
                                        <p:tgtEl>
                                          <p:spTgt spid="12"/>
                                        </p:tgtEl>
                                        <p:attrNameLst>
                                          <p:attrName>ppt_w</p:attrName>
                                        </p:attrNameLst>
                                      </p:cBhvr>
                                      <p:tavLst>
                                        <p:tav tm="0">
                                          <p:val>
                                            <p:fltVal val="0"/>
                                          </p:val>
                                        </p:tav>
                                        <p:tav tm="100000">
                                          <p:val>
                                            <p:strVal val="#ppt_w"/>
                                          </p:val>
                                        </p:tav>
                                      </p:tavLst>
                                    </p:anim>
                                    <p:anim calcmode="lin" valueType="num">
                                      <p:cBhvr>
                                        <p:cTn id="64" dur="1000" fill="hold"/>
                                        <p:tgtEl>
                                          <p:spTgt spid="12"/>
                                        </p:tgtEl>
                                        <p:attrNameLst>
                                          <p:attrName>ppt_h</p:attrName>
                                        </p:attrNameLst>
                                      </p:cBhvr>
                                      <p:tavLst>
                                        <p:tav tm="0">
                                          <p:val>
                                            <p:fltVal val="0"/>
                                          </p:val>
                                        </p:tav>
                                        <p:tav tm="100000">
                                          <p:val>
                                            <p:strVal val="#ppt_h"/>
                                          </p:val>
                                        </p:tav>
                                      </p:tavLst>
                                    </p:anim>
                                    <p:anim calcmode="lin" valueType="num">
                                      <p:cBhvr>
                                        <p:cTn id="65" dur="1000" fill="hold"/>
                                        <p:tgtEl>
                                          <p:spTgt spid="12"/>
                                        </p:tgtEl>
                                        <p:attrNameLst>
                                          <p:attrName>style.rotation</p:attrName>
                                        </p:attrNameLst>
                                      </p:cBhvr>
                                      <p:tavLst>
                                        <p:tav tm="0">
                                          <p:val>
                                            <p:fltVal val="360"/>
                                          </p:val>
                                        </p:tav>
                                        <p:tav tm="100000">
                                          <p:val>
                                            <p:fltVal val="0"/>
                                          </p:val>
                                        </p:tav>
                                      </p:tavLst>
                                    </p:anim>
                                    <p:animEffect transition="in" filter="fade">
                                      <p:cBhvr>
                                        <p:cTn id="66" dur="1000"/>
                                        <p:tgtEl>
                                          <p:spTgt spid="12"/>
                                        </p:tgtEl>
                                      </p:cBhvr>
                                    </p:animEffect>
                                  </p:childTnLst>
                                </p:cTn>
                              </p:par>
                            </p:childTnLst>
                          </p:cTn>
                        </p:par>
                      </p:childTnLst>
                    </p:cTn>
                  </p:par>
                  <p:par>
                    <p:cTn id="67" fill="hold">
                      <p:stCondLst>
                        <p:cond delay="indefinite"/>
                      </p:stCondLst>
                      <p:childTnLst>
                        <p:par>
                          <p:cTn id="68" fill="hold">
                            <p:stCondLst>
                              <p:cond delay="0"/>
                            </p:stCondLst>
                            <p:childTnLst>
                              <p:par>
                                <p:cTn id="69" presetID="17" presetClass="entr" presetSubtype="10" fill="hold" grpId="0" nodeType="clickEffect">
                                  <p:stCondLst>
                                    <p:cond delay="0"/>
                                  </p:stCondLst>
                                  <p:childTnLst>
                                    <p:set>
                                      <p:cBhvr>
                                        <p:cTn id="70" dur="1" fill="hold">
                                          <p:stCondLst>
                                            <p:cond delay="0"/>
                                          </p:stCondLst>
                                        </p:cTn>
                                        <p:tgtEl>
                                          <p:spTgt spid="6"/>
                                        </p:tgtEl>
                                        <p:attrNameLst>
                                          <p:attrName>style.visibility</p:attrName>
                                        </p:attrNameLst>
                                      </p:cBhvr>
                                      <p:to>
                                        <p:strVal val="visible"/>
                                      </p:to>
                                    </p:set>
                                    <p:anim calcmode="lin" valueType="num">
                                      <p:cBhvr>
                                        <p:cTn id="71" dur="1000" fill="hold"/>
                                        <p:tgtEl>
                                          <p:spTgt spid="6"/>
                                        </p:tgtEl>
                                        <p:attrNameLst>
                                          <p:attrName>ppt_w</p:attrName>
                                        </p:attrNameLst>
                                      </p:cBhvr>
                                      <p:tavLst>
                                        <p:tav tm="0">
                                          <p:val>
                                            <p:fltVal val="0"/>
                                          </p:val>
                                        </p:tav>
                                        <p:tav tm="100000">
                                          <p:val>
                                            <p:strVal val="#ppt_w"/>
                                          </p:val>
                                        </p:tav>
                                      </p:tavLst>
                                    </p:anim>
                                    <p:anim calcmode="lin" valueType="num">
                                      <p:cBhvr>
                                        <p:cTn id="72" dur="1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p:bldP spid="9" grpId="0" animBg="1"/>
      <p:bldP spid="10" grpId="0" animBg="1"/>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2FF0-F4DE-4315-863B-88996E81AB43}" type="datetime1">
              <a:rPr lang="en-US" smtClean="0"/>
              <a:pPr/>
              <a:t>9/26/2020</a:t>
            </a:fld>
            <a:endParaRPr lang="en-US"/>
          </a:p>
        </p:txBody>
      </p:sp>
      <p:sp>
        <p:nvSpPr>
          <p:cNvPr id="3" name="Slide Number Placeholder 2"/>
          <p:cNvSpPr>
            <a:spLocks noGrp="1"/>
          </p:cNvSpPr>
          <p:nvPr>
            <p:ph type="sldNum" sz="quarter" idx="12"/>
          </p:nvPr>
        </p:nvSpPr>
        <p:spPr/>
        <p:txBody>
          <a:bodyPr/>
          <a:lstStyle/>
          <a:p>
            <a:fld id="{D58E6735-540D-4EB1-B0B9-16DDD8662F70}" type="slidenum">
              <a:rPr lang="en-US" smtClean="0"/>
              <a:pPr/>
              <a:t>6</a:t>
            </a:fld>
            <a:endParaRPr lang="en-US"/>
          </a:p>
        </p:txBody>
      </p:sp>
      <p:sp>
        <p:nvSpPr>
          <p:cNvPr id="4" name="Rectangle 3"/>
          <p:cNvSpPr/>
          <p:nvPr/>
        </p:nvSpPr>
        <p:spPr>
          <a:xfrm>
            <a:off x="4647308" y="268016"/>
            <a:ext cx="4264536" cy="3486942"/>
          </a:xfrm>
          <a:prstGeom prst="rect">
            <a:avLst/>
          </a:prstGeom>
          <a:solidFill>
            <a:schemeClr val="bg1"/>
          </a:solidFill>
          <a:ln w="38100">
            <a:solidFill>
              <a:srgbClr val="7030A0"/>
            </a:solidFill>
          </a:ln>
          <a:effectLst>
            <a:glow rad="101600">
              <a:schemeClr val="accent5">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0" anchor="ctr"/>
          <a:lstStyle/>
          <a:p>
            <a:pPr algn="just" rtl="1"/>
            <a:r>
              <a:rPr lang="ar-MA" sz="2800" dirty="0" smtClean="0"/>
              <a:t>عدد السكان في بنغلاديش حوالي مائة وستون مليوناً نسمةً. وعدد سكان المسلمين في بنغلاديش حوالي مائة وخمسة وثلاثين مليون، فنسبة المسلمين </a:t>
            </a:r>
            <a:r>
              <a:rPr lang="en-US" sz="2800" dirty="0" smtClean="0"/>
              <a:t>85%</a:t>
            </a:r>
            <a:r>
              <a:rPr lang="ar-MA" sz="2800" dirty="0" smtClean="0"/>
              <a:t> </a:t>
            </a:r>
            <a:r>
              <a:rPr lang="en-US" sz="2800" dirty="0" smtClean="0"/>
              <a:t>)</a:t>
            </a:r>
            <a:r>
              <a:rPr lang="ar-MA" sz="2800" dirty="0" smtClean="0"/>
              <a:t>خمسة وثمانين بالمائة</a:t>
            </a:r>
            <a:r>
              <a:rPr lang="en-US" sz="2800" dirty="0" smtClean="0"/>
              <a:t>(</a:t>
            </a:r>
            <a:r>
              <a:rPr lang="ar-MA" sz="2800" dirty="0" smtClean="0"/>
              <a:t> بالنسبة إلى عدد السكان كلهم.</a:t>
            </a:r>
            <a:r>
              <a:rPr lang="en-US" sz="2800" dirty="0" smtClean="0"/>
              <a:t>  </a:t>
            </a:r>
            <a:r>
              <a:rPr lang="ar-MA" sz="2800" dirty="0" smtClean="0"/>
              <a:t>وقد وصل الإسلام إلى البنغال بعد البعثة  النبوية بحوالي قرن...</a:t>
            </a:r>
          </a:p>
          <a:p>
            <a:pPr algn="just" rtl="1"/>
            <a:endParaRPr lang="ar-MA" sz="1100" dirty="0"/>
          </a:p>
        </p:txBody>
      </p:sp>
      <p:sp>
        <p:nvSpPr>
          <p:cNvPr id="5" name="Rectangle 4"/>
          <p:cNvSpPr/>
          <p:nvPr/>
        </p:nvSpPr>
        <p:spPr>
          <a:xfrm>
            <a:off x="4647308" y="4051737"/>
            <a:ext cx="4264536" cy="3693767"/>
          </a:xfrm>
          <a:prstGeom prst="rect">
            <a:avLst/>
          </a:prstGeom>
          <a:solidFill>
            <a:schemeClr val="bg1"/>
          </a:solidFill>
          <a:ln w="38100">
            <a:solidFill>
              <a:srgbClr val="7030A0"/>
            </a:solidFill>
          </a:ln>
          <a:effectLst>
            <a:glow rad="101600">
              <a:schemeClr val="accent5">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0" anchor="ctr"/>
          <a:lstStyle/>
          <a:p>
            <a:pPr algn="just" rtl="1"/>
            <a:r>
              <a:rPr lang="ar-MA" sz="2800" dirty="0" smtClean="0"/>
              <a:t>ونصف قرن. وكان تجار العرب قد نقلوا التعاليم الإسلامية إلى المناطق الساحلية لها. وكان التجار المسلمون قد جذبوا المحليين إلى الإسلام بفضل أخلاقهم الجميلة ومعاملتهم الحسنة، وبدأ الناس يدخلون في الإسلام بدعوتهم إليه. امتد منها الإسلام شيئاً فشيئاً إلى المناطق الآخرى...</a:t>
            </a:r>
            <a:endParaRPr lang="en-US" sz="2800" dirty="0"/>
          </a:p>
        </p:txBody>
      </p:sp>
      <p:pic>
        <p:nvPicPr>
          <p:cNvPr id="6" name="Pictur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62603" y="4051738"/>
            <a:ext cx="4083271" cy="3693768"/>
          </a:xfrm>
          <a:prstGeom prst="round2DiagRect">
            <a:avLst>
              <a:gd name="adj1" fmla="val 16667"/>
              <a:gd name="adj2" fmla="val 0"/>
            </a:avLst>
          </a:prstGeom>
          <a:ln w="57150" cap="sq">
            <a:solidFill>
              <a:srgbClr val="002060"/>
            </a:solidFill>
            <a:miter lim="800000"/>
          </a:ln>
          <a:effectLst>
            <a:glow rad="101600">
              <a:schemeClr val="accent4">
                <a:satMod val="175000"/>
                <a:alpha val="40000"/>
              </a:schemeClr>
            </a:glow>
            <a:outerShdw blurRad="254000" algn="tl" rotWithShape="0">
              <a:srgbClr val="000000">
                <a:alpha val="43000"/>
              </a:srgbClr>
            </a:outerShdw>
          </a:effectLst>
        </p:spPr>
      </p:pic>
      <p:pic>
        <p:nvPicPr>
          <p:cNvPr id="7" name="Picture 6"/>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070202" y="4051738"/>
            <a:ext cx="4409313" cy="3693767"/>
          </a:xfrm>
          <a:prstGeom prst="round2DiagRect">
            <a:avLst>
              <a:gd name="adj1" fmla="val 16667"/>
              <a:gd name="adj2" fmla="val 0"/>
            </a:avLst>
          </a:prstGeom>
          <a:ln w="57150" cap="sq">
            <a:solidFill>
              <a:srgbClr val="002060"/>
            </a:solidFill>
            <a:miter lim="800000"/>
          </a:ln>
          <a:effectLst>
            <a:glow rad="101600">
              <a:schemeClr val="accent4">
                <a:satMod val="175000"/>
                <a:alpha val="40000"/>
              </a:schemeClr>
            </a:glow>
            <a:outerShdw blurRad="254000" algn="tl" rotWithShape="0">
              <a:srgbClr val="000000">
                <a:alpha val="43000"/>
              </a:srgbClr>
            </a:outerShdw>
          </a:effectLst>
        </p:spPr>
      </p:pic>
      <p:pic>
        <p:nvPicPr>
          <p:cNvPr id="8" name="Picture 7"/>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9098776" y="315310"/>
            <a:ext cx="4380739" cy="3439647"/>
          </a:xfrm>
          <a:prstGeom prst="round2DiagRect">
            <a:avLst>
              <a:gd name="adj1" fmla="val 16667"/>
              <a:gd name="adj2" fmla="val 0"/>
            </a:avLst>
          </a:prstGeom>
          <a:ln w="57150" cap="sq">
            <a:solidFill>
              <a:srgbClr val="002060"/>
            </a:solidFill>
            <a:miter lim="800000"/>
          </a:ln>
          <a:effectLst>
            <a:glow rad="101600">
              <a:schemeClr val="accent4">
                <a:satMod val="175000"/>
                <a:alpha val="40000"/>
              </a:schemeClr>
            </a:glow>
            <a:outerShdw blurRad="254000" algn="tl" rotWithShape="0">
              <a:srgbClr val="000000">
                <a:alpha val="43000"/>
              </a:srgbClr>
            </a:outerShdw>
          </a:effectLst>
        </p:spPr>
      </p:pic>
      <p:pic>
        <p:nvPicPr>
          <p:cNvPr id="9" name="Picture 8"/>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377474" y="299546"/>
            <a:ext cx="4068400" cy="3455412"/>
          </a:xfrm>
          <a:prstGeom prst="round2DiagRect">
            <a:avLst>
              <a:gd name="adj1" fmla="val 16667"/>
              <a:gd name="adj2" fmla="val 0"/>
            </a:avLst>
          </a:prstGeom>
          <a:ln w="57150" cap="sq">
            <a:solidFill>
              <a:srgbClr val="002060"/>
            </a:solidFill>
            <a:miter lim="800000"/>
          </a:ln>
          <a:effectLst>
            <a:glow rad="101600">
              <a:schemeClr val="accent4">
                <a:satMod val="175000"/>
                <a:alpha val="40000"/>
              </a:schemeClr>
            </a:glow>
            <a:outerShdw blurRad="254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32"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circle(ou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32"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diamond(out)">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41" presetClass="entr" presetSubtype="0" fill="hold" grpId="0" nodeType="clickEffect">
                                  <p:stCondLst>
                                    <p:cond delay="0"/>
                                  </p:stCondLst>
                                  <p:iterate type="lt">
                                    <p:tmPct val="10000"/>
                                  </p:iterate>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5"/>
                                        </p:tgtEl>
                                        <p:attrNameLst>
                                          <p:attrName>ppt_y</p:attrName>
                                        </p:attrNameLst>
                                      </p:cBhvr>
                                      <p:tavLst>
                                        <p:tav tm="0">
                                          <p:val>
                                            <p:strVal val="#ppt_y"/>
                                          </p:val>
                                        </p:tav>
                                        <p:tav tm="100000">
                                          <p:val>
                                            <p:strVal val="#ppt_y"/>
                                          </p:val>
                                        </p:tav>
                                      </p:tavLst>
                                    </p:anim>
                                    <p:anim calcmode="lin" valueType="num">
                                      <p:cBhvr>
                                        <p:cTn id="28"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8" presetClass="entr" presetSubtype="32"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diamond(out)">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circle(in)">
                                      <p:cBhvr>
                                        <p:cTn id="4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2FF0-F4DE-4315-863B-88996E81AB43}" type="datetime1">
              <a:rPr lang="en-US" smtClean="0"/>
              <a:pPr/>
              <a:t>9/26/2020</a:t>
            </a:fld>
            <a:endParaRPr lang="en-US"/>
          </a:p>
        </p:txBody>
      </p:sp>
      <p:sp>
        <p:nvSpPr>
          <p:cNvPr id="3" name="Slide Number Placeholder 2"/>
          <p:cNvSpPr>
            <a:spLocks noGrp="1"/>
          </p:cNvSpPr>
          <p:nvPr>
            <p:ph type="sldNum" sz="quarter" idx="12"/>
          </p:nvPr>
        </p:nvSpPr>
        <p:spPr/>
        <p:txBody>
          <a:bodyPr/>
          <a:lstStyle/>
          <a:p>
            <a:fld id="{D58E6735-540D-4EB1-B0B9-16DDD8662F70}" type="slidenum">
              <a:rPr lang="en-US" smtClean="0"/>
              <a:pPr/>
              <a:t>7</a:t>
            </a:fld>
            <a:endParaRPr lang="en-US"/>
          </a:p>
        </p:txBody>
      </p:sp>
      <p:sp>
        <p:nvSpPr>
          <p:cNvPr id="4" name="Rounded Rectangle 3"/>
          <p:cNvSpPr/>
          <p:nvPr/>
        </p:nvSpPr>
        <p:spPr>
          <a:xfrm>
            <a:off x="10461466" y="6495393"/>
            <a:ext cx="2990882" cy="1158227"/>
          </a:xfrm>
          <a:prstGeom prst="roundRect">
            <a:avLst/>
          </a:prstGeom>
          <a:ln w="57150">
            <a:solidFill>
              <a:srgbClr val="002060"/>
            </a:solidFill>
          </a:ln>
          <a:effectLst>
            <a:glow rad="1397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3200" b="1" dirty="0" smtClean="0"/>
              <a:t>الدعوة إلى الله من أفضل الأعمال </a:t>
            </a:r>
            <a:endParaRPr lang="en-US" sz="3200" b="1" dirty="0"/>
          </a:p>
        </p:txBody>
      </p:sp>
      <p:sp>
        <p:nvSpPr>
          <p:cNvPr id="5" name="Rectangle 4"/>
          <p:cNvSpPr/>
          <p:nvPr/>
        </p:nvSpPr>
        <p:spPr>
          <a:xfrm>
            <a:off x="1008985" y="206106"/>
            <a:ext cx="11488495" cy="707886"/>
          </a:xfrm>
          <a:prstGeom prst="rect">
            <a:avLst/>
          </a:prstGeom>
          <a:noFill/>
        </p:spPr>
        <p:txBody>
          <a:bodyPr wrap="square" lIns="91440" tIns="45720" rIns="91440" bIns="45720">
            <a:spAutoFit/>
          </a:bodyPr>
          <a:lstStyle/>
          <a:p>
            <a:pPr algn="ctr"/>
            <a:r>
              <a:rPr lang="ar-MA"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تعالوا</a:t>
            </a:r>
            <a:r>
              <a:rPr lang="ar-MA" sz="40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 نتعلم الآن معاني الكلمات الصعبة مع تكوين الجمل في الدرس</a:t>
            </a:r>
            <a:endParaRPr lang="en-US" sz="4000" b="1" cap="all" spc="0" dirty="0">
              <a:ln w="9000" cmpd="sng">
                <a:solidFill>
                  <a:schemeClr val="accent4">
                    <a:shade val="50000"/>
                    <a:satMod val="120000"/>
                  </a:schemeClr>
                </a:solidFill>
                <a:prstDash val="solid"/>
              </a:ln>
              <a:effectLst>
                <a:reflection blurRad="12700" stA="28000" endPos="45000" dist="1000" dir="5400000" sy="-100000" algn="bl" rotWithShape="0"/>
              </a:effectLst>
            </a:endParaRPr>
          </a:p>
        </p:txBody>
      </p:sp>
      <p:sp>
        <p:nvSpPr>
          <p:cNvPr id="6" name="Rounded Rectangle 5"/>
          <p:cNvSpPr/>
          <p:nvPr/>
        </p:nvSpPr>
        <p:spPr>
          <a:xfrm>
            <a:off x="10468303" y="977469"/>
            <a:ext cx="2990882" cy="700104"/>
          </a:xfrm>
          <a:prstGeom prst="roundRect">
            <a:avLst/>
          </a:prstGeom>
          <a:ln w="57150">
            <a:solidFill>
              <a:srgbClr val="002060"/>
            </a:solid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ar-MA" sz="3200" b="1" dirty="0" smtClean="0">
                <a:solidFill>
                  <a:schemeClr val="tx1"/>
                </a:solidFill>
                <a:effectLst>
                  <a:outerShdw blurRad="38100" dist="38100" dir="2700000" algn="tl">
                    <a:srgbClr val="000000">
                      <a:alpha val="43137"/>
                    </a:srgbClr>
                  </a:outerShdw>
                </a:effectLst>
              </a:rPr>
              <a:t>دعوة</a:t>
            </a:r>
            <a:endParaRPr lang="en-US" sz="3200" b="1" dirty="0">
              <a:solidFill>
                <a:schemeClr val="tx1"/>
              </a:solidFill>
              <a:effectLst>
                <a:outerShdw blurRad="38100" dist="38100" dir="2700000" algn="tl">
                  <a:srgbClr val="000000">
                    <a:alpha val="43137"/>
                  </a:srgbClr>
                </a:outerShdw>
              </a:effectLst>
            </a:endParaRPr>
          </a:p>
        </p:txBody>
      </p:sp>
      <p:sp>
        <p:nvSpPr>
          <p:cNvPr id="7" name="Rounded Rectangle 6"/>
          <p:cNvSpPr/>
          <p:nvPr/>
        </p:nvSpPr>
        <p:spPr>
          <a:xfrm>
            <a:off x="10468303" y="1860788"/>
            <a:ext cx="2990882" cy="657664"/>
          </a:xfrm>
          <a:prstGeom prst="roundRect">
            <a:avLst/>
          </a:prstGeom>
          <a:ln w="57150">
            <a:solidFill>
              <a:srgbClr val="002060"/>
            </a:solidFill>
          </a:ln>
          <a:effectLst>
            <a:glow rad="635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r>
              <a:rPr lang="ar-MA" sz="3200" b="1" dirty="0" smtClean="0">
                <a:solidFill>
                  <a:schemeClr val="tx1"/>
                </a:solidFill>
              </a:rPr>
              <a:t>نداء</a:t>
            </a:r>
            <a:endParaRPr lang="en-US" sz="3200" b="1" dirty="0">
              <a:solidFill>
                <a:schemeClr val="tx1"/>
              </a:solidFill>
            </a:endParaRPr>
          </a:p>
        </p:txBody>
      </p:sp>
      <p:sp>
        <p:nvSpPr>
          <p:cNvPr id="8" name="Rounded Rectangle 7"/>
          <p:cNvSpPr/>
          <p:nvPr/>
        </p:nvSpPr>
        <p:spPr>
          <a:xfrm>
            <a:off x="7104989" y="977469"/>
            <a:ext cx="2990882" cy="700104"/>
          </a:xfrm>
          <a:prstGeom prst="roundRect">
            <a:avLst/>
          </a:prstGeom>
          <a:ln w="57150">
            <a:solidFill>
              <a:srgbClr val="002060"/>
            </a:solid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ar-MA" sz="3200" b="1" dirty="0">
                <a:solidFill>
                  <a:schemeClr val="tx1"/>
                </a:solidFill>
                <a:effectLst>
                  <a:outerShdw blurRad="38100" dist="38100" dir="2700000" algn="tl">
                    <a:srgbClr val="000000">
                      <a:alpha val="43137"/>
                    </a:srgbClr>
                  </a:outerShdw>
                </a:effectLst>
              </a:rPr>
              <a:t>نسمة</a:t>
            </a:r>
            <a:endParaRPr lang="en-US" sz="3200" b="1" dirty="0">
              <a:solidFill>
                <a:schemeClr val="tx1"/>
              </a:solidFill>
              <a:effectLst>
                <a:outerShdw blurRad="38100" dist="38100" dir="2700000" algn="tl">
                  <a:srgbClr val="000000">
                    <a:alpha val="43137"/>
                  </a:srgbClr>
                </a:outerShdw>
              </a:effectLst>
            </a:endParaRPr>
          </a:p>
        </p:txBody>
      </p:sp>
      <p:sp>
        <p:nvSpPr>
          <p:cNvPr id="9" name="Rounded Rectangle 8"/>
          <p:cNvSpPr/>
          <p:nvPr/>
        </p:nvSpPr>
        <p:spPr>
          <a:xfrm>
            <a:off x="7104989" y="1860788"/>
            <a:ext cx="2990882" cy="657664"/>
          </a:xfrm>
          <a:prstGeom prst="roundRect">
            <a:avLst/>
          </a:prstGeom>
          <a:ln w="57150">
            <a:solidFill>
              <a:srgbClr val="002060"/>
            </a:solidFill>
          </a:ln>
          <a:effectLst>
            <a:glow rad="635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r>
              <a:rPr lang="ar-MA" sz="3200" b="1" dirty="0" smtClean="0"/>
              <a:t>إنسان</a:t>
            </a:r>
            <a:endParaRPr lang="en-US" sz="3200" b="1" dirty="0"/>
          </a:p>
        </p:txBody>
      </p:sp>
      <p:sp>
        <p:nvSpPr>
          <p:cNvPr id="10" name="Rounded Rectangle 9"/>
          <p:cNvSpPr/>
          <p:nvPr/>
        </p:nvSpPr>
        <p:spPr>
          <a:xfrm>
            <a:off x="7104989" y="6539828"/>
            <a:ext cx="2990882" cy="1090686"/>
          </a:xfrm>
          <a:prstGeom prst="roundRect">
            <a:avLst/>
          </a:prstGeom>
          <a:ln w="57150">
            <a:solidFill>
              <a:srgbClr val="002060"/>
            </a:solidFill>
          </a:ln>
          <a:effectLst>
            <a:glow rad="1397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2800" b="1" dirty="0" smtClean="0"/>
              <a:t>يزيد نسمة بنغلاديش شيئا فشيئا</a:t>
            </a:r>
            <a:endParaRPr lang="en-US" sz="2800" b="1" dirty="0"/>
          </a:p>
        </p:txBody>
      </p:sp>
      <p:sp>
        <p:nvSpPr>
          <p:cNvPr id="11" name="Rounded Rectangle 10"/>
          <p:cNvSpPr/>
          <p:nvPr/>
        </p:nvSpPr>
        <p:spPr>
          <a:xfrm>
            <a:off x="3731174" y="964307"/>
            <a:ext cx="2990882" cy="700104"/>
          </a:xfrm>
          <a:prstGeom prst="roundRect">
            <a:avLst/>
          </a:prstGeom>
          <a:ln w="57150">
            <a:solidFill>
              <a:srgbClr val="002060"/>
            </a:solid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ar-MA" sz="3200" b="1" dirty="0">
                <a:solidFill>
                  <a:schemeClr val="tx1"/>
                </a:solidFill>
                <a:effectLst>
                  <a:outerShdw blurRad="38100" dist="38100" dir="2700000" algn="tl">
                    <a:srgbClr val="000000">
                      <a:alpha val="43137"/>
                    </a:srgbClr>
                  </a:outerShdw>
                </a:effectLst>
              </a:rPr>
              <a:t>وصل</a:t>
            </a:r>
            <a:endParaRPr lang="en-US" sz="3200" b="1" dirty="0">
              <a:solidFill>
                <a:schemeClr val="tx1"/>
              </a:solidFill>
              <a:effectLst>
                <a:outerShdw blurRad="38100" dist="38100" dir="2700000" algn="tl">
                  <a:srgbClr val="000000">
                    <a:alpha val="43137"/>
                  </a:srgbClr>
                </a:outerShdw>
              </a:effectLst>
            </a:endParaRPr>
          </a:p>
        </p:txBody>
      </p:sp>
      <p:sp>
        <p:nvSpPr>
          <p:cNvPr id="12" name="Rounded Rectangle 11"/>
          <p:cNvSpPr/>
          <p:nvPr/>
        </p:nvSpPr>
        <p:spPr>
          <a:xfrm>
            <a:off x="3731174" y="1847626"/>
            <a:ext cx="2990882" cy="657664"/>
          </a:xfrm>
          <a:prstGeom prst="roundRect">
            <a:avLst/>
          </a:prstGeom>
          <a:ln w="57150">
            <a:solidFill>
              <a:srgbClr val="002060"/>
            </a:solidFill>
          </a:ln>
          <a:effectLst>
            <a:glow rad="635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r>
              <a:rPr lang="ar-MA" sz="3200" b="1" dirty="0" smtClean="0"/>
              <a:t>بلغ</a:t>
            </a:r>
            <a:endParaRPr lang="en-US" sz="3200" b="1" dirty="0"/>
          </a:p>
        </p:txBody>
      </p:sp>
      <p:sp>
        <p:nvSpPr>
          <p:cNvPr id="13" name="Rounded Rectangle 12"/>
          <p:cNvSpPr/>
          <p:nvPr/>
        </p:nvSpPr>
        <p:spPr>
          <a:xfrm>
            <a:off x="3731174" y="6526666"/>
            <a:ext cx="2990882" cy="1090686"/>
          </a:xfrm>
          <a:prstGeom prst="roundRect">
            <a:avLst/>
          </a:prstGeom>
          <a:ln w="57150">
            <a:solidFill>
              <a:srgbClr val="002060"/>
            </a:solidFill>
          </a:ln>
          <a:effectLst>
            <a:glow rad="1397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3200" b="1" dirty="0" smtClean="0"/>
              <a:t>وصل الحجاج إلى البلاد بسلامة</a:t>
            </a:r>
            <a:endParaRPr lang="en-US" sz="3200" b="1" dirty="0"/>
          </a:p>
        </p:txBody>
      </p:sp>
      <p:sp>
        <p:nvSpPr>
          <p:cNvPr id="14" name="Rounded Rectangle 13"/>
          <p:cNvSpPr/>
          <p:nvPr/>
        </p:nvSpPr>
        <p:spPr>
          <a:xfrm>
            <a:off x="367860" y="964307"/>
            <a:ext cx="2990882" cy="700104"/>
          </a:xfrm>
          <a:prstGeom prst="roundRect">
            <a:avLst/>
          </a:prstGeom>
          <a:ln w="57150">
            <a:solidFill>
              <a:srgbClr val="002060"/>
            </a:solid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ar-MA" sz="3200" b="1" dirty="0" smtClean="0">
                <a:solidFill>
                  <a:schemeClr val="tx1"/>
                </a:solidFill>
                <a:effectLst>
                  <a:outerShdw blurRad="38100" dist="38100" dir="2700000" algn="tl">
                    <a:srgbClr val="000000">
                      <a:alpha val="43137"/>
                    </a:srgbClr>
                  </a:outerShdw>
                </a:effectLst>
              </a:rPr>
              <a:t>قرن</a:t>
            </a:r>
            <a:endParaRPr lang="en-US" sz="3200" b="1" dirty="0">
              <a:solidFill>
                <a:schemeClr val="tx1"/>
              </a:solidFill>
              <a:effectLst>
                <a:outerShdw blurRad="38100" dist="38100" dir="2700000" algn="tl">
                  <a:srgbClr val="000000">
                    <a:alpha val="43137"/>
                  </a:srgbClr>
                </a:outerShdw>
              </a:effectLst>
            </a:endParaRPr>
          </a:p>
        </p:txBody>
      </p:sp>
      <p:sp>
        <p:nvSpPr>
          <p:cNvPr id="15" name="Rounded Rectangle 14"/>
          <p:cNvSpPr/>
          <p:nvPr/>
        </p:nvSpPr>
        <p:spPr>
          <a:xfrm>
            <a:off x="367860" y="1847626"/>
            <a:ext cx="2990882" cy="657664"/>
          </a:xfrm>
          <a:prstGeom prst="roundRect">
            <a:avLst/>
          </a:prstGeom>
          <a:ln w="57150">
            <a:solidFill>
              <a:srgbClr val="002060"/>
            </a:solidFill>
          </a:ln>
          <a:effectLst>
            <a:glow rad="635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r>
              <a:rPr lang="ar-MA" sz="3200" b="1" dirty="0" smtClean="0">
                <a:solidFill>
                  <a:schemeClr val="tx1"/>
                </a:solidFill>
                <a:effectLst>
                  <a:outerShdw blurRad="38100" dist="38100" dir="2700000" algn="tl">
                    <a:srgbClr val="000000">
                      <a:alpha val="43137"/>
                    </a:srgbClr>
                  </a:outerShdw>
                </a:effectLst>
              </a:rPr>
              <a:t>دهر</a:t>
            </a:r>
            <a:endParaRPr lang="en-US" sz="3200" b="1" dirty="0">
              <a:solidFill>
                <a:schemeClr val="tx1"/>
              </a:solidFill>
              <a:effectLst>
                <a:outerShdw blurRad="38100" dist="38100" dir="2700000" algn="tl">
                  <a:srgbClr val="000000">
                    <a:alpha val="43137"/>
                  </a:srgbClr>
                </a:outerShdw>
              </a:effectLst>
            </a:endParaRPr>
          </a:p>
        </p:txBody>
      </p:sp>
      <p:sp>
        <p:nvSpPr>
          <p:cNvPr id="16" name="Rounded Rectangle 15"/>
          <p:cNvSpPr/>
          <p:nvPr/>
        </p:nvSpPr>
        <p:spPr>
          <a:xfrm>
            <a:off x="367860" y="6526666"/>
            <a:ext cx="2990882" cy="1090686"/>
          </a:xfrm>
          <a:prstGeom prst="roundRect">
            <a:avLst/>
          </a:prstGeom>
          <a:ln w="57150">
            <a:solidFill>
              <a:srgbClr val="002060"/>
            </a:solidFill>
          </a:ln>
          <a:effectLst>
            <a:glow rad="1397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3200" b="1" dirty="0" smtClean="0"/>
              <a:t>التكنولوجي من أكبر اختراع القرن الحالي</a:t>
            </a:r>
            <a:endParaRPr lang="en-US" sz="3200" b="1" dirty="0"/>
          </a:p>
        </p:txBody>
      </p:sp>
      <p:pic>
        <p:nvPicPr>
          <p:cNvPr id="17" name="Picture 16"/>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438246" y="2688507"/>
            <a:ext cx="3105150" cy="3620304"/>
          </a:xfrm>
          <a:prstGeom prst="round2DiagRect">
            <a:avLst>
              <a:gd name="adj1" fmla="val 16667"/>
              <a:gd name="adj2" fmla="val 0"/>
            </a:avLst>
          </a:prstGeom>
          <a:ln w="57150" cap="sq">
            <a:solidFill>
              <a:srgbClr val="7030A0"/>
            </a:solidFill>
            <a:miter lim="800000"/>
          </a:ln>
          <a:effectLst>
            <a:outerShdw blurRad="254000" algn="tl" rotWithShape="0">
              <a:srgbClr val="000000">
                <a:alpha val="43000"/>
              </a:srgbClr>
            </a:outerShdw>
          </a:effectLst>
        </p:spPr>
      </p:pic>
      <p:pic>
        <p:nvPicPr>
          <p:cNvPr id="18" name="Picture 17"/>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7109049" y="2736307"/>
            <a:ext cx="3000375" cy="3572504"/>
          </a:xfrm>
          <a:prstGeom prst="round2DiagRect">
            <a:avLst>
              <a:gd name="adj1" fmla="val 16667"/>
              <a:gd name="adj2" fmla="val 0"/>
            </a:avLst>
          </a:prstGeom>
          <a:ln w="57150" cap="sq">
            <a:solidFill>
              <a:srgbClr val="7030A0"/>
            </a:solidFill>
            <a:miter lim="800000"/>
          </a:ln>
          <a:effectLst>
            <a:outerShdw blurRad="254000" algn="tl" rotWithShape="0">
              <a:srgbClr val="000000">
                <a:alpha val="43000"/>
              </a:srgbClr>
            </a:outerShdw>
          </a:effectLst>
        </p:spPr>
      </p:pic>
      <p:pic>
        <p:nvPicPr>
          <p:cNvPr id="19" name="Picture 18"/>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3727527" y="2723145"/>
            <a:ext cx="2994529" cy="3595935"/>
          </a:xfrm>
          <a:prstGeom prst="round2DiagRect">
            <a:avLst>
              <a:gd name="adj1" fmla="val 16667"/>
              <a:gd name="adj2" fmla="val 0"/>
            </a:avLst>
          </a:prstGeom>
          <a:ln w="57150" cap="sq">
            <a:solidFill>
              <a:srgbClr val="7030A0"/>
            </a:solidFill>
            <a:miter lim="800000"/>
          </a:ln>
          <a:effectLst>
            <a:outerShdw blurRad="254000" algn="tl" rotWithShape="0">
              <a:srgbClr val="000000">
                <a:alpha val="43000"/>
              </a:srgbClr>
            </a:outerShdw>
          </a:effectLst>
        </p:spPr>
      </p:pic>
      <p:pic>
        <p:nvPicPr>
          <p:cNvPr id="20" name="Picture 19"/>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379979" y="2688505"/>
            <a:ext cx="2960555" cy="3620305"/>
          </a:xfrm>
          <a:prstGeom prst="round2DiagRect">
            <a:avLst>
              <a:gd name="adj1" fmla="val 16667"/>
              <a:gd name="adj2" fmla="val 0"/>
            </a:avLst>
          </a:prstGeom>
          <a:ln w="57150" cap="sq">
            <a:solidFill>
              <a:srgbClr val="7030A0"/>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31"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 calcmode="lin" valueType="num">
                                      <p:cBhvr>
                                        <p:cTn id="14" dur="500" fill="hold"/>
                                        <p:tgtEl>
                                          <p:spTgt spid="6"/>
                                        </p:tgtEl>
                                        <p:attrNameLst>
                                          <p:attrName>style.rotation</p:attrName>
                                        </p:attrNameLst>
                                      </p:cBhvr>
                                      <p:tavLst>
                                        <p:tav tm="0">
                                          <p:val>
                                            <p:fltVal val="90"/>
                                          </p:val>
                                        </p:tav>
                                        <p:tav tm="100000">
                                          <p:val>
                                            <p:fltVal val="0"/>
                                          </p:val>
                                        </p:tav>
                                      </p:tavLst>
                                    </p:anim>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circle(in)">
                                      <p:cBhvr>
                                        <p:cTn id="20" dur="20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25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26" dur="25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27" dur="250" accel="50000" fill="hold">
                                          <p:stCondLst>
                                            <p:cond delay="250"/>
                                          </p:stCondLst>
                                        </p:cTn>
                                        <p:tgtEl>
                                          <p:spTgt spid="7"/>
                                        </p:tgtEl>
                                        <p:attrNameLst>
                                          <p:attrName>ppt_w</p:attrName>
                                        </p:attrNameLst>
                                      </p:cBhvr>
                                      <p:tavLst>
                                        <p:tav tm="0">
                                          <p:val>
                                            <p:strVal val="#ppt_w*.05"/>
                                          </p:val>
                                        </p:tav>
                                        <p:tav tm="100000">
                                          <p:val>
                                            <p:strVal val="#ppt_w"/>
                                          </p:val>
                                        </p:tav>
                                      </p:tavLst>
                                    </p:anim>
                                    <p:anim calcmode="lin" valueType="num">
                                      <p:cBhvr>
                                        <p:cTn id="28" dur="500" fill="hold"/>
                                        <p:tgtEl>
                                          <p:spTgt spid="7"/>
                                        </p:tgtEl>
                                        <p:attrNameLst>
                                          <p:attrName>ppt_h</p:attrName>
                                        </p:attrNameLst>
                                      </p:cBhvr>
                                      <p:tavLst>
                                        <p:tav tm="0">
                                          <p:val>
                                            <p:strVal val="#ppt_h"/>
                                          </p:val>
                                        </p:tav>
                                        <p:tav tm="100000">
                                          <p:val>
                                            <p:strVal val="#ppt_h"/>
                                          </p:val>
                                        </p:tav>
                                      </p:tavLst>
                                    </p:anim>
                                    <p:anim calcmode="lin" valueType="num">
                                      <p:cBhvr>
                                        <p:cTn id="29" dur="25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30" dur="25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31" dur="250" accel="50000" fill="hold">
                                          <p:stCondLst>
                                            <p:cond delay="250"/>
                                          </p:stCondLst>
                                        </p:cTn>
                                        <p:tgtEl>
                                          <p:spTgt spid="7"/>
                                        </p:tgtEl>
                                        <p:attrNameLst>
                                          <p:attrName>ppt_y</p:attrName>
                                        </p:attrNameLst>
                                      </p:cBhvr>
                                      <p:tavLst>
                                        <p:tav tm="0">
                                          <p:val>
                                            <p:strVal val="#ppt_y+.1"/>
                                          </p:val>
                                        </p:tav>
                                        <p:tav tm="100000">
                                          <p:val>
                                            <p:strVal val="#ppt_y"/>
                                          </p:val>
                                        </p:tav>
                                      </p:tavLst>
                                    </p:anim>
                                    <p:animEffect transition="in" filter="fade">
                                      <p:cBhvr>
                                        <p:cTn id="32" dur="500" decel="50000">
                                          <p:stCondLst>
                                            <p:cond delay="0"/>
                                          </p:stCondLst>
                                        </p:cTn>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500"/>
                                        <p:tgtEl>
                                          <p:spTgt spid="4"/>
                                        </p:tgtEl>
                                      </p:cBhvr>
                                    </p:animEffect>
                                    <p:anim calcmode="lin" valueType="num">
                                      <p:cBhvr>
                                        <p:cTn id="38" dur="500" fill="hold"/>
                                        <p:tgtEl>
                                          <p:spTgt spid="4"/>
                                        </p:tgtEl>
                                        <p:attrNameLst>
                                          <p:attrName>ppt_x</p:attrName>
                                        </p:attrNameLst>
                                      </p:cBhvr>
                                      <p:tavLst>
                                        <p:tav tm="0">
                                          <p:val>
                                            <p:strVal val="#ppt_x"/>
                                          </p:val>
                                        </p:tav>
                                        <p:tav tm="100000">
                                          <p:val>
                                            <p:strVal val="#ppt_x"/>
                                          </p:val>
                                        </p:tav>
                                      </p:tavLst>
                                    </p:anim>
                                    <p:anim calcmode="lin" valueType="num">
                                      <p:cBhvr>
                                        <p:cTn id="39"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fltVal val="0"/>
                                          </p:val>
                                        </p:tav>
                                        <p:tav tm="100000">
                                          <p:val>
                                            <p:strVal val="#ppt_h"/>
                                          </p:val>
                                        </p:tav>
                                      </p:tavLst>
                                    </p:anim>
                                    <p:anim calcmode="lin" valueType="num">
                                      <p:cBhvr>
                                        <p:cTn id="46" dur="500" fill="hold"/>
                                        <p:tgtEl>
                                          <p:spTgt spid="8"/>
                                        </p:tgtEl>
                                        <p:attrNameLst>
                                          <p:attrName>style.rotation</p:attrName>
                                        </p:attrNameLst>
                                      </p:cBhvr>
                                      <p:tavLst>
                                        <p:tav tm="0">
                                          <p:val>
                                            <p:fltVal val="90"/>
                                          </p:val>
                                        </p:tav>
                                        <p:tav tm="100000">
                                          <p:val>
                                            <p:fltVal val="0"/>
                                          </p:val>
                                        </p:tav>
                                      </p:tavLst>
                                    </p:anim>
                                    <p:animEffect transition="in" filter="fade">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32" fill="hold"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diamond(out)">
                                      <p:cBhvr>
                                        <p:cTn id="52" dur="20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25" presetClass="entr" presetSubtype="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 calcmode="lin" valueType="num">
                                      <p:cBhvr>
                                        <p:cTn id="57" dur="25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58" dur="25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59" dur="250" accel="50000" fill="hold">
                                          <p:stCondLst>
                                            <p:cond delay="250"/>
                                          </p:stCondLst>
                                        </p:cTn>
                                        <p:tgtEl>
                                          <p:spTgt spid="9"/>
                                        </p:tgtEl>
                                        <p:attrNameLst>
                                          <p:attrName>ppt_w</p:attrName>
                                        </p:attrNameLst>
                                      </p:cBhvr>
                                      <p:tavLst>
                                        <p:tav tm="0">
                                          <p:val>
                                            <p:strVal val="#ppt_w*.05"/>
                                          </p:val>
                                        </p:tav>
                                        <p:tav tm="100000">
                                          <p:val>
                                            <p:strVal val="#ppt_w"/>
                                          </p:val>
                                        </p:tav>
                                      </p:tavLst>
                                    </p:anim>
                                    <p:anim calcmode="lin" valueType="num">
                                      <p:cBhvr>
                                        <p:cTn id="60" dur="500" fill="hold"/>
                                        <p:tgtEl>
                                          <p:spTgt spid="9"/>
                                        </p:tgtEl>
                                        <p:attrNameLst>
                                          <p:attrName>ppt_h</p:attrName>
                                        </p:attrNameLst>
                                      </p:cBhvr>
                                      <p:tavLst>
                                        <p:tav tm="0">
                                          <p:val>
                                            <p:strVal val="#ppt_h"/>
                                          </p:val>
                                        </p:tav>
                                        <p:tav tm="100000">
                                          <p:val>
                                            <p:strVal val="#ppt_h"/>
                                          </p:val>
                                        </p:tav>
                                      </p:tavLst>
                                    </p:anim>
                                    <p:anim calcmode="lin" valueType="num">
                                      <p:cBhvr>
                                        <p:cTn id="61" dur="25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62" dur="25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63" dur="250" accel="50000" fill="hold">
                                          <p:stCondLst>
                                            <p:cond delay="250"/>
                                          </p:stCondLst>
                                        </p:cTn>
                                        <p:tgtEl>
                                          <p:spTgt spid="9"/>
                                        </p:tgtEl>
                                        <p:attrNameLst>
                                          <p:attrName>ppt_y</p:attrName>
                                        </p:attrNameLst>
                                      </p:cBhvr>
                                      <p:tavLst>
                                        <p:tav tm="0">
                                          <p:val>
                                            <p:strVal val="#ppt_y+.1"/>
                                          </p:val>
                                        </p:tav>
                                        <p:tav tm="100000">
                                          <p:val>
                                            <p:strVal val="#ppt_y"/>
                                          </p:val>
                                        </p:tav>
                                      </p:tavLst>
                                    </p:anim>
                                    <p:animEffect transition="in" filter="fade">
                                      <p:cBhvr>
                                        <p:cTn id="64" dur="500" decel="50000">
                                          <p:stCondLst>
                                            <p:cond delay="0"/>
                                          </p:stCondLst>
                                        </p:cTn>
                                        <p:tgtEl>
                                          <p:spTgt spid="9"/>
                                        </p:tgtEl>
                                      </p:cBhvr>
                                    </p:animEffect>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fade">
                                      <p:cBhvr>
                                        <p:cTn id="69" dur="500"/>
                                        <p:tgtEl>
                                          <p:spTgt spid="10"/>
                                        </p:tgtEl>
                                      </p:cBhvr>
                                    </p:animEffect>
                                    <p:anim calcmode="lin" valueType="num">
                                      <p:cBhvr>
                                        <p:cTn id="70" dur="500" fill="hold"/>
                                        <p:tgtEl>
                                          <p:spTgt spid="10"/>
                                        </p:tgtEl>
                                        <p:attrNameLst>
                                          <p:attrName>ppt_x</p:attrName>
                                        </p:attrNameLst>
                                      </p:cBhvr>
                                      <p:tavLst>
                                        <p:tav tm="0">
                                          <p:val>
                                            <p:strVal val="#ppt_x"/>
                                          </p:val>
                                        </p:tav>
                                        <p:tav tm="100000">
                                          <p:val>
                                            <p:strVal val="#ppt_x"/>
                                          </p:val>
                                        </p:tav>
                                      </p:tavLst>
                                    </p:anim>
                                    <p:anim calcmode="lin" valueType="num">
                                      <p:cBhvr>
                                        <p:cTn id="71" dur="5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31" presetClass="entr" presetSubtype="0" fill="hold" grpId="0" nodeType="clickEffect">
                                  <p:stCondLst>
                                    <p:cond delay="0"/>
                                  </p:stCondLst>
                                  <p:childTnLst>
                                    <p:set>
                                      <p:cBhvr>
                                        <p:cTn id="75" dur="1" fill="hold">
                                          <p:stCondLst>
                                            <p:cond delay="0"/>
                                          </p:stCondLst>
                                        </p:cTn>
                                        <p:tgtEl>
                                          <p:spTgt spid="11"/>
                                        </p:tgtEl>
                                        <p:attrNameLst>
                                          <p:attrName>style.visibility</p:attrName>
                                        </p:attrNameLst>
                                      </p:cBhvr>
                                      <p:to>
                                        <p:strVal val="visible"/>
                                      </p:to>
                                    </p:set>
                                    <p:anim calcmode="lin" valueType="num">
                                      <p:cBhvr>
                                        <p:cTn id="76" dur="500" fill="hold"/>
                                        <p:tgtEl>
                                          <p:spTgt spid="11"/>
                                        </p:tgtEl>
                                        <p:attrNameLst>
                                          <p:attrName>ppt_w</p:attrName>
                                        </p:attrNameLst>
                                      </p:cBhvr>
                                      <p:tavLst>
                                        <p:tav tm="0">
                                          <p:val>
                                            <p:fltVal val="0"/>
                                          </p:val>
                                        </p:tav>
                                        <p:tav tm="100000">
                                          <p:val>
                                            <p:strVal val="#ppt_w"/>
                                          </p:val>
                                        </p:tav>
                                      </p:tavLst>
                                    </p:anim>
                                    <p:anim calcmode="lin" valueType="num">
                                      <p:cBhvr>
                                        <p:cTn id="77" dur="500" fill="hold"/>
                                        <p:tgtEl>
                                          <p:spTgt spid="11"/>
                                        </p:tgtEl>
                                        <p:attrNameLst>
                                          <p:attrName>ppt_h</p:attrName>
                                        </p:attrNameLst>
                                      </p:cBhvr>
                                      <p:tavLst>
                                        <p:tav tm="0">
                                          <p:val>
                                            <p:fltVal val="0"/>
                                          </p:val>
                                        </p:tav>
                                        <p:tav tm="100000">
                                          <p:val>
                                            <p:strVal val="#ppt_h"/>
                                          </p:val>
                                        </p:tav>
                                      </p:tavLst>
                                    </p:anim>
                                    <p:anim calcmode="lin" valueType="num">
                                      <p:cBhvr>
                                        <p:cTn id="78" dur="500" fill="hold"/>
                                        <p:tgtEl>
                                          <p:spTgt spid="11"/>
                                        </p:tgtEl>
                                        <p:attrNameLst>
                                          <p:attrName>style.rotation</p:attrName>
                                        </p:attrNameLst>
                                      </p:cBhvr>
                                      <p:tavLst>
                                        <p:tav tm="0">
                                          <p:val>
                                            <p:fltVal val="90"/>
                                          </p:val>
                                        </p:tav>
                                        <p:tav tm="100000">
                                          <p:val>
                                            <p:fltVal val="0"/>
                                          </p:val>
                                        </p:tav>
                                      </p:tavLst>
                                    </p:anim>
                                    <p:animEffect transition="in" filter="fade">
                                      <p:cBhvr>
                                        <p:cTn id="79" dur="500"/>
                                        <p:tgtEl>
                                          <p:spTgt spid="11"/>
                                        </p:tgtEl>
                                      </p:cBhvr>
                                    </p:animEffect>
                                  </p:childTnLst>
                                </p:cTn>
                              </p:par>
                            </p:childTnLst>
                          </p:cTn>
                        </p:par>
                      </p:childTnLst>
                    </p:cTn>
                  </p:par>
                  <p:par>
                    <p:cTn id="80" fill="hold">
                      <p:stCondLst>
                        <p:cond delay="indefinite"/>
                      </p:stCondLst>
                      <p:childTnLst>
                        <p:par>
                          <p:cTn id="81" fill="hold">
                            <p:stCondLst>
                              <p:cond delay="0"/>
                            </p:stCondLst>
                            <p:childTnLst>
                              <p:par>
                                <p:cTn id="82" presetID="6" presetClass="entr" presetSubtype="32" fill="hold" nodeType="click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circle(out)">
                                      <p:cBhvr>
                                        <p:cTn id="84" dur="2000"/>
                                        <p:tgtEl>
                                          <p:spTgt spid="19"/>
                                        </p:tgtEl>
                                      </p:cBhvr>
                                    </p:animEffect>
                                  </p:childTnLst>
                                </p:cTn>
                              </p:par>
                            </p:childTnLst>
                          </p:cTn>
                        </p:par>
                      </p:childTnLst>
                    </p:cTn>
                  </p:par>
                  <p:par>
                    <p:cTn id="85" fill="hold">
                      <p:stCondLst>
                        <p:cond delay="indefinite"/>
                      </p:stCondLst>
                      <p:childTnLst>
                        <p:par>
                          <p:cTn id="86" fill="hold">
                            <p:stCondLst>
                              <p:cond delay="0"/>
                            </p:stCondLst>
                            <p:childTnLst>
                              <p:par>
                                <p:cTn id="87" presetID="25" presetClass="entr" presetSubtype="0" fill="hold" grpId="0" nodeType="clickEffect">
                                  <p:stCondLst>
                                    <p:cond delay="0"/>
                                  </p:stCondLst>
                                  <p:childTnLst>
                                    <p:set>
                                      <p:cBhvr>
                                        <p:cTn id="88" dur="1" fill="hold">
                                          <p:stCondLst>
                                            <p:cond delay="0"/>
                                          </p:stCondLst>
                                        </p:cTn>
                                        <p:tgtEl>
                                          <p:spTgt spid="12"/>
                                        </p:tgtEl>
                                        <p:attrNameLst>
                                          <p:attrName>style.visibility</p:attrName>
                                        </p:attrNameLst>
                                      </p:cBhvr>
                                      <p:to>
                                        <p:strVal val="visible"/>
                                      </p:to>
                                    </p:set>
                                    <p:anim calcmode="lin" valueType="num">
                                      <p:cBhvr>
                                        <p:cTn id="89" dur="25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90" dur="25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91" dur="250" accel="50000" fill="hold">
                                          <p:stCondLst>
                                            <p:cond delay="250"/>
                                          </p:stCondLst>
                                        </p:cTn>
                                        <p:tgtEl>
                                          <p:spTgt spid="12"/>
                                        </p:tgtEl>
                                        <p:attrNameLst>
                                          <p:attrName>ppt_w</p:attrName>
                                        </p:attrNameLst>
                                      </p:cBhvr>
                                      <p:tavLst>
                                        <p:tav tm="0">
                                          <p:val>
                                            <p:strVal val="#ppt_w*.05"/>
                                          </p:val>
                                        </p:tav>
                                        <p:tav tm="100000">
                                          <p:val>
                                            <p:strVal val="#ppt_w"/>
                                          </p:val>
                                        </p:tav>
                                      </p:tavLst>
                                    </p:anim>
                                    <p:anim calcmode="lin" valueType="num">
                                      <p:cBhvr>
                                        <p:cTn id="92" dur="500" fill="hold"/>
                                        <p:tgtEl>
                                          <p:spTgt spid="12"/>
                                        </p:tgtEl>
                                        <p:attrNameLst>
                                          <p:attrName>ppt_h</p:attrName>
                                        </p:attrNameLst>
                                      </p:cBhvr>
                                      <p:tavLst>
                                        <p:tav tm="0">
                                          <p:val>
                                            <p:strVal val="#ppt_h"/>
                                          </p:val>
                                        </p:tav>
                                        <p:tav tm="100000">
                                          <p:val>
                                            <p:strVal val="#ppt_h"/>
                                          </p:val>
                                        </p:tav>
                                      </p:tavLst>
                                    </p:anim>
                                    <p:anim calcmode="lin" valueType="num">
                                      <p:cBhvr>
                                        <p:cTn id="93" dur="25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94" dur="25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95" dur="250" accel="50000" fill="hold">
                                          <p:stCondLst>
                                            <p:cond delay="250"/>
                                          </p:stCondLst>
                                        </p:cTn>
                                        <p:tgtEl>
                                          <p:spTgt spid="12"/>
                                        </p:tgtEl>
                                        <p:attrNameLst>
                                          <p:attrName>ppt_y</p:attrName>
                                        </p:attrNameLst>
                                      </p:cBhvr>
                                      <p:tavLst>
                                        <p:tav tm="0">
                                          <p:val>
                                            <p:strVal val="#ppt_y+.1"/>
                                          </p:val>
                                        </p:tav>
                                        <p:tav tm="100000">
                                          <p:val>
                                            <p:strVal val="#ppt_y"/>
                                          </p:val>
                                        </p:tav>
                                      </p:tavLst>
                                    </p:anim>
                                    <p:animEffect transition="in" filter="fade">
                                      <p:cBhvr>
                                        <p:cTn id="96" dur="500" decel="50000">
                                          <p:stCondLst>
                                            <p:cond delay="0"/>
                                          </p:stCondLst>
                                        </p:cTn>
                                        <p:tgtEl>
                                          <p:spTgt spid="12"/>
                                        </p:tgtEl>
                                      </p:cBhvr>
                                    </p:animEffect>
                                  </p:childTnLst>
                                </p:cTn>
                              </p:par>
                            </p:childTnLst>
                          </p:cTn>
                        </p:par>
                      </p:childTnLst>
                    </p:cTn>
                  </p:par>
                  <p:par>
                    <p:cTn id="97" fill="hold">
                      <p:stCondLst>
                        <p:cond delay="indefinite"/>
                      </p:stCondLst>
                      <p:childTnLst>
                        <p:par>
                          <p:cTn id="98" fill="hold">
                            <p:stCondLst>
                              <p:cond delay="0"/>
                            </p:stCondLst>
                            <p:childTnLst>
                              <p:par>
                                <p:cTn id="99" presetID="42" presetClass="entr" presetSubtype="0" fill="hold" grpId="0" nodeType="clickEffect">
                                  <p:stCondLst>
                                    <p:cond delay="0"/>
                                  </p:stCondLst>
                                  <p:childTnLst>
                                    <p:set>
                                      <p:cBhvr>
                                        <p:cTn id="100" dur="1" fill="hold">
                                          <p:stCondLst>
                                            <p:cond delay="0"/>
                                          </p:stCondLst>
                                        </p:cTn>
                                        <p:tgtEl>
                                          <p:spTgt spid="13"/>
                                        </p:tgtEl>
                                        <p:attrNameLst>
                                          <p:attrName>style.visibility</p:attrName>
                                        </p:attrNameLst>
                                      </p:cBhvr>
                                      <p:to>
                                        <p:strVal val="visible"/>
                                      </p:to>
                                    </p:set>
                                    <p:animEffect transition="in" filter="fade">
                                      <p:cBhvr>
                                        <p:cTn id="101" dur="500"/>
                                        <p:tgtEl>
                                          <p:spTgt spid="13"/>
                                        </p:tgtEl>
                                      </p:cBhvr>
                                    </p:animEffect>
                                    <p:anim calcmode="lin" valueType="num">
                                      <p:cBhvr>
                                        <p:cTn id="102" dur="500" fill="hold"/>
                                        <p:tgtEl>
                                          <p:spTgt spid="13"/>
                                        </p:tgtEl>
                                        <p:attrNameLst>
                                          <p:attrName>ppt_x</p:attrName>
                                        </p:attrNameLst>
                                      </p:cBhvr>
                                      <p:tavLst>
                                        <p:tav tm="0">
                                          <p:val>
                                            <p:strVal val="#ppt_x"/>
                                          </p:val>
                                        </p:tav>
                                        <p:tav tm="100000">
                                          <p:val>
                                            <p:strVal val="#ppt_x"/>
                                          </p:val>
                                        </p:tav>
                                      </p:tavLst>
                                    </p:anim>
                                    <p:anim calcmode="lin" valueType="num">
                                      <p:cBhvr>
                                        <p:cTn id="103" dur="5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31" presetClass="entr" presetSubtype="0" fill="hold" grpId="0" nodeType="clickEffect">
                                  <p:stCondLst>
                                    <p:cond delay="0"/>
                                  </p:stCondLst>
                                  <p:childTnLst>
                                    <p:set>
                                      <p:cBhvr>
                                        <p:cTn id="107" dur="1" fill="hold">
                                          <p:stCondLst>
                                            <p:cond delay="0"/>
                                          </p:stCondLst>
                                        </p:cTn>
                                        <p:tgtEl>
                                          <p:spTgt spid="14"/>
                                        </p:tgtEl>
                                        <p:attrNameLst>
                                          <p:attrName>style.visibility</p:attrName>
                                        </p:attrNameLst>
                                      </p:cBhvr>
                                      <p:to>
                                        <p:strVal val="visible"/>
                                      </p:to>
                                    </p:set>
                                    <p:anim calcmode="lin" valueType="num">
                                      <p:cBhvr>
                                        <p:cTn id="108" dur="500" fill="hold"/>
                                        <p:tgtEl>
                                          <p:spTgt spid="14"/>
                                        </p:tgtEl>
                                        <p:attrNameLst>
                                          <p:attrName>ppt_w</p:attrName>
                                        </p:attrNameLst>
                                      </p:cBhvr>
                                      <p:tavLst>
                                        <p:tav tm="0">
                                          <p:val>
                                            <p:fltVal val="0"/>
                                          </p:val>
                                        </p:tav>
                                        <p:tav tm="100000">
                                          <p:val>
                                            <p:strVal val="#ppt_w"/>
                                          </p:val>
                                        </p:tav>
                                      </p:tavLst>
                                    </p:anim>
                                    <p:anim calcmode="lin" valueType="num">
                                      <p:cBhvr>
                                        <p:cTn id="109" dur="500" fill="hold"/>
                                        <p:tgtEl>
                                          <p:spTgt spid="14"/>
                                        </p:tgtEl>
                                        <p:attrNameLst>
                                          <p:attrName>ppt_h</p:attrName>
                                        </p:attrNameLst>
                                      </p:cBhvr>
                                      <p:tavLst>
                                        <p:tav tm="0">
                                          <p:val>
                                            <p:fltVal val="0"/>
                                          </p:val>
                                        </p:tav>
                                        <p:tav tm="100000">
                                          <p:val>
                                            <p:strVal val="#ppt_h"/>
                                          </p:val>
                                        </p:tav>
                                      </p:tavLst>
                                    </p:anim>
                                    <p:anim calcmode="lin" valueType="num">
                                      <p:cBhvr>
                                        <p:cTn id="110" dur="500" fill="hold"/>
                                        <p:tgtEl>
                                          <p:spTgt spid="14"/>
                                        </p:tgtEl>
                                        <p:attrNameLst>
                                          <p:attrName>style.rotation</p:attrName>
                                        </p:attrNameLst>
                                      </p:cBhvr>
                                      <p:tavLst>
                                        <p:tav tm="0">
                                          <p:val>
                                            <p:fltVal val="90"/>
                                          </p:val>
                                        </p:tav>
                                        <p:tav tm="100000">
                                          <p:val>
                                            <p:fltVal val="0"/>
                                          </p:val>
                                        </p:tav>
                                      </p:tavLst>
                                    </p:anim>
                                    <p:animEffect transition="in" filter="fade">
                                      <p:cBhvr>
                                        <p:cTn id="111" dur="500"/>
                                        <p:tgtEl>
                                          <p:spTgt spid="14"/>
                                        </p:tgtEl>
                                      </p:cBhvr>
                                    </p:animEffect>
                                  </p:childTnLst>
                                </p:cTn>
                              </p:par>
                            </p:childTnLst>
                          </p:cTn>
                        </p:par>
                      </p:childTnLst>
                    </p:cTn>
                  </p:par>
                  <p:par>
                    <p:cTn id="112" fill="hold">
                      <p:stCondLst>
                        <p:cond delay="indefinite"/>
                      </p:stCondLst>
                      <p:childTnLst>
                        <p:par>
                          <p:cTn id="113" fill="hold">
                            <p:stCondLst>
                              <p:cond delay="0"/>
                            </p:stCondLst>
                            <p:childTnLst>
                              <p:par>
                                <p:cTn id="114" presetID="8" presetClass="entr" presetSubtype="16" fill="hold" nodeType="clickEffect">
                                  <p:stCondLst>
                                    <p:cond delay="0"/>
                                  </p:stCondLst>
                                  <p:childTnLst>
                                    <p:set>
                                      <p:cBhvr>
                                        <p:cTn id="115" dur="1" fill="hold">
                                          <p:stCondLst>
                                            <p:cond delay="0"/>
                                          </p:stCondLst>
                                        </p:cTn>
                                        <p:tgtEl>
                                          <p:spTgt spid="20"/>
                                        </p:tgtEl>
                                        <p:attrNameLst>
                                          <p:attrName>style.visibility</p:attrName>
                                        </p:attrNameLst>
                                      </p:cBhvr>
                                      <p:to>
                                        <p:strVal val="visible"/>
                                      </p:to>
                                    </p:set>
                                    <p:animEffect transition="in" filter="diamond(in)">
                                      <p:cBhvr>
                                        <p:cTn id="116" dur="2000"/>
                                        <p:tgtEl>
                                          <p:spTgt spid="20"/>
                                        </p:tgtEl>
                                      </p:cBhvr>
                                    </p:animEffect>
                                  </p:childTnLst>
                                </p:cTn>
                              </p:par>
                            </p:childTnLst>
                          </p:cTn>
                        </p:par>
                      </p:childTnLst>
                    </p:cTn>
                  </p:par>
                  <p:par>
                    <p:cTn id="117" fill="hold">
                      <p:stCondLst>
                        <p:cond delay="indefinite"/>
                      </p:stCondLst>
                      <p:childTnLst>
                        <p:par>
                          <p:cTn id="118" fill="hold">
                            <p:stCondLst>
                              <p:cond delay="0"/>
                            </p:stCondLst>
                            <p:childTnLst>
                              <p:par>
                                <p:cTn id="119" presetID="25" presetClass="entr" presetSubtype="0" fill="hold" grpId="0" nodeType="clickEffect">
                                  <p:stCondLst>
                                    <p:cond delay="0"/>
                                  </p:stCondLst>
                                  <p:childTnLst>
                                    <p:set>
                                      <p:cBhvr>
                                        <p:cTn id="120" dur="1" fill="hold">
                                          <p:stCondLst>
                                            <p:cond delay="0"/>
                                          </p:stCondLst>
                                        </p:cTn>
                                        <p:tgtEl>
                                          <p:spTgt spid="15"/>
                                        </p:tgtEl>
                                        <p:attrNameLst>
                                          <p:attrName>style.visibility</p:attrName>
                                        </p:attrNameLst>
                                      </p:cBhvr>
                                      <p:to>
                                        <p:strVal val="visible"/>
                                      </p:to>
                                    </p:set>
                                    <p:anim calcmode="lin" valueType="num">
                                      <p:cBhvr>
                                        <p:cTn id="121" dur="25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122" dur="25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123" dur="250" accel="50000" fill="hold">
                                          <p:stCondLst>
                                            <p:cond delay="250"/>
                                          </p:stCondLst>
                                        </p:cTn>
                                        <p:tgtEl>
                                          <p:spTgt spid="15"/>
                                        </p:tgtEl>
                                        <p:attrNameLst>
                                          <p:attrName>ppt_w</p:attrName>
                                        </p:attrNameLst>
                                      </p:cBhvr>
                                      <p:tavLst>
                                        <p:tav tm="0">
                                          <p:val>
                                            <p:strVal val="#ppt_w*.05"/>
                                          </p:val>
                                        </p:tav>
                                        <p:tav tm="100000">
                                          <p:val>
                                            <p:strVal val="#ppt_w"/>
                                          </p:val>
                                        </p:tav>
                                      </p:tavLst>
                                    </p:anim>
                                    <p:anim calcmode="lin" valueType="num">
                                      <p:cBhvr>
                                        <p:cTn id="124" dur="500" fill="hold"/>
                                        <p:tgtEl>
                                          <p:spTgt spid="15"/>
                                        </p:tgtEl>
                                        <p:attrNameLst>
                                          <p:attrName>ppt_h</p:attrName>
                                        </p:attrNameLst>
                                      </p:cBhvr>
                                      <p:tavLst>
                                        <p:tav tm="0">
                                          <p:val>
                                            <p:strVal val="#ppt_h"/>
                                          </p:val>
                                        </p:tav>
                                        <p:tav tm="100000">
                                          <p:val>
                                            <p:strVal val="#ppt_h"/>
                                          </p:val>
                                        </p:tav>
                                      </p:tavLst>
                                    </p:anim>
                                    <p:anim calcmode="lin" valueType="num">
                                      <p:cBhvr>
                                        <p:cTn id="125" dur="25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126" dur="25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127" dur="250" accel="50000" fill="hold">
                                          <p:stCondLst>
                                            <p:cond delay="250"/>
                                          </p:stCondLst>
                                        </p:cTn>
                                        <p:tgtEl>
                                          <p:spTgt spid="15"/>
                                        </p:tgtEl>
                                        <p:attrNameLst>
                                          <p:attrName>ppt_y</p:attrName>
                                        </p:attrNameLst>
                                      </p:cBhvr>
                                      <p:tavLst>
                                        <p:tav tm="0">
                                          <p:val>
                                            <p:strVal val="#ppt_y+.1"/>
                                          </p:val>
                                        </p:tav>
                                        <p:tav tm="100000">
                                          <p:val>
                                            <p:strVal val="#ppt_y"/>
                                          </p:val>
                                        </p:tav>
                                      </p:tavLst>
                                    </p:anim>
                                    <p:animEffect transition="in" filter="fade">
                                      <p:cBhvr>
                                        <p:cTn id="128" dur="500" decel="50000">
                                          <p:stCondLst>
                                            <p:cond delay="0"/>
                                          </p:stCondLst>
                                        </p:cTn>
                                        <p:tgtEl>
                                          <p:spTgt spid="15"/>
                                        </p:tgtEl>
                                      </p:cBhvr>
                                    </p:animEffect>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16"/>
                                        </p:tgtEl>
                                        <p:attrNameLst>
                                          <p:attrName>style.visibility</p:attrName>
                                        </p:attrNameLst>
                                      </p:cBhvr>
                                      <p:to>
                                        <p:strVal val="visible"/>
                                      </p:to>
                                    </p:set>
                                    <p:animEffect transition="in" filter="fade">
                                      <p:cBhvr>
                                        <p:cTn id="133" dur="500"/>
                                        <p:tgtEl>
                                          <p:spTgt spid="16"/>
                                        </p:tgtEl>
                                      </p:cBhvr>
                                    </p:animEffect>
                                    <p:anim calcmode="lin" valueType="num">
                                      <p:cBhvr>
                                        <p:cTn id="134" dur="500" fill="hold"/>
                                        <p:tgtEl>
                                          <p:spTgt spid="16"/>
                                        </p:tgtEl>
                                        <p:attrNameLst>
                                          <p:attrName>ppt_x</p:attrName>
                                        </p:attrNameLst>
                                      </p:cBhvr>
                                      <p:tavLst>
                                        <p:tav tm="0">
                                          <p:val>
                                            <p:strVal val="#ppt_x"/>
                                          </p:val>
                                        </p:tav>
                                        <p:tav tm="100000">
                                          <p:val>
                                            <p:strVal val="#ppt_x"/>
                                          </p:val>
                                        </p:tav>
                                      </p:tavLst>
                                    </p:anim>
                                    <p:anim calcmode="lin" valueType="num">
                                      <p:cBhvr>
                                        <p:cTn id="135"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2FF0-F4DE-4315-863B-88996E81AB43}" type="datetime1">
              <a:rPr lang="en-US" smtClean="0"/>
              <a:pPr/>
              <a:t>9/26/2020</a:t>
            </a:fld>
            <a:endParaRPr lang="en-US"/>
          </a:p>
        </p:txBody>
      </p:sp>
      <p:sp>
        <p:nvSpPr>
          <p:cNvPr id="3" name="Slide Number Placeholder 2"/>
          <p:cNvSpPr>
            <a:spLocks noGrp="1"/>
          </p:cNvSpPr>
          <p:nvPr>
            <p:ph type="sldNum" sz="quarter" idx="12"/>
          </p:nvPr>
        </p:nvSpPr>
        <p:spPr/>
        <p:txBody>
          <a:bodyPr/>
          <a:lstStyle/>
          <a:p>
            <a:fld id="{D58E6735-540D-4EB1-B0B9-16DDD8662F70}" type="slidenum">
              <a:rPr lang="en-US" smtClean="0"/>
              <a:pPr/>
              <a:t>8</a:t>
            </a:fld>
            <a:endParaRPr lang="en-US"/>
          </a:p>
        </p:txBody>
      </p:sp>
      <p:sp>
        <p:nvSpPr>
          <p:cNvPr id="4" name="Rectangle 3"/>
          <p:cNvSpPr/>
          <p:nvPr/>
        </p:nvSpPr>
        <p:spPr>
          <a:xfrm>
            <a:off x="1008985" y="206106"/>
            <a:ext cx="11488495" cy="707886"/>
          </a:xfrm>
          <a:prstGeom prst="rect">
            <a:avLst/>
          </a:prstGeom>
          <a:noFill/>
        </p:spPr>
        <p:txBody>
          <a:bodyPr wrap="square" lIns="91440" tIns="45720" rIns="91440" bIns="45720">
            <a:spAutoFit/>
          </a:bodyPr>
          <a:lstStyle/>
          <a:p>
            <a:pPr algn="ctr"/>
            <a:r>
              <a:rPr lang="ar-MA" sz="40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هلموا نتعلم الآن معاني الكلمات الصعبة مع تكوين الجمل في الدرس</a:t>
            </a:r>
            <a:endParaRPr lang="en-US" sz="4000" b="1" cap="all" spc="0" dirty="0">
              <a:ln w="9000" cmpd="sng">
                <a:solidFill>
                  <a:schemeClr val="accent4">
                    <a:shade val="50000"/>
                    <a:satMod val="120000"/>
                  </a:schemeClr>
                </a:solidFill>
                <a:prstDash val="solid"/>
              </a:ln>
              <a:effectLst>
                <a:reflection blurRad="12700" stA="28000" endPos="45000" dist="1000" dir="5400000" sy="-100000" algn="bl" rotWithShape="0"/>
              </a:effectLst>
            </a:endParaRPr>
          </a:p>
        </p:txBody>
      </p:sp>
      <p:sp>
        <p:nvSpPr>
          <p:cNvPr id="5" name="Rounded Rectangle 4"/>
          <p:cNvSpPr/>
          <p:nvPr/>
        </p:nvSpPr>
        <p:spPr>
          <a:xfrm>
            <a:off x="10468303" y="977469"/>
            <a:ext cx="2990882" cy="700104"/>
          </a:xfrm>
          <a:prstGeom prst="roundRect">
            <a:avLst/>
          </a:prstGeom>
          <a:ln w="57150">
            <a:solidFill>
              <a:srgbClr val="002060"/>
            </a:solid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ar-MA" sz="3200" b="1" dirty="0" smtClean="0">
                <a:solidFill>
                  <a:schemeClr val="tx1"/>
                </a:solidFill>
                <a:effectLst>
                  <a:outerShdw blurRad="38100" dist="38100" dir="2700000" algn="tl">
                    <a:srgbClr val="000000">
                      <a:alpha val="43137"/>
                    </a:srgbClr>
                  </a:outerShdw>
                </a:effectLst>
              </a:rPr>
              <a:t>بعثة</a:t>
            </a:r>
            <a:endParaRPr lang="en-US" sz="3200" b="1" dirty="0">
              <a:solidFill>
                <a:schemeClr val="tx1"/>
              </a:solidFill>
              <a:effectLst>
                <a:outerShdw blurRad="38100" dist="38100" dir="2700000" algn="tl">
                  <a:srgbClr val="000000">
                    <a:alpha val="43137"/>
                  </a:srgbClr>
                </a:outerShdw>
              </a:effectLst>
            </a:endParaRPr>
          </a:p>
        </p:txBody>
      </p:sp>
      <p:sp>
        <p:nvSpPr>
          <p:cNvPr id="6" name="Rounded Rectangle 5"/>
          <p:cNvSpPr/>
          <p:nvPr/>
        </p:nvSpPr>
        <p:spPr>
          <a:xfrm>
            <a:off x="10468303" y="1860788"/>
            <a:ext cx="2990882" cy="657664"/>
          </a:xfrm>
          <a:prstGeom prst="roundRect">
            <a:avLst/>
          </a:prstGeom>
          <a:ln w="57150">
            <a:solidFill>
              <a:srgbClr val="002060"/>
            </a:solidFill>
          </a:ln>
          <a:effectLst>
            <a:glow rad="635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r>
              <a:rPr lang="ar-MA" dirty="0"/>
              <a:t>هيئة تُرسَل في عمل مُعيَّن مُؤَقت</a:t>
            </a:r>
            <a:endParaRPr lang="en-US" sz="3200" b="1" dirty="0">
              <a:solidFill>
                <a:schemeClr val="tx1"/>
              </a:solidFill>
              <a:effectLst>
                <a:outerShdw blurRad="38100" dist="38100" dir="2700000" algn="tl">
                  <a:srgbClr val="000000">
                    <a:alpha val="43137"/>
                  </a:srgbClr>
                </a:outerShdw>
              </a:effectLst>
            </a:endParaRPr>
          </a:p>
        </p:txBody>
      </p:sp>
      <p:sp>
        <p:nvSpPr>
          <p:cNvPr id="7" name="Rounded Rectangle 6"/>
          <p:cNvSpPr/>
          <p:nvPr/>
        </p:nvSpPr>
        <p:spPr>
          <a:xfrm>
            <a:off x="10468303" y="6539828"/>
            <a:ext cx="2990882" cy="1090686"/>
          </a:xfrm>
          <a:prstGeom prst="roundRect">
            <a:avLst/>
          </a:prstGeom>
          <a:ln w="57150">
            <a:solidFill>
              <a:srgbClr val="002060"/>
            </a:solidFill>
          </a:ln>
          <a:effectLst>
            <a:glow rad="1397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2800" b="1" dirty="0" smtClean="0"/>
              <a:t>دخل الناس في الإسلام بعد بعثة الرسول</a:t>
            </a:r>
            <a:endParaRPr lang="en-US" sz="2800" b="1" dirty="0"/>
          </a:p>
        </p:txBody>
      </p:sp>
      <p:sp>
        <p:nvSpPr>
          <p:cNvPr id="8" name="Rounded Rectangle 7"/>
          <p:cNvSpPr/>
          <p:nvPr/>
        </p:nvSpPr>
        <p:spPr>
          <a:xfrm>
            <a:off x="7104989" y="977469"/>
            <a:ext cx="2990882" cy="700104"/>
          </a:xfrm>
          <a:prstGeom prst="roundRect">
            <a:avLst/>
          </a:prstGeom>
          <a:ln w="57150">
            <a:solidFill>
              <a:srgbClr val="002060"/>
            </a:solid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ar-MA" sz="3200" b="1" dirty="0" smtClean="0">
                <a:solidFill>
                  <a:schemeClr val="tx1"/>
                </a:solidFill>
                <a:effectLst>
                  <a:outerShdw blurRad="38100" dist="38100" dir="2700000" algn="tl">
                    <a:srgbClr val="000000">
                      <a:alpha val="43137"/>
                    </a:srgbClr>
                  </a:outerShdw>
                </a:effectLst>
              </a:rPr>
              <a:t>منطقة</a:t>
            </a:r>
            <a:endParaRPr lang="en-US" sz="3200" b="1" dirty="0">
              <a:solidFill>
                <a:schemeClr val="tx1"/>
              </a:solidFill>
              <a:effectLst>
                <a:outerShdw blurRad="38100" dist="38100" dir="2700000" algn="tl">
                  <a:srgbClr val="000000">
                    <a:alpha val="43137"/>
                  </a:srgbClr>
                </a:outerShdw>
              </a:effectLst>
            </a:endParaRPr>
          </a:p>
        </p:txBody>
      </p:sp>
      <p:sp>
        <p:nvSpPr>
          <p:cNvPr id="9" name="Rounded Rectangle 8"/>
          <p:cNvSpPr/>
          <p:nvPr/>
        </p:nvSpPr>
        <p:spPr>
          <a:xfrm>
            <a:off x="7104989" y="1860788"/>
            <a:ext cx="2990882" cy="657664"/>
          </a:xfrm>
          <a:prstGeom prst="roundRect">
            <a:avLst/>
          </a:prstGeom>
          <a:ln w="57150">
            <a:solidFill>
              <a:srgbClr val="002060"/>
            </a:solidFill>
          </a:ln>
          <a:effectLst>
            <a:glow rad="635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r>
              <a:rPr lang="ar-MA" sz="3200" b="1" dirty="0" smtClean="0"/>
              <a:t>محافظة</a:t>
            </a:r>
          </a:p>
        </p:txBody>
      </p:sp>
      <p:sp>
        <p:nvSpPr>
          <p:cNvPr id="10" name="Rounded Rectangle 9"/>
          <p:cNvSpPr/>
          <p:nvPr/>
        </p:nvSpPr>
        <p:spPr>
          <a:xfrm>
            <a:off x="7104989" y="6539828"/>
            <a:ext cx="2990882" cy="1090686"/>
          </a:xfrm>
          <a:prstGeom prst="roundRect">
            <a:avLst/>
          </a:prstGeom>
          <a:ln w="57150">
            <a:solidFill>
              <a:srgbClr val="002060"/>
            </a:solidFill>
          </a:ln>
          <a:effectLst>
            <a:glow rad="1397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2800" b="1" dirty="0" smtClean="0"/>
              <a:t>أسكن في منطقة نوغاون</a:t>
            </a:r>
            <a:endParaRPr lang="en-US" sz="2800" b="1" dirty="0"/>
          </a:p>
        </p:txBody>
      </p:sp>
      <p:sp>
        <p:nvSpPr>
          <p:cNvPr id="11" name="Rounded Rectangle 10"/>
          <p:cNvSpPr/>
          <p:nvPr/>
        </p:nvSpPr>
        <p:spPr>
          <a:xfrm>
            <a:off x="3731174" y="964307"/>
            <a:ext cx="2990882" cy="700104"/>
          </a:xfrm>
          <a:prstGeom prst="roundRect">
            <a:avLst/>
          </a:prstGeom>
          <a:ln w="57150">
            <a:solidFill>
              <a:srgbClr val="002060"/>
            </a:solid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ar-MA" sz="3200" b="1" dirty="0" smtClean="0">
                <a:solidFill>
                  <a:schemeClr val="tx1"/>
                </a:solidFill>
                <a:effectLst>
                  <a:outerShdw blurRad="38100" dist="38100" dir="2700000" algn="tl">
                    <a:srgbClr val="000000">
                      <a:alpha val="43137"/>
                    </a:srgbClr>
                  </a:outerShdw>
                </a:effectLst>
              </a:rPr>
              <a:t>جذب</a:t>
            </a:r>
            <a:endParaRPr lang="en-US" sz="3200" b="1" dirty="0">
              <a:solidFill>
                <a:schemeClr val="tx1"/>
              </a:solidFill>
              <a:effectLst>
                <a:outerShdw blurRad="38100" dist="38100" dir="2700000" algn="tl">
                  <a:srgbClr val="000000">
                    <a:alpha val="43137"/>
                  </a:srgbClr>
                </a:outerShdw>
              </a:effectLst>
            </a:endParaRPr>
          </a:p>
        </p:txBody>
      </p:sp>
      <p:sp>
        <p:nvSpPr>
          <p:cNvPr id="12" name="Rounded Rectangle 11"/>
          <p:cNvSpPr/>
          <p:nvPr/>
        </p:nvSpPr>
        <p:spPr>
          <a:xfrm>
            <a:off x="3731174" y="1847626"/>
            <a:ext cx="2990882" cy="657664"/>
          </a:xfrm>
          <a:prstGeom prst="roundRect">
            <a:avLst/>
          </a:prstGeom>
          <a:ln w="57150">
            <a:solidFill>
              <a:srgbClr val="002060"/>
            </a:solidFill>
          </a:ln>
          <a:effectLst>
            <a:glow rad="635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r>
              <a:rPr lang="ar-MA" sz="3200" b="1" dirty="0" smtClean="0"/>
              <a:t>سحب / مد</a:t>
            </a:r>
            <a:endParaRPr lang="en-US" sz="3200" b="1" dirty="0"/>
          </a:p>
        </p:txBody>
      </p:sp>
      <p:sp>
        <p:nvSpPr>
          <p:cNvPr id="13" name="Rounded Rectangle 12"/>
          <p:cNvSpPr/>
          <p:nvPr/>
        </p:nvSpPr>
        <p:spPr>
          <a:xfrm>
            <a:off x="3731174" y="6526666"/>
            <a:ext cx="2990882" cy="1090686"/>
          </a:xfrm>
          <a:prstGeom prst="roundRect">
            <a:avLst/>
          </a:prstGeom>
          <a:ln w="57150">
            <a:solidFill>
              <a:srgbClr val="002060"/>
            </a:solidFill>
          </a:ln>
          <a:effectLst>
            <a:glow rad="1397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2800" b="1" dirty="0" smtClean="0"/>
              <a:t>جذب الإسلام الإنسان إلى دخولهم في الإسلام</a:t>
            </a:r>
            <a:endParaRPr lang="en-US" sz="2800" b="1" dirty="0"/>
          </a:p>
        </p:txBody>
      </p:sp>
      <p:sp>
        <p:nvSpPr>
          <p:cNvPr id="14" name="Rounded Rectangle 13"/>
          <p:cNvSpPr/>
          <p:nvPr/>
        </p:nvSpPr>
        <p:spPr>
          <a:xfrm>
            <a:off x="367860" y="964307"/>
            <a:ext cx="2990882" cy="700104"/>
          </a:xfrm>
          <a:prstGeom prst="roundRect">
            <a:avLst/>
          </a:prstGeom>
          <a:ln w="57150">
            <a:solidFill>
              <a:srgbClr val="002060"/>
            </a:solid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ar-MA" sz="3200" b="1" dirty="0" smtClean="0">
                <a:solidFill>
                  <a:schemeClr val="tx1"/>
                </a:solidFill>
                <a:effectLst>
                  <a:outerShdw blurRad="38100" dist="38100" dir="2700000" algn="tl">
                    <a:srgbClr val="000000">
                      <a:alpha val="43137"/>
                    </a:srgbClr>
                  </a:outerShdw>
                </a:effectLst>
              </a:rPr>
              <a:t>امتد</a:t>
            </a:r>
            <a:endParaRPr lang="en-US" sz="3200" b="1" dirty="0">
              <a:solidFill>
                <a:schemeClr val="tx1"/>
              </a:solidFill>
              <a:effectLst>
                <a:outerShdw blurRad="38100" dist="38100" dir="2700000" algn="tl">
                  <a:srgbClr val="000000">
                    <a:alpha val="43137"/>
                  </a:srgbClr>
                </a:outerShdw>
              </a:effectLst>
            </a:endParaRPr>
          </a:p>
        </p:txBody>
      </p:sp>
      <p:sp>
        <p:nvSpPr>
          <p:cNvPr id="15" name="Rounded Rectangle 14"/>
          <p:cNvSpPr/>
          <p:nvPr/>
        </p:nvSpPr>
        <p:spPr>
          <a:xfrm>
            <a:off x="367860" y="1847626"/>
            <a:ext cx="2990882" cy="657664"/>
          </a:xfrm>
          <a:prstGeom prst="roundRect">
            <a:avLst/>
          </a:prstGeom>
          <a:ln w="57150">
            <a:solidFill>
              <a:srgbClr val="002060"/>
            </a:solidFill>
          </a:ln>
          <a:effectLst>
            <a:glow rad="63500">
              <a:schemeClr val="accent3">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r>
              <a:rPr lang="ar-MA" sz="3200" b="1" dirty="0" smtClean="0">
                <a:solidFill>
                  <a:schemeClr val="tx1"/>
                </a:solidFill>
                <a:effectLst>
                  <a:outerShdw blurRad="38100" dist="38100" dir="2700000" algn="tl">
                    <a:srgbClr val="000000">
                      <a:alpha val="43137"/>
                    </a:srgbClr>
                  </a:outerShdw>
                </a:effectLst>
              </a:rPr>
              <a:t>انتشر</a:t>
            </a:r>
            <a:endParaRPr lang="en-US" sz="3200" b="1" dirty="0">
              <a:solidFill>
                <a:schemeClr val="tx1"/>
              </a:solidFill>
              <a:effectLst>
                <a:outerShdw blurRad="38100" dist="38100" dir="2700000" algn="tl">
                  <a:srgbClr val="000000">
                    <a:alpha val="43137"/>
                  </a:srgbClr>
                </a:outerShdw>
              </a:effectLst>
            </a:endParaRPr>
          </a:p>
        </p:txBody>
      </p:sp>
      <p:sp>
        <p:nvSpPr>
          <p:cNvPr id="16" name="Rounded Rectangle 15"/>
          <p:cNvSpPr/>
          <p:nvPr/>
        </p:nvSpPr>
        <p:spPr>
          <a:xfrm>
            <a:off x="367860" y="6526666"/>
            <a:ext cx="2990882" cy="1090686"/>
          </a:xfrm>
          <a:prstGeom prst="roundRect">
            <a:avLst/>
          </a:prstGeom>
          <a:ln w="57150">
            <a:solidFill>
              <a:srgbClr val="002060"/>
            </a:solidFill>
          </a:ln>
          <a:effectLst>
            <a:glow rad="1397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2400" b="1" dirty="0" smtClean="0"/>
              <a:t>امتد الإسلام في بنغلاديش بيد تجار العرب</a:t>
            </a:r>
            <a:endParaRPr lang="en-US" sz="2400" b="1" dirty="0"/>
          </a:p>
        </p:txBody>
      </p:sp>
      <p:pic>
        <p:nvPicPr>
          <p:cNvPr id="17" name="Picture 16"/>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484663" y="2711669"/>
            <a:ext cx="2974522" cy="3597141"/>
          </a:xfrm>
          <a:prstGeom prst="round2DiagRect">
            <a:avLst>
              <a:gd name="adj1" fmla="val 16667"/>
              <a:gd name="adj2" fmla="val 0"/>
            </a:avLst>
          </a:prstGeom>
          <a:ln w="57150" cap="sq">
            <a:solidFill>
              <a:srgbClr val="7030A0"/>
            </a:solidFill>
            <a:miter lim="800000"/>
          </a:ln>
          <a:effectLst>
            <a:outerShdw blurRad="254000" algn="tl" rotWithShape="0">
              <a:srgbClr val="000000">
                <a:alpha val="43000"/>
              </a:srgbClr>
            </a:outerShdw>
          </a:effectLst>
        </p:spPr>
      </p:pic>
      <p:pic>
        <p:nvPicPr>
          <p:cNvPr id="18" name="Picture 17"/>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7121168" y="2701668"/>
            <a:ext cx="2974701" cy="3607142"/>
          </a:xfrm>
          <a:prstGeom prst="round2DiagRect">
            <a:avLst>
              <a:gd name="adj1" fmla="val 16667"/>
              <a:gd name="adj2" fmla="val 0"/>
            </a:avLst>
          </a:prstGeom>
          <a:ln w="57150" cap="sq">
            <a:solidFill>
              <a:srgbClr val="7030A0"/>
            </a:solidFill>
            <a:miter lim="800000"/>
          </a:ln>
          <a:effectLst>
            <a:outerShdw blurRad="254000" algn="tl" rotWithShape="0">
              <a:srgbClr val="000000">
                <a:alpha val="43000"/>
              </a:srgbClr>
            </a:outerShdw>
          </a:effectLst>
        </p:spPr>
      </p:pic>
      <p:pic>
        <p:nvPicPr>
          <p:cNvPr id="19" name="Picture 18"/>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3759366" y="2752205"/>
            <a:ext cx="2988956" cy="3566876"/>
          </a:xfrm>
          <a:prstGeom prst="round2DiagRect">
            <a:avLst>
              <a:gd name="adj1" fmla="val 16667"/>
              <a:gd name="adj2" fmla="val 0"/>
            </a:avLst>
          </a:prstGeom>
          <a:ln w="57150" cap="sq">
            <a:solidFill>
              <a:srgbClr val="7030A0"/>
            </a:solidFill>
            <a:miter lim="800000"/>
          </a:ln>
          <a:effectLst>
            <a:outerShdw blurRad="254000" algn="tl" rotWithShape="0">
              <a:srgbClr val="000000">
                <a:alpha val="43000"/>
              </a:srgbClr>
            </a:outerShdw>
          </a:effectLst>
        </p:spPr>
      </p:pic>
      <p:pic>
        <p:nvPicPr>
          <p:cNvPr id="20" name="Picture 19"/>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345433" y="2752203"/>
            <a:ext cx="2996947" cy="3566875"/>
          </a:xfrm>
          <a:prstGeom prst="round2DiagRect">
            <a:avLst>
              <a:gd name="adj1" fmla="val 16667"/>
              <a:gd name="adj2" fmla="val 0"/>
            </a:avLst>
          </a:prstGeom>
          <a:ln w="57150" cap="sq">
            <a:solidFill>
              <a:srgbClr val="7030A0"/>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31"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 calcmode="lin" valueType="num">
                                      <p:cBhvr>
                                        <p:cTn id="14" dur="500" fill="hold"/>
                                        <p:tgtEl>
                                          <p:spTgt spid="5"/>
                                        </p:tgtEl>
                                        <p:attrNameLst>
                                          <p:attrName>style.rotation</p:attrName>
                                        </p:attrNameLst>
                                      </p:cBhvr>
                                      <p:tavLst>
                                        <p:tav tm="0">
                                          <p:val>
                                            <p:fltVal val="90"/>
                                          </p:val>
                                        </p:tav>
                                        <p:tav tm="100000">
                                          <p:val>
                                            <p:fltVal val="0"/>
                                          </p:val>
                                        </p:tav>
                                      </p:tavLst>
                                    </p:anim>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32"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diamond(out)">
                                      <p:cBhvr>
                                        <p:cTn id="20" dur="20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25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26" dur="25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7" dur="250" accel="50000" fill="hold">
                                          <p:stCondLst>
                                            <p:cond delay="250"/>
                                          </p:stCondLst>
                                        </p:cTn>
                                        <p:tgtEl>
                                          <p:spTgt spid="6"/>
                                        </p:tgtEl>
                                        <p:attrNameLst>
                                          <p:attrName>ppt_w</p:attrName>
                                        </p:attrNameLst>
                                      </p:cBhvr>
                                      <p:tavLst>
                                        <p:tav tm="0">
                                          <p:val>
                                            <p:strVal val="#ppt_w*.05"/>
                                          </p:val>
                                        </p:tav>
                                        <p:tav tm="100000">
                                          <p:val>
                                            <p:strVal val="#ppt_w"/>
                                          </p:val>
                                        </p:tav>
                                      </p:tavLst>
                                    </p:anim>
                                    <p:anim calcmode="lin" valueType="num">
                                      <p:cBhvr>
                                        <p:cTn id="28" dur="500" fill="hold"/>
                                        <p:tgtEl>
                                          <p:spTgt spid="6"/>
                                        </p:tgtEl>
                                        <p:attrNameLst>
                                          <p:attrName>ppt_h</p:attrName>
                                        </p:attrNameLst>
                                      </p:cBhvr>
                                      <p:tavLst>
                                        <p:tav tm="0">
                                          <p:val>
                                            <p:strVal val="#ppt_h"/>
                                          </p:val>
                                        </p:tav>
                                        <p:tav tm="100000">
                                          <p:val>
                                            <p:strVal val="#ppt_h"/>
                                          </p:val>
                                        </p:tav>
                                      </p:tavLst>
                                    </p:anim>
                                    <p:anim calcmode="lin" valueType="num">
                                      <p:cBhvr>
                                        <p:cTn id="29" dur="25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30" dur="25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31" dur="250" accel="50000" fill="hold">
                                          <p:stCondLst>
                                            <p:cond delay="250"/>
                                          </p:stCondLst>
                                        </p:cTn>
                                        <p:tgtEl>
                                          <p:spTgt spid="6"/>
                                        </p:tgtEl>
                                        <p:attrNameLst>
                                          <p:attrName>ppt_y</p:attrName>
                                        </p:attrNameLst>
                                      </p:cBhvr>
                                      <p:tavLst>
                                        <p:tav tm="0">
                                          <p:val>
                                            <p:strVal val="#ppt_y+.1"/>
                                          </p:val>
                                        </p:tav>
                                        <p:tav tm="100000">
                                          <p:val>
                                            <p:strVal val="#ppt_y"/>
                                          </p:val>
                                        </p:tav>
                                      </p:tavLst>
                                    </p:anim>
                                    <p:animEffect transition="in" filter="fade">
                                      <p:cBhvr>
                                        <p:cTn id="32" dur="500" decel="50000">
                                          <p:stCondLst>
                                            <p:cond delay="0"/>
                                          </p:stCondLst>
                                        </p:cTn>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anim calcmode="lin" valueType="num">
                                      <p:cBhvr>
                                        <p:cTn id="38" dur="500" fill="hold"/>
                                        <p:tgtEl>
                                          <p:spTgt spid="7"/>
                                        </p:tgtEl>
                                        <p:attrNameLst>
                                          <p:attrName>ppt_x</p:attrName>
                                        </p:attrNameLst>
                                      </p:cBhvr>
                                      <p:tavLst>
                                        <p:tav tm="0">
                                          <p:val>
                                            <p:strVal val="#ppt_x"/>
                                          </p:val>
                                        </p:tav>
                                        <p:tav tm="100000">
                                          <p:val>
                                            <p:strVal val="#ppt_x"/>
                                          </p:val>
                                        </p:tav>
                                      </p:tavLst>
                                    </p:anim>
                                    <p:anim calcmode="lin" valueType="num">
                                      <p:cBhvr>
                                        <p:cTn id="39"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fltVal val="0"/>
                                          </p:val>
                                        </p:tav>
                                        <p:tav tm="100000">
                                          <p:val>
                                            <p:strVal val="#ppt_h"/>
                                          </p:val>
                                        </p:tav>
                                      </p:tavLst>
                                    </p:anim>
                                    <p:anim calcmode="lin" valueType="num">
                                      <p:cBhvr>
                                        <p:cTn id="46" dur="500" fill="hold"/>
                                        <p:tgtEl>
                                          <p:spTgt spid="8"/>
                                        </p:tgtEl>
                                        <p:attrNameLst>
                                          <p:attrName>style.rotation</p:attrName>
                                        </p:attrNameLst>
                                      </p:cBhvr>
                                      <p:tavLst>
                                        <p:tav tm="0">
                                          <p:val>
                                            <p:fltVal val="90"/>
                                          </p:val>
                                        </p:tav>
                                        <p:tav tm="100000">
                                          <p:val>
                                            <p:fltVal val="0"/>
                                          </p:val>
                                        </p:tav>
                                      </p:tavLst>
                                    </p:anim>
                                    <p:animEffect transition="in" filter="fade">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circle(in)">
                                      <p:cBhvr>
                                        <p:cTn id="52" dur="20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25" presetClass="entr" presetSubtype="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 calcmode="lin" valueType="num">
                                      <p:cBhvr>
                                        <p:cTn id="57" dur="25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58" dur="25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59" dur="250" accel="50000" fill="hold">
                                          <p:stCondLst>
                                            <p:cond delay="250"/>
                                          </p:stCondLst>
                                        </p:cTn>
                                        <p:tgtEl>
                                          <p:spTgt spid="9"/>
                                        </p:tgtEl>
                                        <p:attrNameLst>
                                          <p:attrName>ppt_w</p:attrName>
                                        </p:attrNameLst>
                                      </p:cBhvr>
                                      <p:tavLst>
                                        <p:tav tm="0">
                                          <p:val>
                                            <p:strVal val="#ppt_w*.05"/>
                                          </p:val>
                                        </p:tav>
                                        <p:tav tm="100000">
                                          <p:val>
                                            <p:strVal val="#ppt_w"/>
                                          </p:val>
                                        </p:tav>
                                      </p:tavLst>
                                    </p:anim>
                                    <p:anim calcmode="lin" valueType="num">
                                      <p:cBhvr>
                                        <p:cTn id="60" dur="500" fill="hold"/>
                                        <p:tgtEl>
                                          <p:spTgt spid="9"/>
                                        </p:tgtEl>
                                        <p:attrNameLst>
                                          <p:attrName>ppt_h</p:attrName>
                                        </p:attrNameLst>
                                      </p:cBhvr>
                                      <p:tavLst>
                                        <p:tav tm="0">
                                          <p:val>
                                            <p:strVal val="#ppt_h"/>
                                          </p:val>
                                        </p:tav>
                                        <p:tav tm="100000">
                                          <p:val>
                                            <p:strVal val="#ppt_h"/>
                                          </p:val>
                                        </p:tav>
                                      </p:tavLst>
                                    </p:anim>
                                    <p:anim calcmode="lin" valueType="num">
                                      <p:cBhvr>
                                        <p:cTn id="61" dur="25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62" dur="25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63" dur="250" accel="50000" fill="hold">
                                          <p:stCondLst>
                                            <p:cond delay="250"/>
                                          </p:stCondLst>
                                        </p:cTn>
                                        <p:tgtEl>
                                          <p:spTgt spid="9"/>
                                        </p:tgtEl>
                                        <p:attrNameLst>
                                          <p:attrName>ppt_y</p:attrName>
                                        </p:attrNameLst>
                                      </p:cBhvr>
                                      <p:tavLst>
                                        <p:tav tm="0">
                                          <p:val>
                                            <p:strVal val="#ppt_y+.1"/>
                                          </p:val>
                                        </p:tav>
                                        <p:tav tm="100000">
                                          <p:val>
                                            <p:strVal val="#ppt_y"/>
                                          </p:val>
                                        </p:tav>
                                      </p:tavLst>
                                    </p:anim>
                                    <p:animEffect transition="in" filter="fade">
                                      <p:cBhvr>
                                        <p:cTn id="64" dur="500" decel="50000">
                                          <p:stCondLst>
                                            <p:cond delay="0"/>
                                          </p:stCondLst>
                                        </p:cTn>
                                        <p:tgtEl>
                                          <p:spTgt spid="9"/>
                                        </p:tgtEl>
                                      </p:cBhvr>
                                    </p:animEffect>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fade">
                                      <p:cBhvr>
                                        <p:cTn id="69" dur="500"/>
                                        <p:tgtEl>
                                          <p:spTgt spid="10"/>
                                        </p:tgtEl>
                                      </p:cBhvr>
                                    </p:animEffect>
                                    <p:anim calcmode="lin" valueType="num">
                                      <p:cBhvr>
                                        <p:cTn id="70" dur="500" fill="hold"/>
                                        <p:tgtEl>
                                          <p:spTgt spid="10"/>
                                        </p:tgtEl>
                                        <p:attrNameLst>
                                          <p:attrName>ppt_x</p:attrName>
                                        </p:attrNameLst>
                                      </p:cBhvr>
                                      <p:tavLst>
                                        <p:tav tm="0">
                                          <p:val>
                                            <p:strVal val="#ppt_x"/>
                                          </p:val>
                                        </p:tav>
                                        <p:tav tm="100000">
                                          <p:val>
                                            <p:strVal val="#ppt_x"/>
                                          </p:val>
                                        </p:tav>
                                      </p:tavLst>
                                    </p:anim>
                                    <p:anim calcmode="lin" valueType="num">
                                      <p:cBhvr>
                                        <p:cTn id="71" dur="5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31" presetClass="entr" presetSubtype="0" fill="hold" grpId="0" nodeType="clickEffect">
                                  <p:stCondLst>
                                    <p:cond delay="0"/>
                                  </p:stCondLst>
                                  <p:childTnLst>
                                    <p:set>
                                      <p:cBhvr>
                                        <p:cTn id="75" dur="1" fill="hold">
                                          <p:stCondLst>
                                            <p:cond delay="0"/>
                                          </p:stCondLst>
                                        </p:cTn>
                                        <p:tgtEl>
                                          <p:spTgt spid="11"/>
                                        </p:tgtEl>
                                        <p:attrNameLst>
                                          <p:attrName>style.visibility</p:attrName>
                                        </p:attrNameLst>
                                      </p:cBhvr>
                                      <p:to>
                                        <p:strVal val="visible"/>
                                      </p:to>
                                    </p:set>
                                    <p:anim calcmode="lin" valueType="num">
                                      <p:cBhvr>
                                        <p:cTn id="76" dur="500" fill="hold"/>
                                        <p:tgtEl>
                                          <p:spTgt spid="11"/>
                                        </p:tgtEl>
                                        <p:attrNameLst>
                                          <p:attrName>ppt_w</p:attrName>
                                        </p:attrNameLst>
                                      </p:cBhvr>
                                      <p:tavLst>
                                        <p:tav tm="0">
                                          <p:val>
                                            <p:fltVal val="0"/>
                                          </p:val>
                                        </p:tav>
                                        <p:tav tm="100000">
                                          <p:val>
                                            <p:strVal val="#ppt_w"/>
                                          </p:val>
                                        </p:tav>
                                      </p:tavLst>
                                    </p:anim>
                                    <p:anim calcmode="lin" valueType="num">
                                      <p:cBhvr>
                                        <p:cTn id="77" dur="500" fill="hold"/>
                                        <p:tgtEl>
                                          <p:spTgt spid="11"/>
                                        </p:tgtEl>
                                        <p:attrNameLst>
                                          <p:attrName>ppt_h</p:attrName>
                                        </p:attrNameLst>
                                      </p:cBhvr>
                                      <p:tavLst>
                                        <p:tav tm="0">
                                          <p:val>
                                            <p:fltVal val="0"/>
                                          </p:val>
                                        </p:tav>
                                        <p:tav tm="100000">
                                          <p:val>
                                            <p:strVal val="#ppt_h"/>
                                          </p:val>
                                        </p:tav>
                                      </p:tavLst>
                                    </p:anim>
                                    <p:anim calcmode="lin" valueType="num">
                                      <p:cBhvr>
                                        <p:cTn id="78" dur="500" fill="hold"/>
                                        <p:tgtEl>
                                          <p:spTgt spid="11"/>
                                        </p:tgtEl>
                                        <p:attrNameLst>
                                          <p:attrName>style.rotation</p:attrName>
                                        </p:attrNameLst>
                                      </p:cBhvr>
                                      <p:tavLst>
                                        <p:tav tm="0">
                                          <p:val>
                                            <p:fltVal val="90"/>
                                          </p:val>
                                        </p:tav>
                                        <p:tav tm="100000">
                                          <p:val>
                                            <p:fltVal val="0"/>
                                          </p:val>
                                        </p:tav>
                                      </p:tavLst>
                                    </p:anim>
                                    <p:animEffect transition="in" filter="fade">
                                      <p:cBhvr>
                                        <p:cTn id="79" dur="500"/>
                                        <p:tgtEl>
                                          <p:spTgt spid="11"/>
                                        </p:tgtEl>
                                      </p:cBhvr>
                                    </p:animEffect>
                                  </p:childTnLst>
                                </p:cTn>
                              </p:par>
                            </p:childTnLst>
                          </p:cTn>
                        </p:par>
                      </p:childTnLst>
                    </p:cTn>
                  </p:par>
                  <p:par>
                    <p:cTn id="80" fill="hold">
                      <p:stCondLst>
                        <p:cond delay="indefinite"/>
                      </p:stCondLst>
                      <p:childTnLst>
                        <p:par>
                          <p:cTn id="81" fill="hold">
                            <p:stCondLst>
                              <p:cond delay="0"/>
                            </p:stCondLst>
                            <p:childTnLst>
                              <p:par>
                                <p:cTn id="82" presetID="8" presetClass="entr" presetSubtype="16" fill="hold" nodeType="click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diamond(in)">
                                      <p:cBhvr>
                                        <p:cTn id="84" dur="2000"/>
                                        <p:tgtEl>
                                          <p:spTgt spid="19"/>
                                        </p:tgtEl>
                                      </p:cBhvr>
                                    </p:animEffect>
                                  </p:childTnLst>
                                </p:cTn>
                              </p:par>
                            </p:childTnLst>
                          </p:cTn>
                        </p:par>
                      </p:childTnLst>
                    </p:cTn>
                  </p:par>
                  <p:par>
                    <p:cTn id="85" fill="hold">
                      <p:stCondLst>
                        <p:cond delay="indefinite"/>
                      </p:stCondLst>
                      <p:childTnLst>
                        <p:par>
                          <p:cTn id="86" fill="hold">
                            <p:stCondLst>
                              <p:cond delay="0"/>
                            </p:stCondLst>
                            <p:childTnLst>
                              <p:par>
                                <p:cTn id="87" presetID="25" presetClass="entr" presetSubtype="0" fill="hold" grpId="0" nodeType="clickEffect">
                                  <p:stCondLst>
                                    <p:cond delay="0"/>
                                  </p:stCondLst>
                                  <p:childTnLst>
                                    <p:set>
                                      <p:cBhvr>
                                        <p:cTn id="88" dur="1" fill="hold">
                                          <p:stCondLst>
                                            <p:cond delay="0"/>
                                          </p:stCondLst>
                                        </p:cTn>
                                        <p:tgtEl>
                                          <p:spTgt spid="12"/>
                                        </p:tgtEl>
                                        <p:attrNameLst>
                                          <p:attrName>style.visibility</p:attrName>
                                        </p:attrNameLst>
                                      </p:cBhvr>
                                      <p:to>
                                        <p:strVal val="visible"/>
                                      </p:to>
                                    </p:set>
                                    <p:anim calcmode="lin" valueType="num">
                                      <p:cBhvr>
                                        <p:cTn id="89" dur="25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90" dur="25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91" dur="250" accel="50000" fill="hold">
                                          <p:stCondLst>
                                            <p:cond delay="250"/>
                                          </p:stCondLst>
                                        </p:cTn>
                                        <p:tgtEl>
                                          <p:spTgt spid="12"/>
                                        </p:tgtEl>
                                        <p:attrNameLst>
                                          <p:attrName>ppt_w</p:attrName>
                                        </p:attrNameLst>
                                      </p:cBhvr>
                                      <p:tavLst>
                                        <p:tav tm="0">
                                          <p:val>
                                            <p:strVal val="#ppt_w*.05"/>
                                          </p:val>
                                        </p:tav>
                                        <p:tav tm="100000">
                                          <p:val>
                                            <p:strVal val="#ppt_w"/>
                                          </p:val>
                                        </p:tav>
                                      </p:tavLst>
                                    </p:anim>
                                    <p:anim calcmode="lin" valueType="num">
                                      <p:cBhvr>
                                        <p:cTn id="92" dur="500" fill="hold"/>
                                        <p:tgtEl>
                                          <p:spTgt spid="12"/>
                                        </p:tgtEl>
                                        <p:attrNameLst>
                                          <p:attrName>ppt_h</p:attrName>
                                        </p:attrNameLst>
                                      </p:cBhvr>
                                      <p:tavLst>
                                        <p:tav tm="0">
                                          <p:val>
                                            <p:strVal val="#ppt_h"/>
                                          </p:val>
                                        </p:tav>
                                        <p:tav tm="100000">
                                          <p:val>
                                            <p:strVal val="#ppt_h"/>
                                          </p:val>
                                        </p:tav>
                                      </p:tavLst>
                                    </p:anim>
                                    <p:anim calcmode="lin" valueType="num">
                                      <p:cBhvr>
                                        <p:cTn id="93" dur="25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94" dur="25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95" dur="250" accel="50000" fill="hold">
                                          <p:stCondLst>
                                            <p:cond delay="250"/>
                                          </p:stCondLst>
                                        </p:cTn>
                                        <p:tgtEl>
                                          <p:spTgt spid="12"/>
                                        </p:tgtEl>
                                        <p:attrNameLst>
                                          <p:attrName>ppt_y</p:attrName>
                                        </p:attrNameLst>
                                      </p:cBhvr>
                                      <p:tavLst>
                                        <p:tav tm="0">
                                          <p:val>
                                            <p:strVal val="#ppt_y+.1"/>
                                          </p:val>
                                        </p:tav>
                                        <p:tav tm="100000">
                                          <p:val>
                                            <p:strVal val="#ppt_y"/>
                                          </p:val>
                                        </p:tav>
                                      </p:tavLst>
                                    </p:anim>
                                    <p:animEffect transition="in" filter="fade">
                                      <p:cBhvr>
                                        <p:cTn id="96" dur="500" decel="50000">
                                          <p:stCondLst>
                                            <p:cond delay="0"/>
                                          </p:stCondLst>
                                        </p:cTn>
                                        <p:tgtEl>
                                          <p:spTgt spid="12"/>
                                        </p:tgtEl>
                                      </p:cBhvr>
                                    </p:animEffect>
                                  </p:childTnLst>
                                </p:cTn>
                              </p:par>
                            </p:childTnLst>
                          </p:cTn>
                        </p:par>
                      </p:childTnLst>
                    </p:cTn>
                  </p:par>
                  <p:par>
                    <p:cTn id="97" fill="hold">
                      <p:stCondLst>
                        <p:cond delay="indefinite"/>
                      </p:stCondLst>
                      <p:childTnLst>
                        <p:par>
                          <p:cTn id="98" fill="hold">
                            <p:stCondLst>
                              <p:cond delay="0"/>
                            </p:stCondLst>
                            <p:childTnLst>
                              <p:par>
                                <p:cTn id="99" presetID="42" presetClass="entr" presetSubtype="0" fill="hold" grpId="0" nodeType="clickEffect">
                                  <p:stCondLst>
                                    <p:cond delay="0"/>
                                  </p:stCondLst>
                                  <p:childTnLst>
                                    <p:set>
                                      <p:cBhvr>
                                        <p:cTn id="100" dur="1" fill="hold">
                                          <p:stCondLst>
                                            <p:cond delay="0"/>
                                          </p:stCondLst>
                                        </p:cTn>
                                        <p:tgtEl>
                                          <p:spTgt spid="13"/>
                                        </p:tgtEl>
                                        <p:attrNameLst>
                                          <p:attrName>style.visibility</p:attrName>
                                        </p:attrNameLst>
                                      </p:cBhvr>
                                      <p:to>
                                        <p:strVal val="visible"/>
                                      </p:to>
                                    </p:set>
                                    <p:animEffect transition="in" filter="fade">
                                      <p:cBhvr>
                                        <p:cTn id="101" dur="500"/>
                                        <p:tgtEl>
                                          <p:spTgt spid="13"/>
                                        </p:tgtEl>
                                      </p:cBhvr>
                                    </p:animEffect>
                                    <p:anim calcmode="lin" valueType="num">
                                      <p:cBhvr>
                                        <p:cTn id="102" dur="500" fill="hold"/>
                                        <p:tgtEl>
                                          <p:spTgt spid="13"/>
                                        </p:tgtEl>
                                        <p:attrNameLst>
                                          <p:attrName>ppt_x</p:attrName>
                                        </p:attrNameLst>
                                      </p:cBhvr>
                                      <p:tavLst>
                                        <p:tav tm="0">
                                          <p:val>
                                            <p:strVal val="#ppt_x"/>
                                          </p:val>
                                        </p:tav>
                                        <p:tav tm="100000">
                                          <p:val>
                                            <p:strVal val="#ppt_x"/>
                                          </p:val>
                                        </p:tav>
                                      </p:tavLst>
                                    </p:anim>
                                    <p:anim calcmode="lin" valueType="num">
                                      <p:cBhvr>
                                        <p:cTn id="103" dur="5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31" presetClass="entr" presetSubtype="0" fill="hold" grpId="0" nodeType="clickEffect">
                                  <p:stCondLst>
                                    <p:cond delay="0"/>
                                  </p:stCondLst>
                                  <p:childTnLst>
                                    <p:set>
                                      <p:cBhvr>
                                        <p:cTn id="107" dur="1" fill="hold">
                                          <p:stCondLst>
                                            <p:cond delay="0"/>
                                          </p:stCondLst>
                                        </p:cTn>
                                        <p:tgtEl>
                                          <p:spTgt spid="14"/>
                                        </p:tgtEl>
                                        <p:attrNameLst>
                                          <p:attrName>style.visibility</p:attrName>
                                        </p:attrNameLst>
                                      </p:cBhvr>
                                      <p:to>
                                        <p:strVal val="visible"/>
                                      </p:to>
                                    </p:set>
                                    <p:anim calcmode="lin" valueType="num">
                                      <p:cBhvr>
                                        <p:cTn id="108" dur="500" fill="hold"/>
                                        <p:tgtEl>
                                          <p:spTgt spid="14"/>
                                        </p:tgtEl>
                                        <p:attrNameLst>
                                          <p:attrName>ppt_w</p:attrName>
                                        </p:attrNameLst>
                                      </p:cBhvr>
                                      <p:tavLst>
                                        <p:tav tm="0">
                                          <p:val>
                                            <p:fltVal val="0"/>
                                          </p:val>
                                        </p:tav>
                                        <p:tav tm="100000">
                                          <p:val>
                                            <p:strVal val="#ppt_w"/>
                                          </p:val>
                                        </p:tav>
                                      </p:tavLst>
                                    </p:anim>
                                    <p:anim calcmode="lin" valueType="num">
                                      <p:cBhvr>
                                        <p:cTn id="109" dur="500" fill="hold"/>
                                        <p:tgtEl>
                                          <p:spTgt spid="14"/>
                                        </p:tgtEl>
                                        <p:attrNameLst>
                                          <p:attrName>ppt_h</p:attrName>
                                        </p:attrNameLst>
                                      </p:cBhvr>
                                      <p:tavLst>
                                        <p:tav tm="0">
                                          <p:val>
                                            <p:fltVal val="0"/>
                                          </p:val>
                                        </p:tav>
                                        <p:tav tm="100000">
                                          <p:val>
                                            <p:strVal val="#ppt_h"/>
                                          </p:val>
                                        </p:tav>
                                      </p:tavLst>
                                    </p:anim>
                                    <p:anim calcmode="lin" valueType="num">
                                      <p:cBhvr>
                                        <p:cTn id="110" dur="500" fill="hold"/>
                                        <p:tgtEl>
                                          <p:spTgt spid="14"/>
                                        </p:tgtEl>
                                        <p:attrNameLst>
                                          <p:attrName>style.rotation</p:attrName>
                                        </p:attrNameLst>
                                      </p:cBhvr>
                                      <p:tavLst>
                                        <p:tav tm="0">
                                          <p:val>
                                            <p:fltVal val="90"/>
                                          </p:val>
                                        </p:tav>
                                        <p:tav tm="100000">
                                          <p:val>
                                            <p:fltVal val="0"/>
                                          </p:val>
                                        </p:tav>
                                      </p:tavLst>
                                    </p:anim>
                                    <p:animEffect transition="in" filter="fade">
                                      <p:cBhvr>
                                        <p:cTn id="111" dur="500"/>
                                        <p:tgtEl>
                                          <p:spTgt spid="14"/>
                                        </p:tgtEl>
                                      </p:cBhvr>
                                    </p:animEffect>
                                  </p:childTnLst>
                                </p:cTn>
                              </p:par>
                            </p:childTnLst>
                          </p:cTn>
                        </p:par>
                      </p:childTnLst>
                    </p:cTn>
                  </p:par>
                  <p:par>
                    <p:cTn id="112" fill="hold">
                      <p:stCondLst>
                        <p:cond delay="indefinite"/>
                      </p:stCondLst>
                      <p:childTnLst>
                        <p:par>
                          <p:cTn id="113" fill="hold">
                            <p:stCondLst>
                              <p:cond delay="0"/>
                            </p:stCondLst>
                            <p:childTnLst>
                              <p:par>
                                <p:cTn id="114" presetID="6" presetClass="entr" presetSubtype="32" fill="hold" nodeType="clickEffect">
                                  <p:stCondLst>
                                    <p:cond delay="0"/>
                                  </p:stCondLst>
                                  <p:childTnLst>
                                    <p:set>
                                      <p:cBhvr>
                                        <p:cTn id="115" dur="1" fill="hold">
                                          <p:stCondLst>
                                            <p:cond delay="0"/>
                                          </p:stCondLst>
                                        </p:cTn>
                                        <p:tgtEl>
                                          <p:spTgt spid="20"/>
                                        </p:tgtEl>
                                        <p:attrNameLst>
                                          <p:attrName>style.visibility</p:attrName>
                                        </p:attrNameLst>
                                      </p:cBhvr>
                                      <p:to>
                                        <p:strVal val="visible"/>
                                      </p:to>
                                    </p:set>
                                    <p:animEffect transition="in" filter="circle(out)">
                                      <p:cBhvr>
                                        <p:cTn id="116" dur="2000"/>
                                        <p:tgtEl>
                                          <p:spTgt spid="20"/>
                                        </p:tgtEl>
                                      </p:cBhvr>
                                    </p:animEffect>
                                  </p:childTnLst>
                                </p:cTn>
                              </p:par>
                            </p:childTnLst>
                          </p:cTn>
                        </p:par>
                      </p:childTnLst>
                    </p:cTn>
                  </p:par>
                  <p:par>
                    <p:cTn id="117" fill="hold">
                      <p:stCondLst>
                        <p:cond delay="indefinite"/>
                      </p:stCondLst>
                      <p:childTnLst>
                        <p:par>
                          <p:cTn id="118" fill="hold">
                            <p:stCondLst>
                              <p:cond delay="0"/>
                            </p:stCondLst>
                            <p:childTnLst>
                              <p:par>
                                <p:cTn id="119" presetID="25" presetClass="entr" presetSubtype="0" fill="hold" grpId="0" nodeType="clickEffect">
                                  <p:stCondLst>
                                    <p:cond delay="0"/>
                                  </p:stCondLst>
                                  <p:childTnLst>
                                    <p:set>
                                      <p:cBhvr>
                                        <p:cTn id="120" dur="1" fill="hold">
                                          <p:stCondLst>
                                            <p:cond delay="0"/>
                                          </p:stCondLst>
                                        </p:cTn>
                                        <p:tgtEl>
                                          <p:spTgt spid="15"/>
                                        </p:tgtEl>
                                        <p:attrNameLst>
                                          <p:attrName>style.visibility</p:attrName>
                                        </p:attrNameLst>
                                      </p:cBhvr>
                                      <p:to>
                                        <p:strVal val="visible"/>
                                      </p:to>
                                    </p:set>
                                    <p:anim calcmode="lin" valueType="num">
                                      <p:cBhvr>
                                        <p:cTn id="121" dur="25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122" dur="25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123" dur="250" accel="50000" fill="hold">
                                          <p:stCondLst>
                                            <p:cond delay="250"/>
                                          </p:stCondLst>
                                        </p:cTn>
                                        <p:tgtEl>
                                          <p:spTgt spid="15"/>
                                        </p:tgtEl>
                                        <p:attrNameLst>
                                          <p:attrName>ppt_w</p:attrName>
                                        </p:attrNameLst>
                                      </p:cBhvr>
                                      <p:tavLst>
                                        <p:tav tm="0">
                                          <p:val>
                                            <p:strVal val="#ppt_w*.05"/>
                                          </p:val>
                                        </p:tav>
                                        <p:tav tm="100000">
                                          <p:val>
                                            <p:strVal val="#ppt_w"/>
                                          </p:val>
                                        </p:tav>
                                      </p:tavLst>
                                    </p:anim>
                                    <p:anim calcmode="lin" valueType="num">
                                      <p:cBhvr>
                                        <p:cTn id="124" dur="500" fill="hold"/>
                                        <p:tgtEl>
                                          <p:spTgt spid="15"/>
                                        </p:tgtEl>
                                        <p:attrNameLst>
                                          <p:attrName>ppt_h</p:attrName>
                                        </p:attrNameLst>
                                      </p:cBhvr>
                                      <p:tavLst>
                                        <p:tav tm="0">
                                          <p:val>
                                            <p:strVal val="#ppt_h"/>
                                          </p:val>
                                        </p:tav>
                                        <p:tav tm="100000">
                                          <p:val>
                                            <p:strVal val="#ppt_h"/>
                                          </p:val>
                                        </p:tav>
                                      </p:tavLst>
                                    </p:anim>
                                    <p:anim calcmode="lin" valueType="num">
                                      <p:cBhvr>
                                        <p:cTn id="125" dur="25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126" dur="25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127" dur="250" accel="50000" fill="hold">
                                          <p:stCondLst>
                                            <p:cond delay="250"/>
                                          </p:stCondLst>
                                        </p:cTn>
                                        <p:tgtEl>
                                          <p:spTgt spid="15"/>
                                        </p:tgtEl>
                                        <p:attrNameLst>
                                          <p:attrName>ppt_y</p:attrName>
                                        </p:attrNameLst>
                                      </p:cBhvr>
                                      <p:tavLst>
                                        <p:tav tm="0">
                                          <p:val>
                                            <p:strVal val="#ppt_y+.1"/>
                                          </p:val>
                                        </p:tav>
                                        <p:tav tm="100000">
                                          <p:val>
                                            <p:strVal val="#ppt_y"/>
                                          </p:val>
                                        </p:tav>
                                      </p:tavLst>
                                    </p:anim>
                                    <p:animEffect transition="in" filter="fade">
                                      <p:cBhvr>
                                        <p:cTn id="128" dur="500" decel="50000">
                                          <p:stCondLst>
                                            <p:cond delay="0"/>
                                          </p:stCondLst>
                                        </p:cTn>
                                        <p:tgtEl>
                                          <p:spTgt spid="15"/>
                                        </p:tgtEl>
                                      </p:cBhvr>
                                    </p:animEffect>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16"/>
                                        </p:tgtEl>
                                        <p:attrNameLst>
                                          <p:attrName>style.visibility</p:attrName>
                                        </p:attrNameLst>
                                      </p:cBhvr>
                                      <p:to>
                                        <p:strVal val="visible"/>
                                      </p:to>
                                    </p:set>
                                    <p:animEffect transition="in" filter="fade">
                                      <p:cBhvr>
                                        <p:cTn id="133" dur="500"/>
                                        <p:tgtEl>
                                          <p:spTgt spid="16"/>
                                        </p:tgtEl>
                                      </p:cBhvr>
                                    </p:animEffect>
                                    <p:anim calcmode="lin" valueType="num">
                                      <p:cBhvr>
                                        <p:cTn id="134" dur="500" fill="hold"/>
                                        <p:tgtEl>
                                          <p:spTgt spid="16"/>
                                        </p:tgtEl>
                                        <p:attrNameLst>
                                          <p:attrName>ppt_x</p:attrName>
                                        </p:attrNameLst>
                                      </p:cBhvr>
                                      <p:tavLst>
                                        <p:tav tm="0">
                                          <p:val>
                                            <p:strVal val="#ppt_x"/>
                                          </p:val>
                                        </p:tav>
                                        <p:tav tm="100000">
                                          <p:val>
                                            <p:strVal val="#ppt_x"/>
                                          </p:val>
                                        </p:tav>
                                      </p:tavLst>
                                    </p:anim>
                                    <p:anim calcmode="lin" valueType="num">
                                      <p:cBhvr>
                                        <p:cTn id="135"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2FF0-F4DE-4315-863B-88996E81AB43}" type="datetime1">
              <a:rPr lang="en-US" smtClean="0"/>
              <a:pPr/>
              <a:t>9/26/2020</a:t>
            </a:fld>
            <a:endParaRPr lang="en-US"/>
          </a:p>
        </p:txBody>
      </p:sp>
      <p:sp>
        <p:nvSpPr>
          <p:cNvPr id="3" name="Slide Number Placeholder 2"/>
          <p:cNvSpPr>
            <a:spLocks noGrp="1"/>
          </p:cNvSpPr>
          <p:nvPr>
            <p:ph type="sldNum" sz="quarter" idx="12"/>
          </p:nvPr>
        </p:nvSpPr>
        <p:spPr/>
        <p:txBody>
          <a:bodyPr/>
          <a:lstStyle/>
          <a:p>
            <a:fld id="{D58E6735-540D-4EB1-B0B9-16DDD8662F70}" type="slidenum">
              <a:rPr lang="en-US" smtClean="0"/>
              <a:pPr/>
              <a:t>9</a:t>
            </a:fld>
            <a:endParaRPr lang="en-US"/>
          </a:p>
        </p:txBody>
      </p:sp>
      <p:sp>
        <p:nvSpPr>
          <p:cNvPr id="4" name="Rounded Rectangle 3"/>
          <p:cNvSpPr/>
          <p:nvPr/>
        </p:nvSpPr>
        <p:spPr>
          <a:xfrm>
            <a:off x="466007" y="310710"/>
            <a:ext cx="12934719" cy="970885"/>
          </a:xfrm>
          <a:prstGeom prst="roundRect">
            <a:avLst/>
          </a:prstGeom>
          <a:ln w="7620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3200" b="1" dirty="0">
              <a:solidFill>
                <a:schemeClr val="tx1"/>
              </a:solidFill>
              <a:latin typeface="SutonnyMJ" pitchFamily="2" charset="0"/>
            </a:endParaRPr>
          </a:p>
        </p:txBody>
      </p:sp>
      <p:sp>
        <p:nvSpPr>
          <p:cNvPr id="5" name="Rectangle 4"/>
          <p:cNvSpPr/>
          <p:nvPr/>
        </p:nvSpPr>
        <p:spPr>
          <a:xfrm>
            <a:off x="4177862" y="1505078"/>
            <a:ext cx="9222866" cy="926432"/>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r" rtl="1"/>
            <a:r>
              <a:rPr lang="en-US" sz="3200" b="1" dirty="0" smtClean="0">
                <a:solidFill>
                  <a:schemeClr val="tx1"/>
                </a:solidFill>
              </a:rPr>
              <a:t>1</a:t>
            </a:r>
            <a:r>
              <a:rPr lang="ar-MA" sz="3200" b="1" dirty="0" smtClean="0">
                <a:solidFill>
                  <a:schemeClr val="tx1"/>
                </a:solidFill>
              </a:rPr>
              <a:t>. </a:t>
            </a:r>
            <a:r>
              <a:rPr lang="ar-MA" sz="3200" b="1" dirty="0"/>
              <a:t>عدد </a:t>
            </a:r>
            <a:r>
              <a:rPr lang="ar-MA" sz="3200" b="1" dirty="0" smtClean="0"/>
              <a:t>السكان</a:t>
            </a:r>
            <a:r>
              <a:rPr lang="en-US" sz="3200" b="1" dirty="0" smtClean="0"/>
              <a:t> </a:t>
            </a:r>
            <a:r>
              <a:rPr lang="ar-MA" sz="3200" b="1" dirty="0" smtClean="0"/>
              <a:t>.... حوالي </a:t>
            </a:r>
            <a:r>
              <a:rPr lang="ar-MA" sz="3200" b="1" dirty="0"/>
              <a:t>مائة وستون مليوناً نسمةً</a:t>
            </a:r>
            <a:endParaRPr lang="en-US" sz="3200" b="1" dirty="0">
              <a:solidFill>
                <a:schemeClr val="tx1"/>
              </a:solidFill>
            </a:endParaRPr>
          </a:p>
        </p:txBody>
      </p:sp>
      <p:sp>
        <p:nvSpPr>
          <p:cNvPr id="6" name="Rectangle 5"/>
          <p:cNvSpPr/>
          <p:nvPr/>
        </p:nvSpPr>
        <p:spPr>
          <a:xfrm>
            <a:off x="451940" y="1505077"/>
            <a:ext cx="3404330" cy="898309"/>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3200" b="1" dirty="0"/>
              <a:t>في بنغلاديش</a:t>
            </a:r>
            <a:endParaRPr lang="en-US" sz="3200" b="1" dirty="0"/>
          </a:p>
        </p:txBody>
      </p:sp>
      <p:sp>
        <p:nvSpPr>
          <p:cNvPr id="7" name="Rectangle 6"/>
          <p:cNvSpPr/>
          <p:nvPr/>
        </p:nvSpPr>
        <p:spPr>
          <a:xfrm>
            <a:off x="4177862" y="2561929"/>
            <a:ext cx="9222865" cy="838200"/>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rtlCol="0" anchor="ctr"/>
          <a:lstStyle/>
          <a:p>
            <a:pPr algn="r" rtl="1"/>
            <a:r>
              <a:rPr lang="en-US" sz="3200" b="1" dirty="0" smtClean="0">
                <a:solidFill>
                  <a:schemeClr val="tx1"/>
                </a:solidFill>
              </a:rPr>
              <a:t>2</a:t>
            </a:r>
            <a:r>
              <a:rPr lang="ar-MA" sz="3200" b="1" dirty="0" smtClean="0">
                <a:solidFill>
                  <a:schemeClr val="tx1"/>
                </a:solidFill>
              </a:rPr>
              <a:t>. </a:t>
            </a:r>
            <a:r>
              <a:rPr lang="ar-MA" sz="3200" b="1" dirty="0"/>
              <a:t>وعدد سكان </a:t>
            </a:r>
            <a:r>
              <a:rPr lang="ar-MA" sz="3200" b="1" dirty="0" smtClean="0"/>
              <a:t>.... في </a:t>
            </a:r>
            <a:r>
              <a:rPr lang="ar-MA" sz="3200" b="1" dirty="0"/>
              <a:t>بنغلاديش حوالي مائة وخمسة وثلاثين مليون</a:t>
            </a:r>
            <a:endParaRPr lang="en-US" sz="3200" b="1" dirty="0">
              <a:solidFill>
                <a:schemeClr val="tx1"/>
              </a:solidFill>
            </a:endParaRPr>
          </a:p>
        </p:txBody>
      </p:sp>
      <p:sp>
        <p:nvSpPr>
          <p:cNvPr id="8" name="Rectangle 7"/>
          <p:cNvSpPr/>
          <p:nvPr/>
        </p:nvSpPr>
        <p:spPr>
          <a:xfrm>
            <a:off x="466007" y="2581857"/>
            <a:ext cx="3386473" cy="838200"/>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MA" sz="3200" b="1" dirty="0"/>
              <a:t>المسلمين</a:t>
            </a:r>
            <a:endParaRPr lang="en-US" sz="3200" b="1" dirty="0">
              <a:solidFill>
                <a:schemeClr val="tx1"/>
              </a:solidFill>
            </a:endParaRPr>
          </a:p>
        </p:txBody>
      </p:sp>
      <p:sp>
        <p:nvSpPr>
          <p:cNvPr id="9" name="Rectangle 8"/>
          <p:cNvSpPr/>
          <p:nvPr/>
        </p:nvSpPr>
        <p:spPr>
          <a:xfrm>
            <a:off x="4177862" y="3571487"/>
            <a:ext cx="9222865" cy="904372"/>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r" rtl="1"/>
            <a:r>
              <a:rPr lang="en-US" sz="3200" b="1" dirty="0" smtClean="0">
                <a:solidFill>
                  <a:schemeClr val="tx1"/>
                </a:solidFill>
              </a:rPr>
              <a:t>3</a:t>
            </a:r>
            <a:r>
              <a:rPr lang="ar-MA" sz="3200" b="1" dirty="0" smtClean="0">
                <a:solidFill>
                  <a:schemeClr val="tx1"/>
                </a:solidFill>
              </a:rPr>
              <a:t>. </a:t>
            </a:r>
            <a:r>
              <a:rPr lang="ar-MA" sz="3200" b="1" dirty="0"/>
              <a:t>فنسبة المسلمين </a:t>
            </a:r>
            <a:r>
              <a:rPr lang="en-US" sz="3200" b="1" dirty="0"/>
              <a:t>85</a:t>
            </a:r>
            <a:r>
              <a:rPr lang="en-US" sz="3200" b="1" dirty="0" smtClean="0"/>
              <a:t>%</a:t>
            </a:r>
            <a:r>
              <a:rPr lang="ar-MA" sz="3200" b="1" dirty="0" smtClean="0"/>
              <a:t> </a:t>
            </a:r>
            <a:r>
              <a:rPr lang="ar-MA" sz="3200" b="1" dirty="0"/>
              <a:t>بالنسبة إلى عدد </a:t>
            </a:r>
            <a:r>
              <a:rPr lang="ar-MA" sz="3200" b="1" dirty="0" smtClean="0"/>
              <a:t>.... كلهم</a:t>
            </a:r>
            <a:r>
              <a:rPr lang="ar-MA" sz="3200" b="1" dirty="0"/>
              <a:t>.</a:t>
            </a:r>
            <a:r>
              <a:rPr lang="en-US" sz="3200" b="1" dirty="0"/>
              <a:t> </a:t>
            </a:r>
            <a:endParaRPr lang="en-US" sz="3200" b="1" dirty="0">
              <a:solidFill>
                <a:schemeClr val="tx1"/>
              </a:solidFill>
            </a:endParaRPr>
          </a:p>
        </p:txBody>
      </p:sp>
      <p:sp>
        <p:nvSpPr>
          <p:cNvPr id="10" name="Rectangle 9"/>
          <p:cNvSpPr/>
          <p:nvPr/>
        </p:nvSpPr>
        <p:spPr>
          <a:xfrm>
            <a:off x="451940" y="3594820"/>
            <a:ext cx="3404330" cy="904372"/>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ar-MA" sz="3200" b="1" dirty="0"/>
              <a:t>السكان</a:t>
            </a:r>
            <a:endParaRPr lang="en-US" sz="3200" b="1" dirty="0"/>
          </a:p>
        </p:txBody>
      </p:sp>
      <p:sp>
        <p:nvSpPr>
          <p:cNvPr id="11" name="Rectangle 10"/>
          <p:cNvSpPr/>
          <p:nvPr/>
        </p:nvSpPr>
        <p:spPr>
          <a:xfrm>
            <a:off x="4177862" y="4673156"/>
            <a:ext cx="9222866" cy="838200"/>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rtlCol="0" anchor="ctr"/>
          <a:lstStyle/>
          <a:p>
            <a:pPr algn="r" rtl="1"/>
            <a:r>
              <a:rPr lang="en-US" sz="2900" b="1" dirty="0" smtClean="0">
                <a:solidFill>
                  <a:schemeClr val="tx1"/>
                </a:solidFill>
              </a:rPr>
              <a:t>4</a:t>
            </a:r>
            <a:r>
              <a:rPr lang="ar-MA" sz="2900" b="1" dirty="0" smtClean="0">
                <a:solidFill>
                  <a:schemeClr val="tx1"/>
                </a:solidFill>
              </a:rPr>
              <a:t>. </a:t>
            </a:r>
            <a:r>
              <a:rPr lang="ar-MA" sz="3200" b="1" dirty="0"/>
              <a:t>وقد وصل الإسلام </a:t>
            </a:r>
            <a:r>
              <a:rPr lang="ar-MA" sz="3200" b="1" dirty="0" smtClean="0"/>
              <a:t>.... بعد </a:t>
            </a:r>
            <a:r>
              <a:rPr lang="ar-MA" sz="3200" b="1" dirty="0"/>
              <a:t>البعثة  النبوية بحوالي </a:t>
            </a:r>
            <a:r>
              <a:rPr lang="ar-MA" sz="3200" b="1" dirty="0" smtClean="0"/>
              <a:t>قرن ونصف قرن</a:t>
            </a:r>
            <a:endParaRPr lang="ar-MA" sz="3200" b="1" dirty="0"/>
          </a:p>
        </p:txBody>
      </p:sp>
      <p:sp>
        <p:nvSpPr>
          <p:cNvPr id="12" name="Rectangle 11"/>
          <p:cNvSpPr/>
          <p:nvPr/>
        </p:nvSpPr>
        <p:spPr>
          <a:xfrm>
            <a:off x="451940" y="4658585"/>
            <a:ext cx="3404328" cy="838200"/>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rtlCol="0" anchor="ctr"/>
          <a:lstStyle/>
          <a:p>
            <a:pPr algn="ctr"/>
            <a:r>
              <a:rPr lang="ar-MA" sz="3200" b="1" dirty="0"/>
              <a:t>إلى البنغال</a:t>
            </a:r>
            <a:endParaRPr lang="en-US" sz="3200" b="1" dirty="0"/>
          </a:p>
        </p:txBody>
      </p:sp>
      <p:sp>
        <p:nvSpPr>
          <p:cNvPr id="13" name="Rectangle 12"/>
          <p:cNvSpPr/>
          <p:nvPr/>
        </p:nvSpPr>
        <p:spPr>
          <a:xfrm>
            <a:off x="4177862" y="5699673"/>
            <a:ext cx="9222865" cy="838200"/>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r" rtl="1"/>
            <a:r>
              <a:rPr lang="en-US" sz="3200" b="1" dirty="0">
                <a:solidFill>
                  <a:schemeClr val="tx1"/>
                </a:solidFill>
              </a:rPr>
              <a:t>5</a:t>
            </a:r>
            <a:r>
              <a:rPr lang="ar-MA" sz="3200" b="1" dirty="0" smtClean="0">
                <a:solidFill>
                  <a:schemeClr val="tx1"/>
                </a:solidFill>
              </a:rPr>
              <a:t>. .... </a:t>
            </a:r>
            <a:r>
              <a:rPr lang="ar-MA" sz="3200" b="1" dirty="0" smtClean="0"/>
              <a:t>قد </a:t>
            </a:r>
            <a:r>
              <a:rPr lang="ar-MA" sz="3200" b="1" dirty="0"/>
              <a:t>نقلوا التعاليم الإسلامية إلى المناطق الساحلية لها</a:t>
            </a:r>
            <a:endParaRPr lang="en-US" sz="3200" b="1" dirty="0">
              <a:solidFill>
                <a:schemeClr val="tx1"/>
              </a:solidFill>
            </a:endParaRPr>
          </a:p>
        </p:txBody>
      </p:sp>
      <p:sp>
        <p:nvSpPr>
          <p:cNvPr id="14" name="Rectangle 13"/>
          <p:cNvSpPr/>
          <p:nvPr/>
        </p:nvSpPr>
        <p:spPr>
          <a:xfrm>
            <a:off x="451940" y="5720272"/>
            <a:ext cx="3404330" cy="838200"/>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r>
              <a:rPr lang="ar-MA" sz="3200" b="1" dirty="0"/>
              <a:t>وكان تجار العرب</a:t>
            </a:r>
            <a:endParaRPr lang="en-US" sz="3200" b="1" dirty="0"/>
          </a:p>
        </p:txBody>
      </p:sp>
      <p:sp>
        <p:nvSpPr>
          <p:cNvPr id="15" name="Rectangle 14"/>
          <p:cNvSpPr/>
          <p:nvPr/>
        </p:nvSpPr>
        <p:spPr>
          <a:xfrm>
            <a:off x="4177862" y="6705606"/>
            <a:ext cx="9222865" cy="838200"/>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r" rtl="1"/>
            <a:r>
              <a:rPr lang="en-US" sz="3200" b="1" dirty="0" smtClean="0">
                <a:solidFill>
                  <a:schemeClr val="tx1"/>
                </a:solidFill>
              </a:rPr>
              <a:t>6</a:t>
            </a:r>
            <a:r>
              <a:rPr lang="ar-MA" sz="3200" b="1" dirty="0" smtClean="0">
                <a:solidFill>
                  <a:schemeClr val="tx1"/>
                </a:solidFill>
              </a:rPr>
              <a:t>. </a:t>
            </a:r>
            <a:r>
              <a:rPr lang="ar-MA" sz="3200" b="1" dirty="0"/>
              <a:t>وكان التجار المسلمون قد جذبوا المحليين إلى الإسلام </a:t>
            </a:r>
            <a:r>
              <a:rPr lang="ar-MA" sz="3200" b="1" dirty="0" smtClean="0"/>
              <a:t>بفضل ...</a:t>
            </a:r>
            <a:endParaRPr lang="en-US" sz="3200" b="1" dirty="0">
              <a:solidFill>
                <a:schemeClr val="tx1"/>
              </a:solidFill>
            </a:endParaRPr>
          </a:p>
        </p:txBody>
      </p:sp>
      <p:sp>
        <p:nvSpPr>
          <p:cNvPr id="16" name="Rectangle 15"/>
          <p:cNvSpPr/>
          <p:nvPr/>
        </p:nvSpPr>
        <p:spPr>
          <a:xfrm>
            <a:off x="451940" y="6721237"/>
            <a:ext cx="3404330" cy="838200"/>
          </a:xfrm>
          <a:prstGeom prst="rect">
            <a:avLst/>
          </a:prstGeom>
          <a:ln w="57150">
            <a:solidFill>
              <a:srgbClr val="00206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ar-MA" sz="3200" b="1" dirty="0"/>
              <a:t>أخلاقهم الجميلة ومعاملتهم </a:t>
            </a:r>
            <a:r>
              <a:rPr lang="ar-MA" sz="3200" b="1" dirty="0" smtClean="0"/>
              <a:t>الحسنة</a:t>
            </a:r>
            <a:endParaRPr lang="en-US" sz="3200" b="1" dirty="0"/>
          </a:p>
        </p:txBody>
      </p:sp>
      <p:sp>
        <p:nvSpPr>
          <p:cNvPr id="17" name="Rectangle 16"/>
          <p:cNvSpPr/>
          <p:nvPr/>
        </p:nvSpPr>
        <p:spPr>
          <a:xfrm>
            <a:off x="1669473" y="467711"/>
            <a:ext cx="10406913" cy="769441"/>
          </a:xfrm>
          <a:prstGeom prst="rect">
            <a:avLst/>
          </a:prstGeom>
          <a:noFill/>
        </p:spPr>
        <p:txBody>
          <a:bodyPr wrap="square" lIns="91440" tIns="45720" rIns="91440" bIns="45720">
            <a:spAutoFit/>
          </a:bodyPr>
          <a:lstStyle/>
          <a:p>
            <a:pPr algn="ctr"/>
            <a:r>
              <a:rPr lang="ar-MA" sz="4400" b="1" dirty="0">
                <a:ln>
                  <a:solidFill>
                    <a:schemeClr val="bg1"/>
                  </a:solidFill>
                </a:ln>
                <a:solidFill>
                  <a:sysClr val="windowText" lastClr="000000"/>
                </a:solidFill>
                <a:effectLst>
                  <a:outerShdw blurRad="38100" dist="38100" dir="2700000" algn="tl">
                    <a:srgbClr val="000000">
                      <a:alpha val="43137"/>
                    </a:srgbClr>
                  </a:outerShdw>
                </a:effectLst>
                <a:latin typeface="SutonnyMJ" pitchFamily="2" charset="0"/>
              </a:rPr>
              <a:t>املأ الفراغات في الجملة بكلمة مناسبة من عندك</a:t>
            </a:r>
            <a:endParaRPr lang="en-US" sz="4400" b="1" dirty="0">
              <a:ln>
                <a:solidFill>
                  <a:schemeClr val="bg1"/>
                </a:solidFill>
              </a:ln>
              <a:solidFill>
                <a:sysClr val="windowText" lastClr="000000"/>
              </a:solidFill>
              <a:effectLst>
                <a:outerShdw blurRad="38100" dist="38100" dir="2700000" algn="tl">
                  <a:srgbClr val="000000">
                    <a:alpha val="43137"/>
                  </a:srgbClr>
                </a:outerShdw>
              </a:effectLst>
              <a:latin typeface="Sutonny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41" presetClass="entr" presetSubtype="0" fill="hold" grpId="0" nodeType="withEffect">
                                  <p:stCondLst>
                                    <p:cond delay="0"/>
                                  </p:stCondLst>
                                  <p:iterate type="lt">
                                    <p:tmPct val="10000"/>
                                  </p:iterate>
                                  <p:childTnLst>
                                    <p:set>
                                      <p:cBhvr>
                                        <p:cTn id="12" dur="1" fill="hold">
                                          <p:stCondLst>
                                            <p:cond delay="0"/>
                                          </p:stCondLst>
                                        </p:cTn>
                                        <p:tgtEl>
                                          <p:spTgt spid="17"/>
                                        </p:tgtEl>
                                        <p:attrNameLst>
                                          <p:attrName>style.visibility</p:attrName>
                                        </p:attrNameLst>
                                      </p:cBhvr>
                                      <p:to>
                                        <p:strVal val="visible"/>
                                      </p:to>
                                    </p:set>
                                    <p:anim calcmode="lin" valueType="num">
                                      <p:cBhvr>
                                        <p:cTn id="13"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17"/>
                                        </p:tgtEl>
                                        <p:attrNameLst>
                                          <p:attrName>ppt_y</p:attrName>
                                        </p:attrNameLst>
                                      </p:cBhvr>
                                      <p:tavLst>
                                        <p:tav tm="0">
                                          <p:val>
                                            <p:strVal val="#ppt_y"/>
                                          </p:val>
                                        </p:tav>
                                        <p:tav tm="100000">
                                          <p:val>
                                            <p:strVal val="#ppt_y"/>
                                          </p:val>
                                        </p:tav>
                                      </p:tavLst>
                                    </p:anim>
                                    <p:anim calcmode="lin" valueType="num">
                                      <p:cBhvr>
                                        <p:cTn id="15"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ppt_x"/>
                                          </p:val>
                                        </p:tav>
                                        <p:tav tm="100000">
                                          <p:val>
                                            <p:strVal val="#ppt_x"/>
                                          </p:val>
                                        </p:tav>
                                      </p:tavLst>
                                    </p:anim>
                                    <p:anim calcmode="lin" valueType="num">
                                      <p:cBhvr additive="base">
                                        <p:cTn id="3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additive="base">
                                        <p:cTn id="40" dur="500" fill="hold"/>
                                        <p:tgtEl>
                                          <p:spTgt spid="11"/>
                                        </p:tgtEl>
                                        <p:attrNameLst>
                                          <p:attrName>ppt_x</p:attrName>
                                        </p:attrNameLst>
                                      </p:cBhvr>
                                      <p:tavLst>
                                        <p:tav tm="0">
                                          <p:val>
                                            <p:strVal val="#ppt_x"/>
                                          </p:val>
                                        </p:tav>
                                        <p:tav tm="100000">
                                          <p:val>
                                            <p:strVal val="#ppt_x"/>
                                          </p:val>
                                        </p:tav>
                                      </p:tavLst>
                                    </p:anim>
                                    <p:anim calcmode="lin" valueType="num">
                                      <p:cBhvr additive="base">
                                        <p:cTn id="4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fill="hold"/>
                                        <p:tgtEl>
                                          <p:spTgt spid="13"/>
                                        </p:tgtEl>
                                        <p:attrNameLst>
                                          <p:attrName>ppt_x</p:attrName>
                                        </p:attrNameLst>
                                      </p:cBhvr>
                                      <p:tavLst>
                                        <p:tav tm="0">
                                          <p:val>
                                            <p:strVal val="#ppt_x"/>
                                          </p:val>
                                        </p:tav>
                                        <p:tav tm="100000">
                                          <p:val>
                                            <p:strVal val="#ppt_x"/>
                                          </p:val>
                                        </p:tav>
                                      </p:tavLst>
                                    </p:anim>
                                    <p:anim calcmode="lin" valueType="num">
                                      <p:cBhvr additive="base">
                                        <p:cTn id="4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additive="base">
                                        <p:cTn id="52" dur="500" fill="hold"/>
                                        <p:tgtEl>
                                          <p:spTgt spid="15"/>
                                        </p:tgtEl>
                                        <p:attrNameLst>
                                          <p:attrName>ppt_x</p:attrName>
                                        </p:attrNameLst>
                                      </p:cBhvr>
                                      <p:tavLst>
                                        <p:tav tm="0">
                                          <p:val>
                                            <p:strVal val="#ppt_x"/>
                                          </p:val>
                                        </p:tav>
                                        <p:tav tm="100000">
                                          <p:val>
                                            <p:strVal val="#ppt_x"/>
                                          </p:val>
                                        </p:tav>
                                      </p:tavLst>
                                    </p:anim>
                                    <p:anim calcmode="lin" valueType="num">
                                      <p:cBhvr additive="base">
                                        <p:cTn id="5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1" presetClass="entr" presetSubtype="0" fill="hold" grpId="0" nodeType="clickEffect">
                                  <p:stCondLst>
                                    <p:cond delay="0"/>
                                  </p:stCondLst>
                                  <p:iterate type="lt">
                                    <p:tmPct val="10000"/>
                                  </p:iterate>
                                  <p:childTnLst>
                                    <p:set>
                                      <p:cBhvr>
                                        <p:cTn id="57" dur="1" fill="hold">
                                          <p:stCondLst>
                                            <p:cond delay="0"/>
                                          </p:stCondLst>
                                        </p:cTn>
                                        <p:tgtEl>
                                          <p:spTgt spid="6"/>
                                        </p:tgtEl>
                                        <p:attrNameLst>
                                          <p:attrName>style.visibility</p:attrName>
                                        </p:attrNameLst>
                                      </p:cBhvr>
                                      <p:to>
                                        <p:strVal val="visible"/>
                                      </p:to>
                                    </p:set>
                                    <p:anim calcmode="lin" valueType="num">
                                      <p:cBhvr>
                                        <p:cTn id="58"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6"/>
                                        </p:tgtEl>
                                        <p:attrNameLst>
                                          <p:attrName>ppt_y</p:attrName>
                                        </p:attrNameLst>
                                      </p:cBhvr>
                                      <p:tavLst>
                                        <p:tav tm="0">
                                          <p:val>
                                            <p:strVal val="#ppt_y"/>
                                          </p:val>
                                        </p:tav>
                                        <p:tav tm="100000">
                                          <p:val>
                                            <p:strVal val="#ppt_y"/>
                                          </p:val>
                                        </p:tav>
                                      </p:tavLst>
                                    </p:anim>
                                    <p:anim calcmode="lin" valueType="num">
                                      <p:cBhvr>
                                        <p:cTn id="60"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6"/>
                                        </p:tgtEl>
                                      </p:cBhvr>
                                    </p:animEffect>
                                  </p:childTnLst>
                                </p:cTn>
                              </p:par>
                            </p:childTnLst>
                          </p:cTn>
                        </p:par>
                      </p:childTnLst>
                    </p:cTn>
                  </p:par>
                  <p:par>
                    <p:cTn id="63" fill="hold">
                      <p:stCondLst>
                        <p:cond delay="indefinite"/>
                      </p:stCondLst>
                      <p:childTnLst>
                        <p:par>
                          <p:cTn id="64" fill="hold">
                            <p:stCondLst>
                              <p:cond delay="0"/>
                            </p:stCondLst>
                            <p:childTnLst>
                              <p:par>
                                <p:cTn id="65" presetID="41" presetClass="entr" presetSubtype="0" fill="hold" grpId="0" nodeType="clickEffect">
                                  <p:stCondLst>
                                    <p:cond delay="0"/>
                                  </p:stCondLst>
                                  <p:iterate type="lt">
                                    <p:tmPct val="10000"/>
                                  </p:iterate>
                                  <p:childTnLst>
                                    <p:set>
                                      <p:cBhvr>
                                        <p:cTn id="66" dur="1" fill="hold">
                                          <p:stCondLst>
                                            <p:cond delay="0"/>
                                          </p:stCondLst>
                                        </p:cTn>
                                        <p:tgtEl>
                                          <p:spTgt spid="8"/>
                                        </p:tgtEl>
                                        <p:attrNameLst>
                                          <p:attrName>style.visibility</p:attrName>
                                        </p:attrNameLst>
                                      </p:cBhvr>
                                      <p:to>
                                        <p:strVal val="visible"/>
                                      </p:to>
                                    </p:set>
                                    <p:anim calcmode="lin" valueType="num">
                                      <p:cBhvr>
                                        <p:cTn id="6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68" dur="500" fill="hold"/>
                                        <p:tgtEl>
                                          <p:spTgt spid="8"/>
                                        </p:tgtEl>
                                        <p:attrNameLst>
                                          <p:attrName>ppt_y</p:attrName>
                                        </p:attrNameLst>
                                      </p:cBhvr>
                                      <p:tavLst>
                                        <p:tav tm="0">
                                          <p:val>
                                            <p:strVal val="#ppt_y"/>
                                          </p:val>
                                        </p:tav>
                                        <p:tav tm="100000">
                                          <p:val>
                                            <p:strVal val="#ppt_y"/>
                                          </p:val>
                                        </p:tav>
                                      </p:tavLst>
                                    </p:anim>
                                    <p:anim calcmode="lin" valueType="num">
                                      <p:cBhvr>
                                        <p:cTn id="6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7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71" dur="500" tmFilter="0,0; .5, 1; 1, 1"/>
                                        <p:tgtEl>
                                          <p:spTgt spid="8"/>
                                        </p:tgtEl>
                                      </p:cBhvr>
                                    </p:animEffect>
                                  </p:childTnLst>
                                </p:cTn>
                              </p:par>
                            </p:childTnLst>
                          </p:cTn>
                        </p:par>
                      </p:childTnLst>
                    </p:cTn>
                  </p:par>
                  <p:par>
                    <p:cTn id="72" fill="hold">
                      <p:stCondLst>
                        <p:cond delay="indefinite"/>
                      </p:stCondLst>
                      <p:childTnLst>
                        <p:par>
                          <p:cTn id="73" fill="hold">
                            <p:stCondLst>
                              <p:cond delay="0"/>
                            </p:stCondLst>
                            <p:childTnLst>
                              <p:par>
                                <p:cTn id="74" presetID="41" presetClass="entr" presetSubtype="0" fill="hold" grpId="0" nodeType="clickEffect">
                                  <p:stCondLst>
                                    <p:cond delay="0"/>
                                  </p:stCondLst>
                                  <p:iterate type="lt">
                                    <p:tmPct val="10000"/>
                                  </p:iterate>
                                  <p:childTnLst>
                                    <p:set>
                                      <p:cBhvr>
                                        <p:cTn id="75" dur="1" fill="hold">
                                          <p:stCondLst>
                                            <p:cond delay="0"/>
                                          </p:stCondLst>
                                        </p:cTn>
                                        <p:tgtEl>
                                          <p:spTgt spid="10"/>
                                        </p:tgtEl>
                                        <p:attrNameLst>
                                          <p:attrName>style.visibility</p:attrName>
                                        </p:attrNameLst>
                                      </p:cBhvr>
                                      <p:to>
                                        <p:strVal val="visible"/>
                                      </p:to>
                                    </p:set>
                                    <p:anim calcmode="lin" valueType="num">
                                      <p:cBhvr>
                                        <p:cTn id="76"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77" dur="500" fill="hold"/>
                                        <p:tgtEl>
                                          <p:spTgt spid="10"/>
                                        </p:tgtEl>
                                        <p:attrNameLst>
                                          <p:attrName>ppt_y</p:attrName>
                                        </p:attrNameLst>
                                      </p:cBhvr>
                                      <p:tavLst>
                                        <p:tav tm="0">
                                          <p:val>
                                            <p:strVal val="#ppt_y"/>
                                          </p:val>
                                        </p:tav>
                                        <p:tav tm="100000">
                                          <p:val>
                                            <p:strVal val="#ppt_y"/>
                                          </p:val>
                                        </p:tav>
                                      </p:tavLst>
                                    </p:anim>
                                    <p:anim calcmode="lin" valueType="num">
                                      <p:cBhvr>
                                        <p:cTn id="78"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79"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80" dur="500" tmFilter="0,0; .5, 1; 1, 1"/>
                                        <p:tgtEl>
                                          <p:spTgt spid="10"/>
                                        </p:tgtEl>
                                      </p:cBhvr>
                                    </p:animEffect>
                                  </p:childTnLst>
                                </p:cTn>
                              </p:par>
                            </p:childTnLst>
                          </p:cTn>
                        </p:par>
                      </p:childTnLst>
                    </p:cTn>
                  </p:par>
                  <p:par>
                    <p:cTn id="81" fill="hold">
                      <p:stCondLst>
                        <p:cond delay="indefinite"/>
                      </p:stCondLst>
                      <p:childTnLst>
                        <p:par>
                          <p:cTn id="82" fill="hold">
                            <p:stCondLst>
                              <p:cond delay="0"/>
                            </p:stCondLst>
                            <p:childTnLst>
                              <p:par>
                                <p:cTn id="83" presetID="41" presetClass="entr" presetSubtype="0" fill="hold" grpId="0" nodeType="clickEffect">
                                  <p:stCondLst>
                                    <p:cond delay="0"/>
                                  </p:stCondLst>
                                  <p:iterate type="lt">
                                    <p:tmPct val="10000"/>
                                  </p:iterate>
                                  <p:childTnLst>
                                    <p:set>
                                      <p:cBhvr>
                                        <p:cTn id="84" dur="1" fill="hold">
                                          <p:stCondLst>
                                            <p:cond delay="0"/>
                                          </p:stCondLst>
                                        </p:cTn>
                                        <p:tgtEl>
                                          <p:spTgt spid="12"/>
                                        </p:tgtEl>
                                        <p:attrNameLst>
                                          <p:attrName>style.visibility</p:attrName>
                                        </p:attrNameLst>
                                      </p:cBhvr>
                                      <p:to>
                                        <p:strVal val="visible"/>
                                      </p:to>
                                    </p:set>
                                    <p:anim calcmode="lin" valueType="num">
                                      <p:cBhvr>
                                        <p:cTn id="85"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86" dur="500" fill="hold"/>
                                        <p:tgtEl>
                                          <p:spTgt spid="12"/>
                                        </p:tgtEl>
                                        <p:attrNameLst>
                                          <p:attrName>ppt_y</p:attrName>
                                        </p:attrNameLst>
                                      </p:cBhvr>
                                      <p:tavLst>
                                        <p:tav tm="0">
                                          <p:val>
                                            <p:strVal val="#ppt_y"/>
                                          </p:val>
                                        </p:tav>
                                        <p:tav tm="100000">
                                          <p:val>
                                            <p:strVal val="#ppt_y"/>
                                          </p:val>
                                        </p:tav>
                                      </p:tavLst>
                                    </p:anim>
                                    <p:anim calcmode="lin" valueType="num">
                                      <p:cBhvr>
                                        <p:cTn id="87"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88"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89" dur="500" tmFilter="0,0; .5, 1; 1, 1"/>
                                        <p:tgtEl>
                                          <p:spTgt spid="12"/>
                                        </p:tgtEl>
                                      </p:cBhvr>
                                    </p:animEffect>
                                  </p:childTnLst>
                                </p:cTn>
                              </p:par>
                            </p:childTnLst>
                          </p:cTn>
                        </p:par>
                      </p:childTnLst>
                    </p:cTn>
                  </p:par>
                  <p:par>
                    <p:cTn id="90" fill="hold">
                      <p:stCondLst>
                        <p:cond delay="indefinite"/>
                      </p:stCondLst>
                      <p:childTnLst>
                        <p:par>
                          <p:cTn id="91" fill="hold">
                            <p:stCondLst>
                              <p:cond delay="0"/>
                            </p:stCondLst>
                            <p:childTnLst>
                              <p:par>
                                <p:cTn id="92" presetID="41" presetClass="entr" presetSubtype="0" fill="hold" grpId="0" nodeType="clickEffect">
                                  <p:stCondLst>
                                    <p:cond delay="0"/>
                                  </p:stCondLst>
                                  <p:iterate type="lt">
                                    <p:tmPct val="10000"/>
                                  </p:iterate>
                                  <p:childTnLst>
                                    <p:set>
                                      <p:cBhvr>
                                        <p:cTn id="93" dur="1" fill="hold">
                                          <p:stCondLst>
                                            <p:cond delay="0"/>
                                          </p:stCondLst>
                                        </p:cTn>
                                        <p:tgtEl>
                                          <p:spTgt spid="14"/>
                                        </p:tgtEl>
                                        <p:attrNameLst>
                                          <p:attrName>style.visibility</p:attrName>
                                        </p:attrNameLst>
                                      </p:cBhvr>
                                      <p:to>
                                        <p:strVal val="visible"/>
                                      </p:to>
                                    </p:set>
                                    <p:anim calcmode="lin" valueType="num">
                                      <p:cBhvr>
                                        <p:cTn id="94"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95" dur="500" fill="hold"/>
                                        <p:tgtEl>
                                          <p:spTgt spid="14"/>
                                        </p:tgtEl>
                                        <p:attrNameLst>
                                          <p:attrName>ppt_y</p:attrName>
                                        </p:attrNameLst>
                                      </p:cBhvr>
                                      <p:tavLst>
                                        <p:tav tm="0">
                                          <p:val>
                                            <p:strVal val="#ppt_y"/>
                                          </p:val>
                                        </p:tav>
                                        <p:tav tm="100000">
                                          <p:val>
                                            <p:strVal val="#ppt_y"/>
                                          </p:val>
                                        </p:tav>
                                      </p:tavLst>
                                    </p:anim>
                                    <p:anim calcmode="lin" valueType="num">
                                      <p:cBhvr>
                                        <p:cTn id="96"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97"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98" dur="500" tmFilter="0,0; .5, 1; 1, 1"/>
                                        <p:tgtEl>
                                          <p:spTgt spid="14"/>
                                        </p:tgtEl>
                                      </p:cBhvr>
                                    </p:animEffect>
                                  </p:childTnLst>
                                </p:cTn>
                              </p:par>
                            </p:childTnLst>
                          </p:cTn>
                        </p:par>
                      </p:childTnLst>
                    </p:cTn>
                  </p:par>
                  <p:par>
                    <p:cTn id="99" fill="hold">
                      <p:stCondLst>
                        <p:cond delay="indefinite"/>
                      </p:stCondLst>
                      <p:childTnLst>
                        <p:par>
                          <p:cTn id="100" fill="hold">
                            <p:stCondLst>
                              <p:cond delay="0"/>
                            </p:stCondLst>
                            <p:childTnLst>
                              <p:par>
                                <p:cTn id="101" presetID="41" presetClass="entr" presetSubtype="0" fill="hold" grpId="0" nodeType="clickEffect">
                                  <p:stCondLst>
                                    <p:cond delay="0"/>
                                  </p:stCondLst>
                                  <p:iterate type="lt">
                                    <p:tmPct val="10000"/>
                                  </p:iterate>
                                  <p:childTnLst>
                                    <p:set>
                                      <p:cBhvr>
                                        <p:cTn id="102" dur="1" fill="hold">
                                          <p:stCondLst>
                                            <p:cond delay="0"/>
                                          </p:stCondLst>
                                        </p:cTn>
                                        <p:tgtEl>
                                          <p:spTgt spid="16"/>
                                        </p:tgtEl>
                                        <p:attrNameLst>
                                          <p:attrName>style.visibility</p:attrName>
                                        </p:attrNameLst>
                                      </p:cBhvr>
                                      <p:to>
                                        <p:strVal val="visible"/>
                                      </p:to>
                                    </p:set>
                                    <p:anim calcmode="lin" valueType="num">
                                      <p:cBhvr>
                                        <p:cTn id="103"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104" dur="500" fill="hold"/>
                                        <p:tgtEl>
                                          <p:spTgt spid="16"/>
                                        </p:tgtEl>
                                        <p:attrNameLst>
                                          <p:attrName>ppt_y</p:attrName>
                                        </p:attrNameLst>
                                      </p:cBhvr>
                                      <p:tavLst>
                                        <p:tav tm="0">
                                          <p:val>
                                            <p:strVal val="#ppt_y"/>
                                          </p:val>
                                        </p:tav>
                                        <p:tav tm="100000">
                                          <p:val>
                                            <p:strVal val="#ppt_y"/>
                                          </p:val>
                                        </p:tav>
                                      </p:tavLst>
                                    </p:anim>
                                    <p:anim calcmode="lin" valueType="num">
                                      <p:cBhvr>
                                        <p:cTn id="105"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6"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07" dur="500" tmFilter="0,0; .5, 1; 1, 1"/>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7037</TotalTime>
  <Words>733</Words>
  <Application>Microsoft Office PowerPoint</Application>
  <PresentationFormat>Custom</PresentationFormat>
  <Paragraphs>176</Paragraphs>
  <Slides>16</Slides>
  <Notes>0</Notes>
  <HiddenSlides>0</HiddenSlides>
  <MMClips>0</MMClips>
  <ScaleCrop>false</ScaleCrop>
  <HeadingPairs>
    <vt:vector size="6" baseType="variant">
      <vt:variant>
        <vt:lpstr>Theme</vt:lpstr>
      </vt:variant>
      <vt:variant>
        <vt:i4>1</vt:i4>
      </vt:variant>
      <vt:variant>
        <vt:lpstr>Slide Titles</vt:lpstr>
      </vt:variant>
      <vt:variant>
        <vt:i4>16</vt:i4>
      </vt:variant>
      <vt:variant>
        <vt:lpstr>Custom Shows</vt:lpstr>
      </vt:variant>
      <vt:variant>
        <vt:i4>1</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Custom Show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School</dc:creator>
  <cp:lastModifiedBy>MR</cp:lastModifiedBy>
  <cp:revision>2126</cp:revision>
  <dcterms:created xsi:type="dcterms:W3CDTF">2020-05-14T14:05:10Z</dcterms:created>
  <dcterms:modified xsi:type="dcterms:W3CDTF">2020-09-26T05:15:27Z</dcterms:modified>
</cp:coreProperties>
</file>