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1" r:id="rId6"/>
    <p:sldId id="264" r:id="rId7"/>
    <p:sldId id="269" r:id="rId8"/>
    <p:sldId id="270" r:id="rId9"/>
    <p:sldId id="266" r:id="rId10"/>
    <p:sldId id="267" r:id="rId11"/>
    <p:sldId id="275" r:id="rId12"/>
    <p:sldId id="276" r:id="rId13"/>
    <p:sldId id="277" r:id="rId14"/>
    <p:sldId id="268" r:id="rId15"/>
    <p:sldId id="271" r:id="rId16"/>
    <p:sldId id="265" r:id="rId17"/>
    <p:sldId id="278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1153A-591E-4CF6-A814-657A882556B0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C502B-D32A-4BDF-B3F7-2DA32A709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C502B-D32A-4BDF-B3F7-2DA32A709F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68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9354-A705-47B5-A740-1714C7240BD9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E30E-1653-4F9C-B7EF-16EAD1CF68C7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9354-A705-47B5-A740-1714C7240BD9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E30E-1653-4F9C-B7EF-16EAD1CF6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9354-A705-47B5-A740-1714C7240BD9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E30E-1653-4F9C-B7EF-16EAD1CF6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9354-A705-47B5-A740-1714C7240BD9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E30E-1653-4F9C-B7EF-16EAD1CF6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9354-A705-47B5-A740-1714C7240BD9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E30E-1653-4F9C-B7EF-16EAD1CF68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9354-A705-47B5-A740-1714C7240BD9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E30E-1653-4F9C-B7EF-16EAD1CF6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9354-A705-47B5-A740-1714C7240BD9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E30E-1653-4F9C-B7EF-16EAD1CF6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9354-A705-47B5-A740-1714C7240BD9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E30E-1653-4F9C-B7EF-16EAD1CF6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9354-A705-47B5-A740-1714C7240BD9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E30E-1653-4F9C-B7EF-16EAD1CF6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9354-A705-47B5-A740-1714C7240BD9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E30E-1653-4F9C-B7EF-16EAD1CF68C7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9354-A705-47B5-A740-1714C7240BD9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E30E-1653-4F9C-B7EF-16EAD1CF68C7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0A69354-A705-47B5-A740-1714C7240BD9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1D4E30E-1653-4F9C-B7EF-16EAD1CF68C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8382000" cy="518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3048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স্বাগতম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83436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44" y="5562600"/>
            <a:ext cx="235267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85800"/>
            <a:ext cx="6324600" cy="473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0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/>
            </a:r>
            <a:br>
              <a:rPr lang="bn-BD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</a:br>
            <a:r>
              <a:rPr lang="bn-BD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পাললিক শিলা উদাহরণ—</a:t>
            </a:r>
            <a:br>
              <a:rPr lang="bn-BD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6" name="Picture 4" descr="coal_ha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410199" cy="36130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69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Obsid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18672"/>
            <a:ext cx="3124200" cy="27533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 rot="10800000" flipV="1">
            <a:off x="1752600" y="5219700"/>
            <a:ext cx="16764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n-BD" altLang="en-US" sz="2800" b="1" dirty="0" smtClean="0"/>
              <a:t> </a:t>
            </a:r>
            <a:r>
              <a:rPr lang="bn-BD" altLang="en-US" sz="2800" b="1" dirty="0"/>
              <a:t>গ্রানাইট</a:t>
            </a:r>
            <a:endParaRPr lang="en-US" alt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2590800" y="762001"/>
            <a:ext cx="4184285" cy="584775"/>
          </a:xfrm>
          <a:prstGeom prst="rect">
            <a:avLst/>
          </a:prstGeom>
          <a:solidFill>
            <a:srgbClr val="0070C0"/>
          </a:solidFill>
          <a:ln w="76200">
            <a:prstDash val="sysDash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altLang="en-US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 </a:t>
            </a:r>
            <a:r>
              <a:rPr lang="bn-BD" alt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শিলার  উদাহরণ ---</a:t>
            </a:r>
            <a:endParaRPr lang="en-US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4" descr="brecc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759982"/>
            <a:ext cx="3556000" cy="28120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109042"/>
            <a:ext cx="1358168" cy="7583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988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1066800"/>
            <a:ext cx="4114800" cy="584775"/>
          </a:xfrm>
          <a:prstGeom prst="rect">
            <a:avLst/>
          </a:prstGeom>
          <a:ln w="76200"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bn-BD" sz="32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রুপান্তরিত </a:t>
            </a:r>
            <a:r>
              <a:rPr lang="bn-BD" sz="32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শিলার</a:t>
            </a:r>
            <a:r>
              <a:rPr lang="en-US" sz="32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 ----</a:t>
            </a:r>
            <a:endParaRPr lang="en-US" sz="3200" b="1" kern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4114800" cy="2362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105400"/>
            <a:ext cx="2057400" cy="7413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16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62000"/>
            <a:ext cx="67818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81600"/>
            <a:ext cx="21701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58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1" y="609600"/>
            <a:ext cx="2667000" cy="769441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22098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6724" y="1981200"/>
            <a:ext cx="8067676" cy="1754326"/>
          </a:xfrm>
          <a:prstGeom prst="rect">
            <a:avLst/>
          </a:prstGeom>
          <a:ln w="76200">
            <a:prstDash val="sys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>
              <a:buBlip>
                <a:blip r:embed="rId3"/>
              </a:buBlip>
            </a:pPr>
            <a:r>
              <a:rPr lang="bn-BD" alt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BD" alt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 শিলার </a:t>
            </a:r>
            <a:r>
              <a:rPr lang="bn-BD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বর্নণা ও বিশ্লেষণ কর।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217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37531" y="402154"/>
            <a:ext cx="16002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শিলা</a:t>
            </a:r>
            <a:endParaRPr lang="en-US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1981200"/>
            <a:ext cx="1828800" cy="635876"/>
          </a:xfrm>
          <a:prstGeom prst="round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আগ্নেয় শিলা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52800" y="1981200"/>
            <a:ext cx="2209800" cy="609600"/>
          </a:xfrm>
          <a:prstGeom prst="roundRect">
            <a:avLst/>
          </a:prstGeom>
          <a:gradFill rotWithShape="1">
            <a:gsLst>
              <a:gs pos="0">
                <a:srgbClr val="D092A7">
                  <a:tint val="50000"/>
                  <a:satMod val="300000"/>
                </a:srgbClr>
              </a:gs>
              <a:gs pos="35000">
                <a:srgbClr val="D092A7">
                  <a:tint val="37000"/>
                  <a:satMod val="300000"/>
                </a:srgbClr>
              </a:gs>
              <a:gs pos="100000">
                <a:srgbClr val="D092A7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solidFill>
              <a:srgbClr val="D092A7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NikoshBAN" pitchFamily="2" charset="0"/>
                <a:cs typeface="NikoshBAN" pitchFamily="2" charset="0"/>
              </a:rPr>
              <a:t>পাললিক শিলা</a:t>
            </a:r>
            <a:endParaRPr kumimoji="0" lang="en-US" sz="3200" b="1" i="0" u="none" strike="noStrike" kern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77000" y="1981200"/>
            <a:ext cx="1981200" cy="609600"/>
          </a:xfrm>
          <a:prstGeom prst="roundRect">
            <a:avLst/>
          </a:prstGeom>
          <a:gradFill rotWithShape="1">
            <a:gsLst>
              <a:gs pos="0">
                <a:srgbClr val="D092A7">
                  <a:tint val="50000"/>
                  <a:satMod val="300000"/>
                </a:srgbClr>
              </a:gs>
              <a:gs pos="35000">
                <a:srgbClr val="D092A7">
                  <a:tint val="37000"/>
                  <a:satMod val="300000"/>
                </a:srgbClr>
              </a:gs>
              <a:gs pos="100000">
                <a:srgbClr val="D092A7">
                  <a:tint val="15000"/>
                  <a:satMod val="350000"/>
                </a:srgbClr>
              </a:gs>
            </a:gsLst>
            <a:lin ang="16200000" scaled="1"/>
          </a:gradFill>
          <a:ln w="57150" cap="flat" cmpd="sng" algn="ctr">
            <a:solidFill>
              <a:srgbClr val="D092A7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NikoshBAN" pitchFamily="2" charset="0"/>
                <a:cs typeface="NikoshBAN" pitchFamily="2" charset="0"/>
              </a:rPr>
              <a:t>রুপান্তরিত শিলা</a:t>
            </a:r>
            <a:endParaRPr kumimoji="0" lang="en-US" sz="2800" b="1" i="0" u="none" strike="noStrike" kern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143000" y="1600200"/>
            <a:ext cx="64770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952500" y="1790700"/>
            <a:ext cx="3810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7292071" y="1801485"/>
            <a:ext cx="3810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382294" y="1791494"/>
            <a:ext cx="381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ound Same Side Corner Rectangle 11"/>
          <p:cNvSpPr/>
          <p:nvPr/>
        </p:nvSpPr>
        <p:spPr>
          <a:xfrm>
            <a:off x="381000" y="3276600"/>
            <a:ext cx="1600200" cy="533400"/>
          </a:xfrm>
          <a:prstGeom prst="round2Same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অন্তঃজ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2838450" y="3373438"/>
            <a:ext cx="1600200" cy="533400"/>
          </a:xfrm>
          <a:prstGeom prst="round2Same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বহিঃজ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 Same Side Corner Rectangle 13"/>
          <p:cNvSpPr/>
          <p:nvPr/>
        </p:nvSpPr>
        <p:spPr>
          <a:xfrm>
            <a:off x="304800" y="4648200"/>
            <a:ext cx="1676400" cy="533400"/>
          </a:xfrm>
          <a:prstGeom prst="round2Same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প্রাকৃতিক উপায়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 Same Side Corner Rectangle 14"/>
          <p:cNvSpPr/>
          <p:nvPr/>
        </p:nvSpPr>
        <p:spPr>
          <a:xfrm>
            <a:off x="2133600" y="4648200"/>
            <a:ext cx="1676400" cy="533400"/>
          </a:xfrm>
          <a:prstGeom prst="round2Same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জৈবিক উপায়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>
            <a:off x="4038600" y="4634344"/>
            <a:ext cx="1676400" cy="533400"/>
          </a:xfrm>
          <a:prstGeom prst="round2Same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রসায়নিক উপায়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066800" y="3049314"/>
            <a:ext cx="2687782" cy="138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3" idx="3"/>
          </p:cNvCxnSpPr>
          <p:nvPr/>
        </p:nvCxnSpPr>
        <p:spPr>
          <a:xfrm>
            <a:off x="3619501" y="3023832"/>
            <a:ext cx="19049" cy="34960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94606" y="3093028"/>
            <a:ext cx="0" cy="18357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886200" y="3429000"/>
            <a:ext cx="1676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14400" y="4267200"/>
            <a:ext cx="381238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914400" y="4267200"/>
            <a:ext cx="1588" cy="4290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6019800" y="4038600"/>
            <a:ext cx="2895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066800" y="5486400"/>
            <a:ext cx="6400006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1" name="Round Same Side Corner Rectangle 30"/>
          <p:cNvSpPr/>
          <p:nvPr/>
        </p:nvSpPr>
        <p:spPr>
          <a:xfrm>
            <a:off x="457200" y="5715000"/>
            <a:ext cx="2362200" cy="533400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চুনা পাথর &gt;মার্বেল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ound Same Side Corner Rectangle 31"/>
          <p:cNvSpPr/>
          <p:nvPr/>
        </p:nvSpPr>
        <p:spPr>
          <a:xfrm>
            <a:off x="3200400" y="5715000"/>
            <a:ext cx="2362200" cy="533400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কর্দম&gt;স্লেট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ound Same Side Corner Rectangle 32"/>
          <p:cNvSpPr/>
          <p:nvPr/>
        </p:nvSpPr>
        <p:spPr>
          <a:xfrm>
            <a:off x="6248400" y="5715000"/>
            <a:ext cx="2362200" cy="533400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কয়লা&gt;গ্রাফাইট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7281315" y="5486400"/>
            <a:ext cx="381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66800" y="5486400"/>
            <a:ext cx="0" cy="24647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81100" y="2617076"/>
            <a:ext cx="0" cy="43223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32" idx="3"/>
          </p:cNvCxnSpPr>
          <p:nvPr/>
        </p:nvCxnSpPr>
        <p:spPr>
          <a:xfrm>
            <a:off x="4381500" y="5486400"/>
            <a:ext cx="0" cy="2286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300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81647" y="1007768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</a:rPr>
              <a:t>মূল্যায়ন</a:t>
            </a:r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2286000"/>
            <a:ext cx="441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</a:rPr>
              <a:t>১। শিলা ককে বলে </a:t>
            </a:r>
          </a:p>
          <a:p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</a:rPr>
              <a:t>২।শিলা কত প্রকার ও কি কি </a:t>
            </a:r>
          </a:p>
          <a:p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</a:rPr>
              <a:t>৩।পাললিক শিলা ককে বলে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3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381000"/>
            <a:ext cx="2286000" cy="1046440"/>
          </a:xfrm>
          <a:prstGeom prst="rect">
            <a:avLst/>
          </a:prstGeom>
          <a:ln w="57150">
            <a:solidFill>
              <a:schemeClr val="tx1"/>
            </a:solidFill>
            <a:prstDash val="sysDot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sng" strike="noStrike" kern="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kumimoji="0" lang="en-US" sz="4400" b="1" i="0" u="sng" strike="noStrike" kern="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/>
            </a:r>
            <a:br>
              <a:rPr kumimoji="0" lang="en-US" sz="4400" b="1" i="0" u="sng" strike="noStrike" kern="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</a:b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6724" y="2667000"/>
            <a:ext cx="8161452" cy="17543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85800" indent="-685800">
              <a:buBlip>
                <a:blip r:embed="rId3"/>
              </a:buBlip>
            </a:pPr>
            <a:r>
              <a:rPr lang="bn-BD" altLang="en-US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বিভিন্ন </a:t>
            </a:r>
            <a:r>
              <a:rPr lang="bn-BD" alt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 </a:t>
            </a:r>
            <a:r>
              <a:rPr lang="bn-BD" altLang="en-US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শিলার বৈশিষ্ট্যগুলো লিখে নিয়ে আসবে।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91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8001000" cy="48106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9400" y="1219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ধন্যবাদ সবাইকে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5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219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590800"/>
            <a:ext cx="3162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নিকুঞ্জ কুমার দাস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চান্দগ্রাম উচ্চ বিদ্যালয়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97899"/>
            <a:ext cx="3200400" cy="329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4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96615"/>
            <a:ext cx="2219325" cy="785813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tx1"/>
            </a:solidFill>
            <a:prstDash val="sysDash"/>
          </a:ln>
          <a:effectLst/>
          <a:extLst/>
        </p:spPr>
      </p:pic>
      <p:sp>
        <p:nvSpPr>
          <p:cNvPr id="3" name="Rectangle 2"/>
          <p:cNvSpPr/>
          <p:nvPr/>
        </p:nvSpPr>
        <p:spPr>
          <a:xfrm>
            <a:off x="1752600" y="2667000"/>
            <a:ext cx="5943600" cy="3429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0" y="2819400"/>
            <a:ext cx="5638800" cy="26776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altLang="en-U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নবম শ্রেনী</a:t>
            </a:r>
            <a:br>
              <a:rPr lang="bn-BD" altLang="en-U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altLang="en-U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 ও ভূগোল</a:t>
            </a:r>
            <a:br>
              <a:rPr lang="bn-BD" altLang="en-U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b="1" dirty="0">
                <a:ln>
                  <a:solidFill>
                    <a:srgbClr val="C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অধ্যায়ঃ- </a:t>
            </a:r>
            <a:r>
              <a:rPr lang="bn-BD" sz="2800" b="1" dirty="0" smtClean="0">
                <a:ln>
                  <a:solidFill>
                    <a:srgbClr val="C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endParaRPr lang="en-US" sz="2800" b="1" dirty="0">
              <a:ln>
                <a:solidFill>
                  <a:srgbClr val="C00000"/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altLang="en-U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পৃথিবীর অভ্যন্তরীণ গঠন উপাদান</a:t>
            </a:r>
            <a:br>
              <a:rPr lang="bn-BD" altLang="en-U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altLang="en-U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altLang="en-U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138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4932" y="228600"/>
            <a:ext cx="3477936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kumimoji="0" lang="bn-BD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</a:rPr>
              <a:t>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Frame 2"/>
          <p:cNvSpPr/>
          <p:nvPr/>
        </p:nvSpPr>
        <p:spPr>
          <a:xfrm>
            <a:off x="228600" y="1168720"/>
            <a:ext cx="8610600" cy="5460680"/>
          </a:xfrm>
          <a:prstGeom prst="fram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1981200"/>
            <a:ext cx="6934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alt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1.</a:t>
            </a:r>
            <a:r>
              <a:rPr lang="bn-BD" alt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পৃথিবীর </a:t>
            </a:r>
            <a:r>
              <a:rPr lang="bn-BD" alt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অভ্যন্তরীণ গঠন  </a:t>
            </a:r>
            <a:r>
              <a:rPr lang="bn-BD" alt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কাকে বলে তা বলতে পারবে।</a:t>
            </a:r>
          </a:p>
          <a:p>
            <a:r>
              <a:rPr lang="bn-IN" alt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BD" alt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শিলা ও খনিজের মধ্যে  র্পাথক্য লিখতে পারবে।</a:t>
            </a:r>
          </a:p>
          <a:p>
            <a:r>
              <a:rPr lang="bn-IN" alt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3.</a:t>
            </a:r>
            <a:r>
              <a:rPr lang="bn-BD" alt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 প্রকার শিলার শ্রেণীবিভাগ ও বৈশিষ্ট্য লিখতে পারবে।</a:t>
            </a:r>
          </a:p>
          <a:p>
            <a:r>
              <a:rPr lang="bn-BD" alt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alt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2032823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81200" y="10668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আমরা</a:t>
            </a:r>
            <a:r>
              <a:rPr lang="en-US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একটি</a:t>
            </a:r>
            <a:r>
              <a:rPr lang="bn-BD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ভিডিও</a:t>
            </a:r>
            <a:r>
              <a:rPr lang="en-US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চিত্র</a:t>
            </a:r>
            <a:r>
              <a:rPr lang="en-US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দেখি</a:t>
            </a:r>
            <a:r>
              <a:rPr lang="en-US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।</a:t>
            </a:r>
            <a:endParaRPr lang="bn-BD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  <a:p>
            <a:pPr lvl="0" algn="ctr"/>
            <a:r>
              <a:rPr lang="bn-BD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এবং বুঝ---  </a:t>
            </a:r>
            <a:endParaRPr lang="bn-BD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700359"/>
              </p:ext>
            </p:extLst>
          </p:nvPr>
        </p:nvGraphicFramePr>
        <p:xfrm>
          <a:off x="3924300" y="3086100"/>
          <a:ext cx="1295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" name="Packager Shell Object" showAsIcon="1" r:id="rId4" imgW="1295640" imgH="685800" progId="Package">
                  <p:embed/>
                </p:oleObj>
              </mc:Choice>
              <mc:Fallback>
                <p:oleObj name="Packager Shell Object" showAsIcon="1" r:id="rId4" imgW="12956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4300" y="3086100"/>
                        <a:ext cx="12954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5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0"/>
            <a:ext cx="7696200" cy="12192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lvl="0">
              <a:tabLst>
                <a:tab pos="3830638" algn="l"/>
              </a:tabLst>
            </a:pPr>
            <a:r>
              <a:rPr lang="bn-BD" u="sng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 আলোচনা</a:t>
            </a:r>
            <a:r>
              <a:rPr lang="en-US" sz="2000" u="sng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u="sng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835572"/>
            <a:ext cx="6096000" cy="15388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 ও শিলা বলতে কি বুঝ?</a:t>
            </a:r>
          </a:p>
          <a:p>
            <a:endParaRPr lang="bn-BD" dirty="0"/>
          </a:p>
          <a:p>
            <a:endParaRPr lang="bn-BD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133600"/>
            <a:ext cx="7696200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সংজ্ঞাঃ কতকগুলো মৌলিক উপাদান প্রাকৃতিক উপায়ে মিলিত হয়ে যে যৌগ গঠণ করে তাই খনিজ। খনিজ হলো প্রাকৃতিক  অজৈব পদার্থ  যার সুনির্দিষ্ট রাসায়নিক গঠন এবং ভৌত ও রাসায়নিক ধর্ম রয়েছে।</a:t>
            </a:r>
          </a:p>
          <a:p>
            <a:r>
              <a:rPr lang="bn-BD" sz="3600" b="1" dirty="0">
                <a:ln>
                  <a:solidFill>
                    <a:srgbClr val="0070C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600" b="1" dirty="0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শিলা হলো এক বা একাধিক খনিজের মিশ্রণ। </a:t>
            </a:r>
            <a:endParaRPr lang="en-US" sz="3600" b="1" dirty="0">
              <a:ln>
                <a:solidFill>
                  <a:srgbClr val="0070C0"/>
                </a:solidFill>
              </a:ln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0959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tarr%20-%203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7" y="299825"/>
            <a:ext cx="3505201" cy="1744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038222"/>
            <a:ext cx="2209800" cy="1860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05400"/>
            <a:ext cx="1506537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406" y="369982"/>
            <a:ext cx="2137685" cy="1761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990397" y="2084588"/>
            <a:ext cx="157129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7000" y="2424087"/>
            <a:ext cx="1545091" cy="584775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হীরা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8649" y="5397787"/>
            <a:ext cx="124810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9800" y="5182345"/>
            <a:ext cx="1371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147" y="3200400"/>
            <a:ext cx="2554201" cy="182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4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81400" y="865133"/>
            <a:ext cx="2819400" cy="735067"/>
          </a:xfrm>
          <a:prstGeom prst="rect">
            <a:avLst/>
          </a:prstGeom>
          <a:ln w="7620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কক 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427038"/>
            <a:ext cx="6248400" cy="420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2895600"/>
            <a:ext cx="7543800" cy="830997"/>
          </a:xfrm>
          <a:prstGeom prst="rect">
            <a:avLst/>
          </a:prstGeom>
          <a:ln w="76200">
            <a:prstDash val="sysDot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altLang="en-US" sz="48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শিলা </a:t>
            </a:r>
            <a:r>
              <a:rPr lang="bn-BD" altLang="en-US" sz="48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ও খনিজের মধ্যে  </a:t>
            </a:r>
            <a:r>
              <a:rPr lang="bn-BD" altLang="en-US" sz="48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পার্থক্য লিখ ।</a:t>
            </a:r>
            <a:endParaRPr lang="en-US" sz="4800" b="1" dirty="0">
              <a:ln w="10541" cmpd="sng">
                <a:solidFill>
                  <a:srgbClr val="00B0F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925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000"/>
            <a:ext cx="6705600" cy="44246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5110270"/>
            <a:ext cx="19685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7201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525</TotalTime>
  <Words>182</Words>
  <Application>Microsoft Office PowerPoint</Application>
  <PresentationFormat>On-screen Show (4:3)</PresentationFormat>
  <Paragraphs>51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Thatch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 আলোচনা </vt:lpstr>
      <vt:lpstr>PowerPoint Presentation</vt:lpstr>
      <vt:lpstr>PowerPoint Presentation</vt:lpstr>
      <vt:lpstr>PowerPoint Presentation</vt:lpstr>
      <vt:lpstr>PowerPoint Presentation</vt:lpstr>
      <vt:lpstr> পাললিক শিলা উদাহরণ—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chandgram</cp:lastModifiedBy>
  <cp:revision>119</cp:revision>
  <dcterms:created xsi:type="dcterms:W3CDTF">2014-04-03T11:59:00Z</dcterms:created>
  <dcterms:modified xsi:type="dcterms:W3CDTF">2020-09-05T16:12:31Z</dcterms:modified>
</cp:coreProperties>
</file>