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300" r:id="rId2"/>
    <p:sldId id="290" r:id="rId3"/>
    <p:sldId id="286" r:id="rId4"/>
    <p:sldId id="291" r:id="rId5"/>
    <p:sldId id="259" r:id="rId6"/>
    <p:sldId id="282" r:id="rId7"/>
    <p:sldId id="283" r:id="rId8"/>
    <p:sldId id="293" r:id="rId9"/>
    <p:sldId id="303" r:id="rId10"/>
    <p:sldId id="304" r:id="rId11"/>
    <p:sldId id="305" r:id="rId12"/>
    <p:sldId id="292" r:id="rId13"/>
    <p:sldId id="302" r:id="rId14"/>
    <p:sldId id="306" r:id="rId15"/>
    <p:sldId id="301" r:id="rId16"/>
    <p:sldId id="28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B7640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C3B7-1865-42C1-8912-047219833603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4ABF-CD33-4258-83C9-243816A5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6688" y="1435175"/>
            <a:ext cx="474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জামিনের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688" y="2369122"/>
            <a:ext cx="561243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জামিনের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অস্থাবর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জামিন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608" y="1422112"/>
            <a:ext cx="474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এজেন্সি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ঋণঃ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6608" y="2434436"/>
            <a:ext cx="7702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বন্ধু-বান্ধব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আত্মীয়স্বজন,গ্রাম্য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মহাজন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ফড়িয়া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ভূ-স্বামী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09" y="2455818"/>
            <a:ext cx="7334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ঋণের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উৎসকে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প্রধানত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২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ভাগে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ভাগ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যথা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-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প্রাতিষ্ঠানিক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উৎস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অপ্রাতিষ্ঠানিক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উৎস</a:t>
            </a:r>
            <a:endParaRPr lang="en-US" sz="32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709" y="1345474"/>
            <a:ext cx="311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167" y="1776549"/>
            <a:ext cx="47810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ব্যাংক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সমবায়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ঋণদান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সমিতি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ভূমি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বন্ধকী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ব্যাংক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বাণিজ্যিক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ব্যাংক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ব্যাংক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৬।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সরকার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NikoshBAN" panose="02000000000000000000"/>
              </a:rPr>
              <a:t>৭।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সমন্বিত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পল্লী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উন্নয়ন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কর্মসূচি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৮।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গ্রামীণ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ব্যাংক</a:t>
            </a:r>
            <a:endParaRPr lang="en-US" sz="32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5167" y="1004100"/>
            <a:ext cx="41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726" y="2795452"/>
            <a:ext cx="47810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আত্মীয়-স্বজন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বন্ধু-বান্ধব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গ্রাম্য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মহাজন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গ্রাম্য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ব্যবসায়ী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ধনী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ব্যক্তি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ফড়িয়া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বেপারী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726" y="2009940"/>
            <a:ext cx="506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অপ্রাতিষ্ঠানিক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881" y="1528356"/>
            <a:ext cx="290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সুদের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হার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উদ্দেশ্য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উৎস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তদারকী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সহজলভ্যতা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৬।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উৎপাদনশীলতা</a:t>
            </a:r>
            <a:endParaRPr lang="en-US" sz="3200" b="1" dirty="0" smtClean="0">
              <a:solidFill>
                <a:schemeClr val="accent2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৭।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মওকুফ</a:t>
            </a:r>
            <a:endParaRPr lang="en-US" sz="32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521" y="757646"/>
            <a:ext cx="719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অপ্রাতিষ্ঠিক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6058" y="607783"/>
            <a:ext cx="293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বাড়ির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823" y="2511374"/>
            <a:ext cx="8647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অপ্রাতিষ্ঠানিক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58976" y="344048"/>
            <a:ext cx="8950816" cy="565382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239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/০৯/২০২০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8109" y="275136"/>
            <a:ext cx="894412" cy="60107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এই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কিসের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2" y="528229"/>
            <a:ext cx="4691742" cy="2815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97" y="528228"/>
            <a:ext cx="5026867" cy="2815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98" y="3644537"/>
            <a:ext cx="5026866" cy="26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193" y="307540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497" y="2217640"/>
            <a:ext cx="7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497" y="3034985"/>
            <a:ext cx="808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অপ্রাতিষ্ঠানিক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497" y="3852330"/>
            <a:ext cx="924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অপ্রাতিষ্ঠানিক</a:t>
            </a:r>
            <a:r>
              <a:rPr lang="en-US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497" y="1193415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/>
              </a:rPr>
              <a:t>এ </a:t>
            </a:r>
            <a:r>
              <a:rPr lang="en-US" sz="3200" b="1" dirty="0" err="1" smtClean="0">
                <a:latin typeface="NikoshBAN" panose="02000000000000000000"/>
              </a:rPr>
              <a:t>পাঠ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শেষে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latin typeface="NikoshBAN" panose="02000000000000000000"/>
              </a:rPr>
              <a:t>-</a:t>
            </a:r>
            <a:endParaRPr lang="en-US" sz="32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658" y="656216"/>
            <a:ext cx="178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658" y="1657841"/>
            <a:ext cx="86809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কৃষিকাজ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সুষ্ঠ্য</a:t>
            </a:r>
            <a:r>
              <a:rPr lang="en-US" sz="3200" b="1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smtClean="0">
                <a:solidFill>
                  <a:schemeClr val="accent2"/>
                </a:solidFill>
                <a:latin typeface="NikoshBAN" panose="02000000000000000000"/>
              </a:rPr>
              <a:t>ভাবে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পরিচালনার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জন্য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(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কাজে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ব্যবহৃত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যন্ত্রপাতি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বীজ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সার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কীটনাশক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ভূমি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সমতলকরণ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উৎপাদিত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পণ্য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বাজারজাতকরণ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হিমাগার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নির্মাণ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শস্যবীজ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সংরক্ষণ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ইত্যাদির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ব্যয়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নির্বাহের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জন্য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)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কৃষক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যে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গ্রহণ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করে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তাকে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/>
              </a:rPr>
              <a:t> বলে । </a:t>
            </a:r>
            <a:endParaRPr lang="en-US" sz="3200" b="1" dirty="0">
              <a:solidFill>
                <a:srgbClr val="002060"/>
              </a:solidFill>
              <a:latin typeface="NikoshBAN" panose="0200000000000000000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6658" y="3996943"/>
            <a:ext cx="87984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অর্থা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ৎ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উৎপাদন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বৃদ্ধির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উপকরণ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অন্যান্য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ব্যয়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নির্বাহের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কৃষকরা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গ্রহণ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করে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কৃষি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বলে ।</a:t>
            </a:r>
            <a:endParaRPr lang="en-US" sz="3200" b="1" dirty="0">
              <a:solidFill>
                <a:srgbClr val="00B050"/>
              </a:solidFill>
              <a:latin typeface="NikoshBAN" panose="0200000000000000000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525" y="1058092"/>
            <a:ext cx="339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525" y="2190209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ঋণকে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জামিনের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এজেন্সি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6688" y="1435175"/>
            <a:ext cx="474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688" y="2369122"/>
            <a:ext cx="571983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অনুৎপাদনশীল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6688" y="1435175"/>
            <a:ext cx="474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ঋণঃ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688" y="2369122"/>
            <a:ext cx="50994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মধ্যমমেয়াদি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1353</TotalTime>
  <Words>439</Words>
  <Application>Microsoft Office PowerPoint</Application>
  <PresentationFormat>Widescreen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NikoshBAN</vt:lpstr>
      <vt:lpstr>Trebuchet MS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Shahadat Bhuiyan</dc:creator>
  <cp:lastModifiedBy>Shahadat Bhuiyan</cp:lastModifiedBy>
  <cp:revision>210</cp:revision>
  <dcterms:created xsi:type="dcterms:W3CDTF">2020-05-08T07:51:55Z</dcterms:created>
  <dcterms:modified xsi:type="dcterms:W3CDTF">2020-09-04T12:44:18Z</dcterms:modified>
</cp:coreProperties>
</file>