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4" r:id="rId3"/>
    <p:sldId id="289" r:id="rId4"/>
    <p:sldId id="291" r:id="rId5"/>
    <p:sldId id="292" r:id="rId6"/>
    <p:sldId id="290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7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BC95-8877-4502-AF3F-4D908B5A98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ACD-D2E1-4B7F-9FE9-E4018B4B2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BC95-8877-4502-AF3F-4D908B5A98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ACD-D2E1-4B7F-9FE9-E4018B4B2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BC95-8877-4502-AF3F-4D908B5A98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ACD-D2E1-4B7F-9FE9-E4018B4B2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BC95-8877-4502-AF3F-4D908B5A98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ACD-D2E1-4B7F-9FE9-E4018B4B2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BC95-8877-4502-AF3F-4D908B5A98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ACD-D2E1-4B7F-9FE9-E4018B4B2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BC95-8877-4502-AF3F-4D908B5A98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ACD-D2E1-4B7F-9FE9-E4018B4B2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BC95-8877-4502-AF3F-4D908B5A98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ACD-D2E1-4B7F-9FE9-E4018B4B2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BC95-8877-4502-AF3F-4D908B5A98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ACD-D2E1-4B7F-9FE9-E4018B4B2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BC95-8877-4502-AF3F-4D908B5A98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ACD-D2E1-4B7F-9FE9-E4018B4B2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BC95-8877-4502-AF3F-4D908B5A98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ACD-D2E1-4B7F-9FE9-E4018B4B2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BC95-8877-4502-AF3F-4D908B5A98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ACD-D2E1-4B7F-9FE9-E4018B4B2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6BC95-8877-4502-AF3F-4D908B5A986D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AACD-D2E1-4B7F-9FE9-E4018B4B21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lower\flower well come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143750" cy="47625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63799"/>
            <a:ext cx="5366657" cy="6921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-50800"/>
            <a:ext cx="44958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8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3581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BD" dirty="0" smtClean="0">
                <a:latin typeface="Nikosh" pitchFamily="2" charset="0"/>
                <a:cs typeface="Nikosh" pitchFamily="2" charset="0"/>
              </a:rPr>
            </a:br>
            <a:r>
              <a:rPr lang="bn-BD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BD" dirty="0" smtClean="0">
                <a:latin typeface="Nikosh" pitchFamily="2" charset="0"/>
                <a:cs typeface="Nikosh" pitchFamily="2" charset="0"/>
              </a:rPr>
            </a:br>
            <a:r>
              <a:rPr lang="bn-BD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BD" dirty="0" smtClean="0">
                <a:latin typeface="Nikosh" pitchFamily="2" charset="0"/>
                <a:cs typeface="Nikosh" pitchFamily="2" charset="0"/>
              </a:rPr>
            </a:b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533400" y="2438400"/>
            <a:ext cx="7696200" cy="990600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১। ওয়ারলেস কমিউনিকেশন সিস্টেম  কি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?   </a:t>
            </a:r>
          </a:p>
          <a:p>
            <a:endParaRPr lang="en-US" dirty="0"/>
          </a:p>
        </p:txBody>
      </p:sp>
      <p:sp>
        <p:nvSpPr>
          <p:cNvPr id="8" name="Flowchart: Predefined Process 7"/>
          <p:cNvSpPr/>
          <p:nvPr/>
        </p:nvSpPr>
        <p:spPr>
          <a:xfrm>
            <a:off x="533400" y="4876800"/>
            <a:ext cx="7696200" cy="990600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৩। ওয়ারলেস ইন্টারনেট একসেস পয়েন্ট গুলো লিখ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   </a:t>
            </a:r>
          </a:p>
          <a:p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।      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9" name="Flowchart: Predefined Process 8"/>
          <p:cNvSpPr/>
          <p:nvPr/>
        </p:nvSpPr>
        <p:spPr>
          <a:xfrm>
            <a:off x="533400" y="3657600"/>
            <a:ext cx="7696200" cy="990600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২। ওয়ারলেস কমিউনিকেশন সিস্টেম এর প্রয়োজনীয়তা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 </a:t>
            </a:r>
          </a:p>
          <a:p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লিখতে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? </a:t>
            </a:r>
          </a:p>
          <a:p>
            <a:endParaRPr lang="en-US" dirty="0"/>
          </a:p>
        </p:txBody>
      </p:sp>
      <p:sp>
        <p:nvSpPr>
          <p:cNvPr id="10" name="Flowchart: Multidocument 9"/>
          <p:cNvSpPr/>
          <p:nvPr/>
        </p:nvSpPr>
        <p:spPr>
          <a:xfrm>
            <a:off x="1828800" y="0"/>
            <a:ext cx="4953000" cy="1600200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শিখন ফল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1752600"/>
            <a:ext cx="5715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এ পাঠ শেষে শিক্ষার্থীরা - 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585359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096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শিখন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আলোকে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প্রশ্ন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086600" cy="3886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3000" dirty="0" smtClean="0">
                <a:latin typeface="Nikosh" pitchFamily="2" charset="0"/>
                <a:cs typeface="Nikosh" pitchFamily="2" charset="0"/>
              </a:rPr>
              <a:t>১। ওয়ারলেস কমিউনিকেশন সিস্টেম  কি?  </a:t>
            </a:r>
            <a:endParaRPr lang="en-US" sz="3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0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3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000" dirty="0" smtClean="0">
                <a:latin typeface="Nikosh" pitchFamily="2" charset="0"/>
                <a:cs typeface="Nikosh" pitchFamily="2" charset="0"/>
              </a:rPr>
              <a:t>২। ওয়ারলেস কমিউনিকেশন সিস্টেম এর 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     </a:t>
            </a:r>
          </a:p>
          <a:p>
            <a:pPr>
              <a:buNone/>
            </a:pPr>
            <a:r>
              <a:rPr lang="en-US" sz="3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প্রয়োজনীয়তা 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কি? </a:t>
            </a:r>
            <a:endParaRPr lang="en-US" sz="3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3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000" dirty="0" smtClean="0">
                <a:latin typeface="Nikosh" pitchFamily="2" charset="0"/>
                <a:cs typeface="Nikosh" pitchFamily="2" charset="0"/>
              </a:rPr>
              <a:t>৩। ওয়ারলেস ইন্টারনেট একসেস পয়েন্ট 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    </a:t>
            </a:r>
          </a:p>
          <a:p>
            <a:pPr>
              <a:buNone/>
            </a:pPr>
            <a:r>
              <a:rPr lang="en-US" sz="3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গুলো 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লিখ।      </a:t>
            </a:r>
            <a:endParaRPr lang="en-US" sz="3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05503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32766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একক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93358"/>
            <a:ext cx="3810000" cy="2807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981200"/>
            <a:ext cx="3276600" cy="283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3657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একক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81200"/>
            <a:ext cx="4038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 descr="images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981200"/>
            <a:ext cx="3456137" cy="312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1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34290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একক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362200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Flower\wa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62200"/>
            <a:ext cx="3733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34290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একক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0" y="1828800"/>
            <a:ext cx="3581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 descr="images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52600"/>
            <a:ext cx="3938428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72440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একক কাজের প্রশ্ন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315200" cy="1447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ওয়ারলেস কমিউনিকেশন সিস্টেম  কি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36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সময়ঃ ২ মিনিট 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bn-BD" sz="3600" dirty="0" smtClean="0">
              <a:latin typeface="Nikosh" pitchFamily="2" charset="0"/>
              <a:cs typeface="Nikosh" pitchFamily="2" charset="0"/>
            </a:endParaRP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410200" cy="944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একক কাজের সমাধান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458200" cy="2666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কোন প্রকার তার ব্যবহার না করেই তথ্য আদান প্রদান তথা যোগযোগ করার পদ্ধতিকে ওয়ারলেস কমিউনিকেশন সিস্টেম বলে। 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38862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জোড়ায়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81200"/>
            <a:ext cx="3076575" cy="2819400"/>
          </a:xfrm>
        </p:spPr>
      </p:pic>
      <p:pic>
        <p:nvPicPr>
          <p:cNvPr id="5" name="Content Placeholder 3" descr="images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981200"/>
            <a:ext cx="3200400" cy="2838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1816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ওয়ারলেস কমিউনিকেশন সিস্টেম এর প্রয়োজনীয়তা কি?</a:t>
            </a:r>
            <a:endParaRPr lang="en-US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867400" cy="762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জোড়ায় কাজের সমাধান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77200" cy="2438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ওয়ারলেস কমিউনিকেশন সিস্টেমে বেশ কিছু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অ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সুবিধা থাকা সত্ত্বেও এই সিস্টেম বিভিন্ন প্রয়োজনে বিভিন্ন ক্ষেত্রে ব্যবহৃত হয়ে থাকে। যেমনঃ যুদ্ধ ক্ষেত্রে, দুর্যোগকালে ।   </a:t>
            </a:r>
          </a:p>
          <a:p>
            <a:pPr>
              <a:buNone/>
            </a:pP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 flipH="1">
              <a:off x="1" y="0"/>
              <a:ext cx="4411527" cy="685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4001196" y="372840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4001196" y="866743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4001196" y="1360647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4001196" y="1854554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4001196" y="2348457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001196" y="2842362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4001196" y="3336267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001196" y="3830170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4001196" y="4324075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4001196" y="4817980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4001196" y="5311885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4001196" y="5805789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4001196" y="6299694"/>
              <a:ext cx="216780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1528" y="0"/>
              <a:ext cx="4732473" cy="68580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551526" y="37558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51526" y="871112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551526" y="136663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51526" y="1862163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51526" y="235768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51526" y="2853211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51526" y="3348737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51526" y="3844261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551526" y="4339785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551526" y="4835309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551526" y="5330835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551526" y="5826361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551526" y="6321885"/>
              <a:ext cx="220563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09586" y="454374"/>
              <a:ext cx="574952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097274" y="950420"/>
              <a:ext cx="574952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097273" y="1445306"/>
              <a:ext cx="574952" cy="12633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097273" y="1942942"/>
              <a:ext cx="574952" cy="12633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097273" y="2437952"/>
              <a:ext cx="574952" cy="1263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109585" y="2924905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097274" y="3429001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109585" y="3926285"/>
              <a:ext cx="574952" cy="12633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109586" y="4422882"/>
              <a:ext cx="574952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109586" y="4918790"/>
              <a:ext cx="574952" cy="1263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085653" y="5404619"/>
              <a:ext cx="574952" cy="12633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097274" y="5890448"/>
              <a:ext cx="574952" cy="12633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110116" y="6406025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16550" y="3862767"/>
              <a:ext cx="1479361" cy="740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5029200" y="2819400"/>
            <a:ext cx="38862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- ২ </a:t>
            </a:r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</a:t>
            </a:r>
            <a:r>
              <a:rPr kumimoji="0" lang="bn-BD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048000" y="0"/>
            <a:ext cx="2819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8800" y="1828800"/>
            <a:ext cx="23622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শ্রেণীঃ দ্বাদশ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029200" y="5638800"/>
            <a:ext cx="38862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ওয়ারলেস নেটওয়ার্ক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181600" y="4495800"/>
            <a:ext cx="34290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0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2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সময়ঃ </a:t>
            </a:r>
            <a:r>
              <a:rPr lang="bn-BD" sz="2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৫</a:t>
            </a:r>
            <a:r>
              <a:rPr lang="en-US" sz="2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০</a:t>
            </a:r>
            <a:r>
              <a:rPr lang="bn-BD" sz="2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মিনিট </a:t>
            </a:r>
            <a:endParaRPr lang="en-US" sz="2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5596597" y="3685735"/>
            <a:ext cx="2362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" name="Picture 2" descr="E:\Flower\flower TEACHE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3505200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5" name="Title 1"/>
          <p:cNvSpPr txBox="1">
            <a:spLocks/>
          </p:cNvSpPr>
          <p:nvPr/>
        </p:nvSpPr>
        <p:spPr>
          <a:xfrm>
            <a:off x="5105400" y="990600"/>
            <a:ext cx="32766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 পরিচিতি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3" grpId="0" animBg="1"/>
      <p:bldP spid="54" grpId="0" animBg="1"/>
      <p:bldP spid="57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3429000" cy="868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দলীয়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2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828800"/>
            <a:ext cx="5257800" cy="33528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944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দলীয় কাজের প্রশ্ন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251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ওয়ারলেস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ইন্টারনেট একসেস পয়েন্ট গুলো লিখ।  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সময়ঃ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১০ মিনিট 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48768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দলীয় কাজের সমাধান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বর্তমানে দুই ধরনের ওয়ারলেস ইন্টারনেট অ্যাক্সেস পয়েন্ট দেখা যায়।</a:t>
            </a:r>
          </a:p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১। মোবাইল নেটওয়ার্ক </a:t>
            </a:r>
          </a:p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২। হটস্পট ( তিন ধরনের) </a:t>
            </a:r>
          </a:p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ক।  ব্লুটুথ  খ। ওয়াই-ফাই   গ। ওয়াই মাক্স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91000"/>
            <a:ext cx="8229600" cy="167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ওয়ারলেস 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যোগাযোগ  ব্যবস্থায় তার মাধ্যম / তার বিহীন বা বেতার মাধ্যম  কোনটি বেশী উপযোগী বলে মনে কর আলোচনা কর।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bn-BD" sz="3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3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EC4630-640B-430D-9C1C-7BE7419C7FC3}"/>
              </a:ext>
            </a:extLst>
          </p:cNvPr>
          <p:cNvSpPr txBox="1"/>
          <p:nvPr/>
        </p:nvSpPr>
        <p:spPr>
          <a:xfrm>
            <a:off x="1828800" y="228600"/>
            <a:ext cx="5569528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বাড়ির</a:t>
            </a:r>
            <a:r>
              <a:rPr lang="en-US" sz="6000" b="1" dirty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8633"/>
            <a:ext cx="6172200" cy="2433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4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5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ower Point File\Image\Thanks bang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0"/>
            <a:ext cx="5410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lower\wares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1"/>
            <a:ext cx="6781800" cy="3810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6294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নিচের ছবি গুলি লক্ষ্য করি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5257800"/>
            <a:ext cx="23622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ওয়ারলেস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mage\mic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781800" cy="36576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6294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নিচের ছবি গুলি লক্ষ্য করি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00400" y="5410200"/>
            <a:ext cx="27432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রেডিও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ওয়েভ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38201" y="1524000"/>
            <a:ext cx="7829549" cy="3810000"/>
            <a:chOff x="838201" y="1524000"/>
            <a:chExt cx="7829549" cy="3810000"/>
          </a:xfrm>
        </p:grpSpPr>
        <p:pic>
          <p:nvPicPr>
            <p:cNvPr id="5122" name="Picture 2" descr="E:\Image\sdfgsdfwsetw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1" y="1524000"/>
              <a:ext cx="3733800" cy="3810000"/>
            </a:xfrm>
            <a:prstGeom prst="rect">
              <a:avLst/>
            </a:prstGeom>
            <a:noFill/>
          </p:spPr>
        </p:pic>
        <p:pic>
          <p:nvPicPr>
            <p:cNvPr id="5123" name="Picture 3" descr="E:\Image\Satelli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800" y="1524000"/>
              <a:ext cx="3790950" cy="3810000"/>
            </a:xfrm>
            <a:prstGeom prst="rect">
              <a:avLst/>
            </a:prstGeom>
            <a:noFill/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6294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নিচের ছবি গুলি লক্ষ্য করি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05200" y="5486400"/>
            <a:ext cx="26670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</a:rPr>
              <a:t>মাইক্রো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</a:rPr>
              <a:t>ওয়েভ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lower\warel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391400" cy="48006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19200" y="152400"/>
            <a:ext cx="66294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নিচের ছবি গুলি লক্ষ্য করি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2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98178"/>
            <a:ext cx="3429000" cy="2175271"/>
          </a:xfrm>
        </p:spPr>
      </p:pic>
      <p:pic>
        <p:nvPicPr>
          <p:cNvPr id="5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657600"/>
            <a:ext cx="3446860" cy="2286000"/>
          </a:xfrm>
          <a:prstGeom prst="rect">
            <a:avLst/>
          </a:prstGeom>
        </p:spPr>
      </p:pic>
      <p:pic>
        <p:nvPicPr>
          <p:cNvPr id="6" name="Content Placeholder 3" descr="images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295400"/>
            <a:ext cx="3429000" cy="2174472"/>
          </a:xfrm>
          <a:prstGeom prst="rect">
            <a:avLst/>
          </a:prstGeom>
        </p:spPr>
      </p:pic>
      <p:pic>
        <p:nvPicPr>
          <p:cNvPr id="7" name="Content Placeholder 3" descr="images3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581400"/>
            <a:ext cx="3505200" cy="2362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6294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নিচের ছবি গুলি লক্ষ্য করি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2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524000"/>
            <a:ext cx="3313618" cy="2175271"/>
          </a:xfrm>
        </p:spPr>
      </p:pic>
      <p:pic>
        <p:nvPicPr>
          <p:cNvPr id="5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44479"/>
            <a:ext cx="3352800" cy="2065141"/>
          </a:xfrm>
          <a:prstGeom prst="rect">
            <a:avLst/>
          </a:prstGeom>
        </p:spPr>
      </p:pic>
      <p:pic>
        <p:nvPicPr>
          <p:cNvPr id="6" name="Content Placeholder 3" descr="images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789587"/>
            <a:ext cx="3352800" cy="2280397"/>
          </a:xfrm>
          <a:prstGeom prst="rect">
            <a:avLst/>
          </a:prstGeom>
        </p:spPr>
      </p:pic>
      <p:pic>
        <p:nvPicPr>
          <p:cNvPr id="7" name="Content Placeholder 3" descr="images3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535" y="3678079"/>
            <a:ext cx="3307080" cy="2362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6294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নিচের ছবি গুলি লক্ষ্য করি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2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829" y="1600200"/>
            <a:ext cx="2993571" cy="2209800"/>
          </a:xfrm>
        </p:spPr>
      </p:pic>
      <p:pic>
        <p:nvPicPr>
          <p:cNvPr id="5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00200"/>
            <a:ext cx="2971800" cy="2194434"/>
          </a:xfrm>
          <a:prstGeom prst="rect">
            <a:avLst/>
          </a:prstGeom>
        </p:spPr>
      </p:pic>
      <p:pic>
        <p:nvPicPr>
          <p:cNvPr id="6" name="Content Placeholder 3" descr="images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810000"/>
            <a:ext cx="2971800" cy="2246166"/>
          </a:xfrm>
          <a:prstGeom prst="rect">
            <a:avLst/>
          </a:prstGeom>
        </p:spPr>
      </p:pic>
      <p:pic>
        <p:nvPicPr>
          <p:cNvPr id="7" name="Content Placeholder 3" descr="images3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810000"/>
            <a:ext cx="2971800" cy="2209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6294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নিচের ছবি গুলি লক্ষ্য করি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295</Words>
  <Application>Microsoft Office PowerPoint</Application>
  <PresentationFormat>On-screen Show 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 নিচের ছবি গুলি লক্ষ্য করি </vt:lpstr>
      <vt:lpstr> নিচের ছবি গুলি লক্ষ্য করি </vt:lpstr>
      <vt:lpstr> নিচের ছবি গুলি লক্ষ্য করি </vt:lpstr>
      <vt:lpstr>Slide 6</vt:lpstr>
      <vt:lpstr> নিচের ছবি গুলি লক্ষ্য করি </vt:lpstr>
      <vt:lpstr> নিচের ছবি গুলি লক্ষ্য করি </vt:lpstr>
      <vt:lpstr> নিচের ছবি গুলি লক্ষ্য করি </vt:lpstr>
      <vt:lpstr>   </vt:lpstr>
      <vt:lpstr>শিখন ফলের আলোকে প্রশ্ন</vt:lpstr>
      <vt:lpstr>একক কাজ</vt:lpstr>
      <vt:lpstr>একক কাজ</vt:lpstr>
      <vt:lpstr>একক কাজ</vt:lpstr>
      <vt:lpstr>একক কাজ</vt:lpstr>
      <vt:lpstr>একক কাজের প্রশ্ন</vt:lpstr>
      <vt:lpstr>একক কাজের সমাধান</vt:lpstr>
      <vt:lpstr>জোড়ায় কাজ</vt:lpstr>
      <vt:lpstr>জোড়ায় কাজের সমাধান</vt:lpstr>
      <vt:lpstr>দলীয় কাজ</vt:lpstr>
      <vt:lpstr>দলীয় কাজের প্রশ্ন </vt:lpstr>
      <vt:lpstr>দলীয় কাজের সমাধান 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শুভেচ্ছা/ স্বাগতম</dc:title>
  <dc:creator>PC</dc:creator>
  <cp:lastModifiedBy>PC</cp:lastModifiedBy>
  <cp:revision>12</cp:revision>
  <dcterms:created xsi:type="dcterms:W3CDTF">2020-09-27T03:03:36Z</dcterms:created>
  <dcterms:modified xsi:type="dcterms:W3CDTF">2020-09-27T04:31:48Z</dcterms:modified>
</cp:coreProperties>
</file>