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9" r:id="rId4"/>
    <p:sldId id="291" r:id="rId5"/>
    <p:sldId id="296" r:id="rId6"/>
    <p:sldId id="298" r:id="rId7"/>
    <p:sldId id="299" r:id="rId8"/>
    <p:sldId id="292" r:id="rId9"/>
    <p:sldId id="287" r:id="rId10"/>
    <p:sldId id="306" r:id="rId11"/>
    <p:sldId id="258" r:id="rId12"/>
    <p:sldId id="301" r:id="rId13"/>
    <p:sldId id="302" r:id="rId14"/>
    <p:sldId id="294" r:id="rId15"/>
    <p:sldId id="303" r:id="rId16"/>
    <p:sldId id="304" r:id="rId17"/>
    <p:sldId id="305" r:id="rId18"/>
    <p:sldId id="288" r:id="rId19"/>
    <p:sldId id="293" r:id="rId20"/>
  </p:sldIdLst>
  <p:sldSz cx="11887200" cy="73152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22" y="-90"/>
      </p:cViewPr>
      <p:guideLst>
        <p:guide orient="horz" pos="2304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8DD48-EA5F-43AD-BF09-534FF0FC48A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571CA0-DA50-4C7B-B129-7D4770ABF31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6600" dirty="0" smtClean="0">
              <a:latin typeface="Shobuj Nolua" pitchFamily="2" charset="0"/>
              <a:cs typeface="Shobuj Nolua" pitchFamily="2" charset="0"/>
            </a:rPr>
            <a:t>সৎ </a:t>
          </a:r>
          <a:r>
            <a:rPr lang="en-US" sz="6600" dirty="0" err="1" smtClean="0">
              <a:latin typeface="Shobuj Nolua" pitchFamily="2" charset="0"/>
              <a:cs typeface="Shobuj Nolua" pitchFamily="2" charset="0"/>
            </a:rPr>
            <a:t>ব্যাক্তি</a:t>
          </a:r>
          <a:endParaRPr lang="en-US" sz="6600" dirty="0">
            <a:latin typeface="Shobuj Nolua" pitchFamily="2" charset="0"/>
            <a:cs typeface="Shobuj Nolua" pitchFamily="2" charset="0"/>
          </a:endParaRPr>
        </a:p>
      </dgm:t>
    </dgm:pt>
    <dgm:pt modelId="{CC4F8F43-10C6-4FD3-8AAC-057BEB1EEA17}" type="parTrans" cxnId="{BB991DD8-F2BC-424C-80AB-555F42B670EE}">
      <dgm:prSet/>
      <dgm:spPr/>
      <dgm:t>
        <a:bodyPr/>
        <a:lstStyle/>
        <a:p>
          <a:endParaRPr lang="en-US"/>
        </a:p>
      </dgm:t>
    </dgm:pt>
    <dgm:pt modelId="{DCDD0970-7F7B-4061-8A4E-D3F887024DB9}" type="sibTrans" cxnId="{BB991DD8-F2BC-424C-80AB-555F42B670EE}">
      <dgm:prSet/>
      <dgm:spPr/>
      <dgm:t>
        <a:bodyPr/>
        <a:lstStyle/>
        <a:p>
          <a:endParaRPr lang="en-US"/>
        </a:p>
      </dgm:t>
    </dgm:pt>
    <dgm:pt modelId="{991B0E8D-E4C9-4FB5-840C-EACE8C2864D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ন্যায়</a:t>
          </a:r>
          <a:r>
            <a:rPr lang="en-US" sz="40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পরায়ন</a:t>
          </a:r>
          <a:endParaRPr lang="en-US" sz="4000" dirty="0">
            <a:latin typeface="Shobuj Nolua" pitchFamily="2" charset="0"/>
            <a:cs typeface="Shobuj Nolua" pitchFamily="2" charset="0"/>
          </a:endParaRPr>
        </a:p>
      </dgm:t>
    </dgm:pt>
    <dgm:pt modelId="{D61D130E-AC28-4AA5-8961-971AAE5A2319}" type="parTrans" cxnId="{B6D47B4B-BB40-44FF-9B52-D38F6F2FB678}">
      <dgm:prSet custT="1"/>
      <dgm:spPr/>
      <dgm:t>
        <a:bodyPr/>
        <a:lstStyle/>
        <a:p>
          <a:endParaRPr lang="en-US" sz="800">
            <a:latin typeface="Shobuj Nolua" pitchFamily="2" charset="0"/>
            <a:cs typeface="Shobuj Nolua" pitchFamily="2" charset="0"/>
          </a:endParaRPr>
        </a:p>
      </dgm:t>
    </dgm:pt>
    <dgm:pt modelId="{F31EA669-C383-4A6A-B0D2-557685EB0D0F}" type="sibTrans" cxnId="{B6D47B4B-BB40-44FF-9B52-D38F6F2FB678}">
      <dgm:prSet/>
      <dgm:spPr/>
      <dgm:t>
        <a:bodyPr/>
        <a:lstStyle/>
        <a:p>
          <a:endParaRPr lang="en-US"/>
        </a:p>
      </dgm:t>
    </dgm:pt>
    <dgm:pt modelId="{B5F39E25-D8AD-4C91-8E10-913468C02B5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মানবতা</a:t>
          </a:r>
          <a:endParaRPr lang="en-US" sz="4000" dirty="0">
            <a:latin typeface="Shobuj Nolua" pitchFamily="2" charset="0"/>
            <a:cs typeface="Shobuj Nolua" pitchFamily="2" charset="0"/>
          </a:endParaRPr>
        </a:p>
      </dgm:t>
    </dgm:pt>
    <dgm:pt modelId="{658E8237-2BEA-47F4-B714-1CE5ECC31C81}" type="parTrans" cxnId="{419864A9-0CC6-43C3-8D3A-1A231B7EB2FA}">
      <dgm:prSet custT="1"/>
      <dgm:spPr/>
      <dgm:t>
        <a:bodyPr/>
        <a:lstStyle/>
        <a:p>
          <a:endParaRPr lang="en-US" sz="800">
            <a:latin typeface="Shobuj Nolua" pitchFamily="2" charset="0"/>
            <a:cs typeface="Shobuj Nolua" pitchFamily="2" charset="0"/>
          </a:endParaRPr>
        </a:p>
      </dgm:t>
    </dgm:pt>
    <dgm:pt modelId="{6714DE5F-2B5F-4127-8867-AACE4A97647F}" type="sibTrans" cxnId="{419864A9-0CC6-43C3-8D3A-1A231B7EB2FA}">
      <dgm:prSet/>
      <dgm:spPr/>
      <dgm:t>
        <a:bodyPr/>
        <a:lstStyle/>
        <a:p>
          <a:endParaRPr lang="en-US"/>
        </a:p>
      </dgm:t>
    </dgm:pt>
    <dgm:pt modelId="{58CC56E3-6956-49CF-A7E5-862406269E6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সর্বদা</a:t>
          </a:r>
          <a:r>
            <a:rPr lang="en-US" sz="40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সত্য</a:t>
          </a:r>
          <a:r>
            <a:rPr lang="en-US" sz="40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বলবে</a:t>
          </a:r>
          <a:endParaRPr lang="en-US" sz="4000" dirty="0">
            <a:latin typeface="Shobuj Nolua" pitchFamily="2" charset="0"/>
            <a:cs typeface="Shobuj Nolua" pitchFamily="2" charset="0"/>
          </a:endParaRPr>
        </a:p>
      </dgm:t>
    </dgm:pt>
    <dgm:pt modelId="{62D90BBA-72F0-4983-BB48-01E71BD8E6DF}" type="parTrans" cxnId="{8402F64D-7371-45CB-8A4A-6207DB6A10FC}">
      <dgm:prSet custT="1"/>
      <dgm:spPr/>
      <dgm:t>
        <a:bodyPr/>
        <a:lstStyle/>
        <a:p>
          <a:endParaRPr lang="en-US" sz="800">
            <a:latin typeface="Shobuj Nolua" pitchFamily="2" charset="0"/>
            <a:cs typeface="Shobuj Nolua" pitchFamily="2" charset="0"/>
          </a:endParaRPr>
        </a:p>
      </dgm:t>
    </dgm:pt>
    <dgm:pt modelId="{117DF00A-050D-423A-8F42-D85CEAFA4417}" type="sibTrans" cxnId="{8402F64D-7371-45CB-8A4A-6207DB6A10FC}">
      <dgm:prSet/>
      <dgm:spPr/>
      <dgm:t>
        <a:bodyPr/>
        <a:lstStyle/>
        <a:p>
          <a:endParaRPr lang="en-US"/>
        </a:p>
      </dgm:t>
    </dgm:pt>
    <dgm:pt modelId="{47CC8F5F-2F9C-45D2-B4A2-2907055DDC9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বিশ্বাস</a:t>
          </a:r>
          <a:r>
            <a:rPr lang="en-US" sz="40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অর্জন</a:t>
          </a:r>
          <a:r>
            <a:rPr lang="en-US" sz="40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করবে</a:t>
          </a:r>
          <a:endParaRPr lang="en-US" sz="4000" dirty="0">
            <a:latin typeface="Shobuj Nolua" pitchFamily="2" charset="0"/>
            <a:cs typeface="Shobuj Nolua" pitchFamily="2" charset="0"/>
          </a:endParaRPr>
        </a:p>
      </dgm:t>
    </dgm:pt>
    <dgm:pt modelId="{E3408F2E-B69D-4118-8583-65862ACBB329}" type="parTrans" cxnId="{C63E7CC5-0C24-4991-BDE7-C02F02D2AE52}">
      <dgm:prSet custT="1"/>
      <dgm:spPr/>
      <dgm:t>
        <a:bodyPr/>
        <a:lstStyle/>
        <a:p>
          <a:endParaRPr lang="en-US" sz="800">
            <a:latin typeface="Shobuj Nolua" pitchFamily="2" charset="0"/>
            <a:cs typeface="Shobuj Nolua" pitchFamily="2" charset="0"/>
          </a:endParaRPr>
        </a:p>
      </dgm:t>
    </dgm:pt>
    <dgm:pt modelId="{7897A565-3DD5-43AD-AFD2-15BE9ACB98D0}" type="sibTrans" cxnId="{C63E7CC5-0C24-4991-BDE7-C02F02D2AE52}">
      <dgm:prSet/>
      <dgm:spPr/>
      <dgm:t>
        <a:bodyPr/>
        <a:lstStyle/>
        <a:p>
          <a:endParaRPr lang="en-US"/>
        </a:p>
      </dgm:t>
    </dgm:pt>
    <dgm:pt modelId="{E506E474-6000-49E4-9478-36328C809754}">
      <dgm:prSet custT="1"/>
      <dgm:spPr>
        <a:solidFill>
          <a:srgbClr val="0070C0"/>
        </a:solidFill>
      </dgm:spPr>
      <dgm:t>
        <a:bodyPr/>
        <a:lstStyle/>
        <a:p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শ্ত্রুরাও</a:t>
          </a:r>
          <a:r>
            <a:rPr lang="en-US" sz="40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বিশ্বাস</a:t>
          </a:r>
          <a:r>
            <a:rPr lang="en-US" sz="40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করবে</a:t>
          </a:r>
          <a:endParaRPr lang="en-US" sz="4000" dirty="0">
            <a:latin typeface="Shobuj Nolua" pitchFamily="2" charset="0"/>
            <a:cs typeface="Shobuj Nolua" pitchFamily="2" charset="0"/>
          </a:endParaRPr>
        </a:p>
      </dgm:t>
    </dgm:pt>
    <dgm:pt modelId="{BE91FBC3-5713-4CC9-AEF4-A1D05DF55418}" type="parTrans" cxnId="{952C58AC-F1BC-49AB-9147-125F72EBC6F6}">
      <dgm:prSet custT="1"/>
      <dgm:spPr/>
      <dgm:t>
        <a:bodyPr/>
        <a:lstStyle/>
        <a:p>
          <a:endParaRPr lang="en-US" sz="800">
            <a:latin typeface="Shobuj Nolua" pitchFamily="2" charset="0"/>
            <a:cs typeface="Shobuj Nolua" pitchFamily="2" charset="0"/>
          </a:endParaRPr>
        </a:p>
      </dgm:t>
    </dgm:pt>
    <dgm:pt modelId="{294022D7-C356-44DC-B82B-62409465D41D}" type="sibTrans" cxnId="{952C58AC-F1BC-49AB-9147-125F72EBC6F6}">
      <dgm:prSet/>
      <dgm:spPr/>
      <dgm:t>
        <a:bodyPr/>
        <a:lstStyle/>
        <a:p>
          <a:endParaRPr lang="en-US"/>
        </a:p>
      </dgm:t>
    </dgm:pt>
    <dgm:pt modelId="{F35CCF6B-7F36-4948-8867-C887C6FD0FAE}">
      <dgm:prSet custT="1"/>
      <dgm:spPr>
        <a:solidFill>
          <a:srgbClr val="002060"/>
        </a:solidFill>
      </dgm:spPr>
      <dgm:t>
        <a:bodyPr/>
        <a:lstStyle/>
        <a:p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ভালো</a:t>
          </a:r>
          <a:r>
            <a:rPr lang="en-US" sz="40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কাজে</a:t>
          </a:r>
          <a:r>
            <a:rPr lang="en-US" sz="40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নিয়োজিত</a:t>
          </a:r>
          <a:r>
            <a:rPr lang="en-US" sz="40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dirty="0" err="1" smtClean="0">
              <a:latin typeface="Shobuj Nolua" pitchFamily="2" charset="0"/>
              <a:cs typeface="Shobuj Nolua" pitchFamily="2" charset="0"/>
            </a:rPr>
            <a:t>থাকবে</a:t>
          </a:r>
          <a:endParaRPr lang="en-US" sz="4000" dirty="0">
            <a:latin typeface="Shobuj Nolua" pitchFamily="2" charset="0"/>
            <a:cs typeface="Shobuj Nolua" pitchFamily="2" charset="0"/>
          </a:endParaRPr>
        </a:p>
      </dgm:t>
    </dgm:pt>
    <dgm:pt modelId="{116D6CF0-36CB-4279-A822-7BFF5CE4B0A7}" type="parTrans" cxnId="{FF06F124-8DCB-449C-B3A1-1B41F4BBA165}">
      <dgm:prSet custT="1"/>
      <dgm:spPr/>
      <dgm:t>
        <a:bodyPr/>
        <a:lstStyle/>
        <a:p>
          <a:endParaRPr lang="en-US" sz="800">
            <a:latin typeface="Shobuj Nolua" pitchFamily="2" charset="0"/>
            <a:cs typeface="Shobuj Nolua" pitchFamily="2" charset="0"/>
          </a:endParaRPr>
        </a:p>
      </dgm:t>
    </dgm:pt>
    <dgm:pt modelId="{6D7D9195-DABB-4850-819B-CE21D49AA68A}" type="sibTrans" cxnId="{FF06F124-8DCB-449C-B3A1-1B41F4BBA165}">
      <dgm:prSet/>
      <dgm:spPr/>
      <dgm:t>
        <a:bodyPr/>
        <a:lstStyle/>
        <a:p>
          <a:endParaRPr lang="en-US"/>
        </a:p>
      </dgm:t>
    </dgm:pt>
    <dgm:pt modelId="{7E4F4477-25A2-4154-890F-20CF37578004}">
      <dgm:prSet/>
      <dgm:spPr/>
      <dgm:t>
        <a:bodyPr/>
        <a:lstStyle/>
        <a:p>
          <a:r>
            <a:rPr lang="en-US" dirty="0" err="1" smtClean="0">
              <a:latin typeface="Shobuj Nolua" pitchFamily="2" charset="0"/>
              <a:cs typeface="Shobuj Nolua" pitchFamily="2" charset="0"/>
            </a:rPr>
            <a:t>ভালো</a:t>
          </a:r>
          <a:r>
            <a:rPr lang="en-US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dirty="0" err="1" smtClean="0">
              <a:latin typeface="Shobuj Nolua" pitchFamily="2" charset="0"/>
              <a:cs typeface="Shobuj Nolua" pitchFamily="2" charset="0"/>
            </a:rPr>
            <a:t>কাজের</a:t>
          </a:r>
          <a:r>
            <a:rPr lang="en-US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dirty="0" err="1" smtClean="0">
              <a:latin typeface="Shobuj Nolua" pitchFamily="2" charset="0"/>
              <a:cs typeface="Shobuj Nolua" pitchFamily="2" charset="0"/>
            </a:rPr>
            <a:t>ফল</a:t>
          </a:r>
          <a:r>
            <a:rPr lang="en-US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dirty="0" err="1" smtClean="0">
              <a:latin typeface="Shobuj Nolua" pitchFamily="2" charset="0"/>
              <a:cs typeface="Shobuj Nolua" pitchFamily="2" charset="0"/>
            </a:rPr>
            <a:t>জ্ন্নাত</a:t>
          </a:r>
          <a:endParaRPr lang="en-US" dirty="0"/>
        </a:p>
      </dgm:t>
    </dgm:pt>
    <dgm:pt modelId="{0F53A999-13F2-456A-ABB6-E5FC170CB24E}" type="parTrans" cxnId="{C14C5E4A-8516-40CC-AD44-EECF5F75809F}">
      <dgm:prSet/>
      <dgm:spPr/>
      <dgm:t>
        <a:bodyPr/>
        <a:lstStyle/>
        <a:p>
          <a:endParaRPr lang="en-US"/>
        </a:p>
      </dgm:t>
    </dgm:pt>
    <dgm:pt modelId="{0A6C78DE-380A-48E3-9691-250546BD4DF3}" type="sibTrans" cxnId="{C14C5E4A-8516-40CC-AD44-EECF5F75809F}">
      <dgm:prSet/>
      <dgm:spPr/>
      <dgm:t>
        <a:bodyPr/>
        <a:lstStyle/>
        <a:p>
          <a:endParaRPr lang="en-US"/>
        </a:p>
      </dgm:t>
    </dgm:pt>
    <dgm:pt modelId="{B4622D9F-94F6-4B78-937D-6F79310D8F5F}" type="pres">
      <dgm:prSet presAssocID="{B4E8DD48-EA5F-43AD-BF09-534FF0FC48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B90D95-5661-45A9-B62A-FCAC8A04CDEC}" type="pres">
      <dgm:prSet presAssocID="{AF571CA0-DA50-4C7B-B129-7D4770ABF310}" presName="centerShape" presStyleLbl="node0" presStyleIdx="0" presStyleCnt="1" custScaleX="128190" custScaleY="112822"/>
      <dgm:spPr/>
      <dgm:t>
        <a:bodyPr/>
        <a:lstStyle/>
        <a:p>
          <a:endParaRPr lang="en-US"/>
        </a:p>
      </dgm:t>
    </dgm:pt>
    <dgm:pt modelId="{7193E9A8-4DDF-4A22-A10F-398AE35B8BFE}" type="pres">
      <dgm:prSet presAssocID="{D61D130E-AC28-4AA5-8961-971AAE5A2319}" presName="Name9" presStyleLbl="parChTrans1D2" presStyleIdx="0" presStyleCnt="7"/>
      <dgm:spPr/>
      <dgm:t>
        <a:bodyPr/>
        <a:lstStyle/>
        <a:p>
          <a:endParaRPr lang="en-US"/>
        </a:p>
      </dgm:t>
    </dgm:pt>
    <dgm:pt modelId="{98103341-8282-4ED5-8F01-41545DE5B9B4}" type="pres">
      <dgm:prSet presAssocID="{D61D130E-AC28-4AA5-8961-971AAE5A2319}" presName="connTx" presStyleLbl="parChTrans1D2" presStyleIdx="0" presStyleCnt="7"/>
      <dgm:spPr/>
      <dgm:t>
        <a:bodyPr/>
        <a:lstStyle/>
        <a:p>
          <a:endParaRPr lang="en-US"/>
        </a:p>
      </dgm:t>
    </dgm:pt>
    <dgm:pt modelId="{EB417236-30C3-4C09-9FF5-FEB7939E3A31}" type="pres">
      <dgm:prSet presAssocID="{991B0E8D-E4C9-4FB5-840C-EACE8C2864DD}" presName="node" presStyleLbl="node1" presStyleIdx="0" presStyleCnt="7" custScaleX="150828" custScaleY="124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D7ECB-9C0B-4E91-ACD8-F32AAFA66042}" type="pres">
      <dgm:prSet presAssocID="{658E8237-2BEA-47F4-B714-1CE5ECC31C81}" presName="Name9" presStyleLbl="parChTrans1D2" presStyleIdx="1" presStyleCnt="7"/>
      <dgm:spPr/>
      <dgm:t>
        <a:bodyPr/>
        <a:lstStyle/>
        <a:p>
          <a:endParaRPr lang="en-US"/>
        </a:p>
      </dgm:t>
    </dgm:pt>
    <dgm:pt modelId="{31A4CD26-23A4-4837-9450-3C673B676B6F}" type="pres">
      <dgm:prSet presAssocID="{658E8237-2BEA-47F4-B714-1CE5ECC31C81}" presName="connTx" presStyleLbl="parChTrans1D2" presStyleIdx="1" presStyleCnt="7"/>
      <dgm:spPr/>
      <dgm:t>
        <a:bodyPr/>
        <a:lstStyle/>
        <a:p>
          <a:endParaRPr lang="en-US"/>
        </a:p>
      </dgm:t>
    </dgm:pt>
    <dgm:pt modelId="{EBC63D2C-DCC3-43A4-95FA-2121037BDA38}" type="pres">
      <dgm:prSet presAssocID="{B5F39E25-D8AD-4C91-8E10-913468C02B58}" presName="node" presStyleLbl="node1" presStyleIdx="1" presStyleCnt="7" custScaleX="147194" custScaleY="131665" custRadScaleRad="141751" custRadScaleInc="-2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82060-79C1-402D-98F5-DA9CD93491CB}" type="pres">
      <dgm:prSet presAssocID="{62D90BBA-72F0-4983-BB48-01E71BD8E6DF}" presName="Name9" presStyleLbl="parChTrans1D2" presStyleIdx="2" presStyleCnt="7"/>
      <dgm:spPr/>
      <dgm:t>
        <a:bodyPr/>
        <a:lstStyle/>
        <a:p>
          <a:endParaRPr lang="en-US"/>
        </a:p>
      </dgm:t>
    </dgm:pt>
    <dgm:pt modelId="{99DB5145-ECBB-4A94-BF13-1DF3F11604E5}" type="pres">
      <dgm:prSet presAssocID="{62D90BBA-72F0-4983-BB48-01E71BD8E6DF}" presName="connTx" presStyleLbl="parChTrans1D2" presStyleIdx="2" presStyleCnt="7"/>
      <dgm:spPr/>
      <dgm:t>
        <a:bodyPr/>
        <a:lstStyle/>
        <a:p>
          <a:endParaRPr lang="en-US"/>
        </a:p>
      </dgm:t>
    </dgm:pt>
    <dgm:pt modelId="{3AB81865-491C-41E8-ABA7-A103D96D81DC}" type="pres">
      <dgm:prSet presAssocID="{58CC56E3-6956-49CF-A7E5-862406269E6F}" presName="node" presStyleLbl="node1" presStyleIdx="2" presStyleCnt="7" custScaleX="147540" custScaleY="121151" custRadScaleRad="134714" custRadScaleInc="-27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6E397-2DCD-492C-9281-BAF607113259}" type="pres">
      <dgm:prSet presAssocID="{E3408F2E-B69D-4118-8583-65862ACBB329}" presName="Name9" presStyleLbl="parChTrans1D2" presStyleIdx="3" presStyleCnt="7"/>
      <dgm:spPr/>
      <dgm:t>
        <a:bodyPr/>
        <a:lstStyle/>
        <a:p>
          <a:endParaRPr lang="en-US"/>
        </a:p>
      </dgm:t>
    </dgm:pt>
    <dgm:pt modelId="{9134E3AA-B146-4056-BD5D-B4EEE5B297C3}" type="pres">
      <dgm:prSet presAssocID="{E3408F2E-B69D-4118-8583-65862ACBB32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5BD5D4E3-4A22-43DF-83E3-7F53DA4B29E2}" type="pres">
      <dgm:prSet presAssocID="{47CC8F5F-2F9C-45D2-B4A2-2907055DDC96}" presName="node" presStyleLbl="node1" presStyleIdx="3" presStyleCnt="7" custScaleX="165734" custScaleY="112364" custRadScaleRad="109636" custRadScaleInc="-39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E7E42-667D-4B60-858B-790C5593202D}" type="pres">
      <dgm:prSet presAssocID="{BE91FBC3-5713-4CC9-AEF4-A1D05DF55418}" presName="Name9" presStyleLbl="parChTrans1D2" presStyleIdx="4" presStyleCnt="7"/>
      <dgm:spPr/>
      <dgm:t>
        <a:bodyPr/>
        <a:lstStyle/>
        <a:p>
          <a:endParaRPr lang="en-US"/>
        </a:p>
      </dgm:t>
    </dgm:pt>
    <dgm:pt modelId="{6364F452-1641-4302-B656-FA2E0EFBE186}" type="pres">
      <dgm:prSet presAssocID="{BE91FBC3-5713-4CC9-AEF4-A1D05DF55418}" presName="connTx" presStyleLbl="parChTrans1D2" presStyleIdx="4" presStyleCnt="7"/>
      <dgm:spPr/>
      <dgm:t>
        <a:bodyPr/>
        <a:lstStyle/>
        <a:p>
          <a:endParaRPr lang="en-US"/>
        </a:p>
      </dgm:t>
    </dgm:pt>
    <dgm:pt modelId="{3EA34814-4E86-4B10-B390-15D32E69C24C}" type="pres">
      <dgm:prSet presAssocID="{E506E474-6000-49E4-9478-36328C809754}" presName="node" presStyleLbl="node1" presStyleIdx="4" presStyleCnt="7" custScaleX="156338" custScaleY="117971" custRadScaleRad="121979" custRadScaleInc="1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B838E-3D9E-4E3B-BCF4-478C61B672DD}" type="pres">
      <dgm:prSet presAssocID="{116D6CF0-36CB-4279-A822-7BFF5CE4B0A7}" presName="Name9" presStyleLbl="parChTrans1D2" presStyleIdx="5" presStyleCnt="7"/>
      <dgm:spPr/>
      <dgm:t>
        <a:bodyPr/>
        <a:lstStyle/>
        <a:p>
          <a:endParaRPr lang="en-US"/>
        </a:p>
      </dgm:t>
    </dgm:pt>
    <dgm:pt modelId="{A2AE1854-BD97-42BA-B366-58E5E14BAF46}" type="pres">
      <dgm:prSet presAssocID="{116D6CF0-36CB-4279-A822-7BFF5CE4B0A7}" presName="connTx" presStyleLbl="parChTrans1D2" presStyleIdx="5" presStyleCnt="7"/>
      <dgm:spPr/>
      <dgm:t>
        <a:bodyPr/>
        <a:lstStyle/>
        <a:p>
          <a:endParaRPr lang="en-US"/>
        </a:p>
      </dgm:t>
    </dgm:pt>
    <dgm:pt modelId="{8CEA7D09-766F-46F3-BA73-12B4A83F7F11}" type="pres">
      <dgm:prSet presAssocID="{F35CCF6B-7F36-4948-8867-C887C6FD0FAE}" presName="node" presStyleLbl="node1" presStyleIdx="5" presStyleCnt="7" custScaleX="142635" custScaleY="118164" custRadScaleRad="143972" custRadScaleInc="-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E4F9D-56A4-4043-A872-F9567600BB45}" type="pres">
      <dgm:prSet presAssocID="{0F53A999-13F2-456A-ABB6-E5FC170CB24E}" presName="Name9" presStyleLbl="parChTrans1D2" presStyleIdx="6" presStyleCnt="7"/>
      <dgm:spPr/>
      <dgm:t>
        <a:bodyPr/>
        <a:lstStyle/>
        <a:p>
          <a:endParaRPr lang="en-US"/>
        </a:p>
      </dgm:t>
    </dgm:pt>
    <dgm:pt modelId="{DD5703A8-34F6-43F3-9974-777B71D17EAD}" type="pres">
      <dgm:prSet presAssocID="{0F53A999-13F2-456A-ABB6-E5FC170CB24E}" presName="connTx" presStyleLbl="parChTrans1D2" presStyleIdx="6" presStyleCnt="7"/>
      <dgm:spPr/>
      <dgm:t>
        <a:bodyPr/>
        <a:lstStyle/>
        <a:p>
          <a:endParaRPr lang="en-US"/>
        </a:p>
      </dgm:t>
    </dgm:pt>
    <dgm:pt modelId="{FF20BE01-4997-4AD7-B5C3-16FCB007D772}" type="pres">
      <dgm:prSet presAssocID="{7E4F4477-25A2-4154-890F-20CF37578004}" presName="node" presStyleLbl="node1" presStyleIdx="6" presStyleCnt="7" custScaleX="163675" custScaleY="127416" custRadScaleRad="136263" custRadScaleInc="-39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C58AC-F1BC-49AB-9147-125F72EBC6F6}" srcId="{AF571CA0-DA50-4C7B-B129-7D4770ABF310}" destId="{E506E474-6000-49E4-9478-36328C809754}" srcOrd="4" destOrd="0" parTransId="{BE91FBC3-5713-4CC9-AEF4-A1D05DF55418}" sibTransId="{294022D7-C356-44DC-B82B-62409465D41D}"/>
    <dgm:cxn modelId="{FE226DC1-A108-4AC8-8B92-79005C08F4CD}" type="presOf" srcId="{62D90BBA-72F0-4983-BB48-01E71BD8E6DF}" destId="{99DB5145-ECBB-4A94-BF13-1DF3F11604E5}" srcOrd="1" destOrd="0" presId="urn:microsoft.com/office/officeart/2005/8/layout/radial1"/>
    <dgm:cxn modelId="{9A063648-BFF9-4EAF-A5C2-A1DB917D1D14}" type="presOf" srcId="{B5F39E25-D8AD-4C91-8E10-913468C02B58}" destId="{EBC63D2C-DCC3-43A4-95FA-2121037BDA38}" srcOrd="0" destOrd="0" presId="urn:microsoft.com/office/officeart/2005/8/layout/radial1"/>
    <dgm:cxn modelId="{B6D47B4B-BB40-44FF-9B52-D38F6F2FB678}" srcId="{AF571CA0-DA50-4C7B-B129-7D4770ABF310}" destId="{991B0E8D-E4C9-4FB5-840C-EACE8C2864DD}" srcOrd="0" destOrd="0" parTransId="{D61D130E-AC28-4AA5-8961-971AAE5A2319}" sibTransId="{F31EA669-C383-4A6A-B0D2-557685EB0D0F}"/>
    <dgm:cxn modelId="{CB702B9A-F6FD-464A-ACC7-B7A4866DE73A}" type="presOf" srcId="{B4E8DD48-EA5F-43AD-BF09-534FF0FC48A1}" destId="{B4622D9F-94F6-4B78-937D-6F79310D8F5F}" srcOrd="0" destOrd="0" presId="urn:microsoft.com/office/officeart/2005/8/layout/radial1"/>
    <dgm:cxn modelId="{83139310-1CB0-4561-B07E-BE465AAA31F0}" type="presOf" srcId="{991B0E8D-E4C9-4FB5-840C-EACE8C2864DD}" destId="{EB417236-30C3-4C09-9FF5-FEB7939E3A31}" srcOrd="0" destOrd="0" presId="urn:microsoft.com/office/officeart/2005/8/layout/radial1"/>
    <dgm:cxn modelId="{E610CE67-2733-421E-A0CD-A16C7DD0E881}" type="presOf" srcId="{AF571CA0-DA50-4C7B-B129-7D4770ABF310}" destId="{6CB90D95-5661-45A9-B62A-FCAC8A04CDEC}" srcOrd="0" destOrd="0" presId="urn:microsoft.com/office/officeart/2005/8/layout/radial1"/>
    <dgm:cxn modelId="{419864A9-0CC6-43C3-8D3A-1A231B7EB2FA}" srcId="{AF571CA0-DA50-4C7B-B129-7D4770ABF310}" destId="{B5F39E25-D8AD-4C91-8E10-913468C02B58}" srcOrd="1" destOrd="0" parTransId="{658E8237-2BEA-47F4-B714-1CE5ECC31C81}" sibTransId="{6714DE5F-2B5F-4127-8867-AACE4A97647F}"/>
    <dgm:cxn modelId="{9A99CA92-1EC1-4AB2-B86A-25602E6E119F}" type="presOf" srcId="{62D90BBA-72F0-4983-BB48-01E71BD8E6DF}" destId="{79682060-79C1-402D-98F5-DA9CD93491CB}" srcOrd="0" destOrd="0" presId="urn:microsoft.com/office/officeart/2005/8/layout/radial1"/>
    <dgm:cxn modelId="{787F5808-2503-408C-BAD8-98E3D7C7EEB0}" type="presOf" srcId="{116D6CF0-36CB-4279-A822-7BFF5CE4B0A7}" destId="{910B838E-3D9E-4E3B-BCF4-478C61B672DD}" srcOrd="0" destOrd="0" presId="urn:microsoft.com/office/officeart/2005/8/layout/radial1"/>
    <dgm:cxn modelId="{EEB098E0-69C6-432E-A79C-C03239163E20}" type="presOf" srcId="{E3408F2E-B69D-4118-8583-65862ACBB329}" destId="{ECA6E397-2DCD-492C-9281-BAF607113259}" srcOrd="0" destOrd="0" presId="urn:microsoft.com/office/officeart/2005/8/layout/radial1"/>
    <dgm:cxn modelId="{6D4D0DE1-ACAE-4D95-A1C3-FC764082DA31}" type="presOf" srcId="{BE91FBC3-5713-4CC9-AEF4-A1D05DF55418}" destId="{6364F452-1641-4302-B656-FA2E0EFBE186}" srcOrd="1" destOrd="0" presId="urn:microsoft.com/office/officeart/2005/8/layout/radial1"/>
    <dgm:cxn modelId="{E7234811-7FC3-4077-A9CB-205BCBA82AE4}" type="presOf" srcId="{58CC56E3-6956-49CF-A7E5-862406269E6F}" destId="{3AB81865-491C-41E8-ABA7-A103D96D81DC}" srcOrd="0" destOrd="0" presId="urn:microsoft.com/office/officeart/2005/8/layout/radial1"/>
    <dgm:cxn modelId="{C63E7CC5-0C24-4991-BDE7-C02F02D2AE52}" srcId="{AF571CA0-DA50-4C7B-B129-7D4770ABF310}" destId="{47CC8F5F-2F9C-45D2-B4A2-2907055DDC96}" srcOrd="3" destOrd="0" parTransId="{E3408F2E-B69D-4118-8583-65862ACBB329}" sibTransId="{7897A565-3DD5-43AD-AFD2-15BE9ACB98D0}"/>
    <dgm:cxn modelId="{839FDADC-EE7C-480D-8F79-44A0EFD8F225}" type="presOf" srcId="{E3408F2E-B69D-4118-8583-65862ACBB329}" destId="{9134E3AA-B146-4056-BD5D-B4EEE5B297C3}" srcOrd="1" destOrd="0" presId="urn:microsoft.com/office/officeart/2005/8/layout/radial1"/>
    <dgm:cxn modelId="{ED9A6A70-8572-4208-84ED-8C8D4EF48828}" type="presOf" srcId="{7E4F4477-25A2-4154-890F-20CF37578004}" destId="{FF20BE01-4997-4AD7-B5C3-16FCB007D772}" srcOrd="0" destOrd="0" presId="urn:microsoft.com/office/officeart/2005/8/layout/radial1"/>
    <dgm:cxn modelId="{C14C5E4A-8516-40CC-AD44-EECF5F75809F}" srcId="{AF571CA0-DA50-4C7B-B129-7D4770ABF310}" destId="{7E4F4477-25A2-4154-890F-20CF37578004}" srcOrd="6" destOrd="0" parTransId="{0F53A999-13F2-456A-ABB6-E5FC170CB24E}" sibTransId="{0A6C78DE-380A-48E3-9691-250546BD4DF3}"/>
    <dgm:cxn modelId="{FF06F124-8DCB-449C-B3A1-1B41F4BBA165}" srcId="{AF571CA0-DA50-4C7B-B129-7D4770ABF310}" destId="{F35CCF6B-7F36-4948-8867-C887C6FD0FAE}" srcOrd="5" destOrd="0" parTransId="{116D6CF0-36CB-4279-A822-7BFF5CE4B0A7}" sibTransId="{6D7D9195-DABB-4850-819B-CE21D49AA68A}"/>
    <dgm:cxn modelId="{5ED5508B-9561-4154-9A14-7C00AF6A205A}" type="presOf" srcId="{F35CCF6B-7F36-4948-8867-C887C6FD0FAE}" destId="{8CEA7D09-766F-46F3-BA73-12B4A83F7F11}" srcOrd="0" destOrd="0" presId="urn:microsoft.com/office/officeart/2005/8/layout/radial1"/>
    <dgm:cxn modelId="{BB991DD8-F2BC-424C-80AB-555F42B670EE}" srcId="{B4E8DD48-EA5F-43AD-BF09-534FF0FC48A1}" destId="{AF571CA0-DA50-4C7B-B129-7D4770ABF310}" srcOrd="0" destOrd="0" parTransId="{CC4F8F43-10C6-4FD3-8AAC-057BEB1EEA17}" sibTransId="{DCDD0970-7F7B-4061-8A4E-D3F887024DB9}"/>
    <dgm:cxn modelId="{6F1CEF00-584C-4C40-BB58-1C7D87FCF8B4}" type="presOf" srcId="{E506E474-6000-49E4-9478-36328C809754}" destId="{3EA34814-4E86-4B10-B390-15D32E69C24C}" srcOrd="0" destOrd="0" presId="urn:microsoft.com/office/officeart/2005/8/layout/radial1"/>
    <dgm:cxn modelId="{EC0E515A-E565-4FA3-8CFC-2EBC08FF22AB}" type="presOf" srcId="{D61D130E-AC28-4AA5-8961-971AAE5A2319}" destId="{7193E9A8-4DDF-4A22-A10F-398AE35B8BFE}" srcOrd="0" destOrd="0" presId="urn:microsoft.com/office/officeart/2005/8/layout/radial1"/>
    <dgm:cxn modelId="{808B15B3-4275-4FD8-9566-1A99149FC92A}" type="presOf" srcId="{D61D130E-AC28-4AA5-8961-971AAE5A2319}" destId="{98103341-8282-4ED5-8F01-41545DE5B9B4}" srcOrd="1" destOrd="0" presId="urn:microsoft.com/office/officeart/2005/8/layout/radial1"/>
    <dgm:cxn modelId="{5D0F0DD1-C669-4CB3-B9FF-1669CD8AF219}" type="presOf" srcId="{47CC8F5F-2F9C-45D2-B4A2-2907055DDC96}" destId="{5BD5D4E3-4A22-43DF-83E3-7F53DA4B29E2}" srcOrd="0" destOrd="0" presId="urn:microsoft.com/office/officeart/2005/8/layout/radial1"/>
    <dgm:cxn modelId="{8402F64D-7371-45CB-8A4A-6207DB6A10FC}" srcId="{AF571CA0-DA50-4C7B-B129-7D4770ABF310}" destId="{58CC56E3-6956-49CF-A7E5-862406269E6F}" srcOrd="2" destOrd="0" parTransId="{62D90BBA-72F0-4983-BB48-01E71BD8E6DF}" sibTransId="{117DF00A-050D-423A-8F42-D85CEAFA4417}"/>
    <dgm:cxn modelId="{2EA2B828-D8AE-4AAC-AA51-752AA724AB59}" type="presOf" srcId="{0F53A999-13F2-456A-ABB6-E5FC170CB24E}" destId="{DD5703A8-34F6-43F3-9974-777B71D17EAD}" srcOrd="1" destOrd="0" presId="urn:microsoft.com/office/officeart/2005/8/layout/radial1"/>
    <dgm:cxn modelId="{FFABAFCF-6E99-4538-95C7-D3BA11667AB8}" type="presOf" srcId="{658E8237-2BEA-47F4-B714-1CE5ECC31C81}" destId="{31A4CD26-23A4-4837-9450-3C673B676B6F}" srcOrd="1" destOrd="0" presId="urn:microsoft.com/office/officeart/2005/8/layout/radial1"/>
    <dgm:cxn modelId="{453C6A75-B750-4E1D-BB59-4181594C240B}" type="presOf" srcId="{658E8237-2BEA-47F4-B714-1CE5ECC31C81}" destId="{7DAD7ECB-9C0B-4E91-ACD8-F32AAFA66042}" srcOrd="0" destOrd="0" presId="urn:microsoft.com/office/officeart/2005/8/layout/radial1"/>
    <dgm:cxn modelId="{ED5B7412-0E9B-4BBB-8790-62BA68196F6E}" type="presOf" srcId="{BE91FBC3-5713-4CC9-AEF4-A1D05DF55418}" destId="{3E6E7E42-667D-4B60-858B-790C5593202D}" srcOrd="0" destOrd="0" presId="urn:microsoft.com/office/officeart/2005/8/layout/radial1"/>
    <dgm:cxn modelId="{DCEF15DB-04A8-46E1-93C5-12B7ED2EBC4F}" type="presOf" srcId="{0F53A999-13F2-456A-ABB6-E5FC170CB24E}" destId="{4F6E4F9D-56A4-4043-A872-F9567600BB45}" srcOrd="0" destOrd="0" presId="urn:microsoft.com/office/officeart/2005/8/layout/radial1"/>
    <dgm:cxn modelId="{5F938C21-CC85-4272-A023-8241C848C80C}" type="presOf" srcId="{116D6CF0-36CB-4279-A822-7BFF5CE4B0A7}" destId="{A2AE1854-BD97-42BA-B366-58E5E14BAF46}" srcOrd="1" destOrd="0" presId="urn:microsoft.com/office/officeart/2005/8/layout/radial1"/>
    <dgm:cxn modelId="{DD81C496-256D-4074-984E-CE12BC539704}" type="presParOf" srcId="{B4622D9F-94F6-4B78-937D-6F79310D8F5F}" destId="{6CB90D95-5661-45A9-B62A-FCAC8A04CDEC}" srcOrd="0" destOrd="0" presId="urn:microsoft.com/office/officeart/2005/8/layout/radial1"/>
    <dgm:cxn modelId="{1166BBC6-D060-43DE-B015-5B6EC7958A18}" type="presParOf" srcId="{B4622D9F-94F6-4B78-937D-6F79310D8F5F}" destId="{7193E9A8-4DDF-4A22-A10F-398AE35B8BFE}" srcOrd="1" destOrd="0" presId="urn:microsoft.com/office/officeart/2005/8/layout/radial1"/>
    <dgm:cxn modelId="{A52128AA-14AD-4E34-86F8-069D254CDC4D}" type="presParOf" srcId="{7193E9A8-4DDF-4A22-A10F-398AE35B8BFE}" destId="{98103341-8282-4ED5-8F01-41545DE5B9B4}" srcOrd="0" destOrd="0" presId="urn:microsoft.com/office/officeart/2005/8/layout/radial1"/>
    <dgm:cxn modelId="{1FFA55FF-9BAF-4F6F-8E3A-2818402F89EA}" type="presParOf" srcId="{B4622D9F-94F6-4B78-937D-6F79310D8F5F}" destId="{EB417236-30C3-4C09-9FF5-FEB7939E3A31}" srcOrd="2" destOrd="0" presId="urn:microsoft.com/office/officeart/2005/8/layout/radial1"/>
    <dgm:cxn modelId="{E60D2FE7-75A3-4DA8-85A0-5EAC95119385}" type="presParOf" srcId="{B4622D9F-94F6-4B78-937D-6F79310D8F5F}" destId="{7DAD7ECB-9C0B-4E91-ACD8-F32AAFA66042}" srcOrd="3" destOrd="0" presId="urn:microsoft.com/office/officeart/2005/8/layout/radial1"/>
    <dgm:cxn modelId="{0C5E3A66-5763-4583-8435-DE9DC6A4D545}" type="presParOf" srcId="{7DAD7ECB-9C0B-4E91-ACD8-F32AAFA66042}" destId="{31A4CD26-23A4-4837-9450-3C673B676B6F}" srcOrd="0" destOrd="0" presId="urn:microsoft.com/office/officeart/2005/8/layout/radial1"/>
    <dgm:cxn modelId="{55D847D0-176C-4E17-92BA-4120ACA64932}" type="presParOf" srcId="{B4622D9F-94F6-4B78-937D-6F79310D8F5F}" destId="{EBC63D2C-DCC3-43A4-95FA-2121037BDA38}" srcOrd="4" destOrd="0" presId="urn:microsoft.com/office/officeart/2005/8/layout/radial1"/>
    <dgm:cxn modelId="{FBA9772A-365C-4C24-B45F-575CCE469CFE}" type="presParOf" srcId="{B4622D9F-94F6-4B78-937D-6F79310D8F5F}" destId="{79682060-79C1-402D-98F5-DA9CD93491CB}" srcOrd="5" destOrd="0" presId="urn:microsoft.com/office/officeart/2005/8/layout/radial1"/>
    <dgm:cxn modelId="{96E473FA-101E-4AB8-9699-44F1E3F8F0A4}" type="presParOf" srcId="{79682060-79C1-402D-98F5-DA9CD93491CB}" destId="{99DB5145-ECBB-4A94-BF13-1DF3F11604E5}" srcOrd="0" destOrd="0" presId="urn:microsoft.com/office/officeart/2005/8/layout/radial1"/>
    <dgm:cxn modelId="{34BE6F05-4CE6-4225-9126-6BE36B9398AD}" type="presParOf" srcId="{B4622D9F-94F6-4B78-937D-6F79310D8F5F}" destId="{3AB81865-491C-41E8-ABA7-A103D96D81DC}" srcOrd="6" destOrd="0" presId="urn:microsoft.com/office/officeart/2005/8/layout/radial1"/>
    <dgm:cxn modelId="{ED8288BD-27F5-49C3-9A97-36D2FCA944C4}" type="presParOf" srcId="{B4622D9F-94F6-4B78-937D-6F79310D8F5F}" destId="{ECA6E397-2DCD-492C-9281-BAF607113259}" srcOrd="7" destOrd="0" presId="urn:microsoft.com/office/officeart/2005/8/layout/radial1"/>
    <dgm:cxn modelId="{69EEB12B-9C71-4C7F-B73E-1E499952842C}" type="presParOf" srcId="{ECA6E397-2DCD-492C-9281-BAF607113259}" destId="{9134E3AA-B146-4056-BD5D-B4EEE5B297C3}" srcOrd="0" destOrd="0" presId="urn:microsoft.com/office/officeart/2005/8/layout/radial1"/>
    <dgm:cxn modelId="{BFEBE09C-D558-4F55-9F28-8A984A82E47A}" type="presParOf" srcId="{B4622D9F-94F6-4B78-937D-6F79310D8F5F}" destId="{5BD5D4E3-4A22-43DF-83E3-7F53DA4B29E2}" srcOrd="8" destOrd="0" presId="urn:microsoft.com/office/officeart/2005/8/layout/radial1"/>
    <dgm:cxn modelId="{926D8F7F-A1E5-4B6C-9F01-1E16B64686A4}" type="presParOf" srcId="{B4622D9F-94F6-4B78-937D-6F79310D8F5F}" destId="{3E6E7E42-667D-4B60-858B-790C5593202D}" srcOrd="9" destOrd="0" presId="urn:microsoft.com/office/officeart/2005/8/layout/radial1"/>
    <dgm:cxn modelId="{886F46C3-231B-4992-BE26-C06E8B769089}" type="presParOf" srcId="{3E6E7E42-667D-4B60-858B-790C5593202D}" destId="{6364F452-1641-4302-B656-FA2E0EFBE186}" srcOrd="0" destOrd="0" presId="urn:microsoft.com/office/officeart/2005/8/layout/radial1"/>
    <dgm:cxn modelId="{EBBE5C2A-ED05-4768-AEC5-A283E1B93DF3}" type="presParOf" srcId="{B4622D9F-94F6-4B78-937D-6F79310D8F5F}" destId="{3EA34814-4E86-4B10-B390-15D32E69C24C}" srcOrd="10" destOrd="0" presId="urn:microsoft.com/office/officeart/2005/8/layout/radial1"/>
    <dgm:cxn modelId="{6D736912-C0E5-44B7-973E-8EA062511C13}" type="presParOf" srcId="{B4622D9F-94F6-4B78-937D-6F79310D8F5F}" destId="{910B838E-3D9E-4E3B-BCF4-478C61B672DD}" srcOrd="11" destOrd="0" presId="urn:microsoft.com/office/officeart/2005/8/layout/radial1"/>
    <dgm:cxn modelId="{4CDE94ED-6D6D-464D-987F-0501056F0A2A}" type="presParOf" srcId="{910B838E-3D9E-4E3B-BCF4-478C61B672DD}" destId="{A2AE1854-BD97-42BA-B366-58E5E14BAF46}" srcOrd="0" destOrd="0" presId="urn:microsoft.com/office/officeart/2005/8/layout/radial1"/>
    <dgm:cxn modelId="{0FE70540-45CE-4A42-B4F8-95585AEFEFAA}" type="presParOf" srcId="{B4622D9F-94F6-4B78-937D-6F79310D8F5F}" destId="{8CEA7D09-766F-46F3-BA73-12B4A83F7F11}" srcOrd="12" destOrd="0" presId="urn:microsoft.com/office/officeart/2005/8/layout/radial1"/>
    <dgm:cxn modelId="{377CBFEA-ED75-4A0F-9283-0F65B8F0DE44}" type="presParOf" srcId="{B4622D9F-94F6-4B78-937D-6F79310D8F5F}" destId="{4F6E4F9D-56A4-4043-A872-F9567600BB45}" srcOrd="13" destOrd="0" presId="urn:microsoft.com/office/officeart/2005/8/layout/radial1"/>
    <dgm:cxn modelId="{B184E044-8C40-4AE2-84A5-58C4C3C8D80F}" type="presParOf" srcId="{4F6E4F9D-56A4-4043-A872-F9567600BB45}" destId="{DD5703A8-34F6-43F3-9974-777B71D17EAD}" srcOrd="0" destOrd="0" presId="urn:microsoft.com/office/officeart/2005/8/layout/radial1"/>
    <dgm:cxn modelId="{CDEA0566-AA9E-4560-B1BE-5CF09B4D52CE}" type="presParOf" srcId="{B4622D9F-94F6-4B78-937D-6F79310D8F5F}" destId="{FF20BE01-4997-4AD7-B5C3-16FCB007D77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E8DD48-EA5F-43AD-BF09-534FF0FC48A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571CA0-DA50-4C7B-B129-7D4770ABF31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সততার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অভাব</a:t>
          </a:r>
          <a:endParaRPr lang="en-US" sz="4400" dirty="0">
            <a:latin typeface="Shobuj Nolua" pitchFamily="2" charset="0"/>
            <a:cs typeface="Shobuj Nolua" pitchFamily="2" charset="0"/>
          </a:endParaRPr>
        </a:p>
      </dgm:t>
    </dgm:pt>
    <dgm:pt modelId="{CC4F8F43-10C6-4FD3-8AAC-057BEB1EEA17}" type="parTrans" cxnId="{BB991DD8-F2BC-424C-80AB-555F42B670EE}">
      <dgm:prSet/>
      <dgm:spPr/>
      <dgm:t>
        <a:bodyPr/>
        <a:lstStyle/>
        <a:p>
          <a:endParaRPr lang="en-US"/>
        </a:p>
      </dgm:t>
    </dgm:pt>
    <dgm:pt modelId="{DCDD0970-7F7B-4061-8A4E-D3F887024DB9}" type="sibTrans" cxnId="{BB991DD8-F2BC-424C-80AB-555F42B670EE}">
      <dgm:prSet/>
      <dgm:spPr/>
      <dgm:t>
        <a:bodyPr/>
        <a:lstStyle/>
        <a:p>
          <a:endParaRPr lang="en-US"/>
        </a:p>
      </dgm:t>
    </dgm:pt>
    <dgm:pt modelId="{991B0E8D-E4C9-4FB5-840C-EACE8C2864D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সুখ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শান্তি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নেই</a:t>
          </a:r>
          <a:endParaRPr lang="en-US" sz="4400" dirty="0">
            <a:latin typeface="Shobuj Nolua" pitchFamily="2" charset="0"/>
            <a:cs typeface="Shobuj Nolua" pitchFamily="2" charset="0"/>
          </a:endParaRPr>
        </a:p>
      </dgm:t>
    </dgm:pt>
    <dgm:pt modelId="{D61D130E-AC28-4AA5-8961-971AAE5A2319}" type="parTrans" cxnId="{B6D47B4B-BB40-44FF-9B52-D38F6F2FB678}">
      <dgm:prSet custT="1"/>
      <dgm:spPr/>
      <dgm:t>
        <a:bodyPr/>
        <a:lstStyle/>
        <a:p>
          <a:endParaRPr lang="en-US" sz="4400">
            <a:latin typeface="Shobuj Nolua" pitchFamily="2" charset="0"/>
            <a:cs typeface="Shobuj Nolua" pitchFamily="2" charset="0"/>
          </a:endParaRPr>
        </a:p>
      </dgm:t>
    </dgm:pt>
    <dgm:pt modelId="{F31EA669-C383-4A6A-B0D2-557685EB0D0F}" type="sibTrans" cxnId="{B6D47B4B-BB40-44FF-9B52-D38F6F2FB678}">
      <dgm:prSet/>
      <dgm:spPr/>
      <dgm:t>
        <a:bodyPr/>
        <a:lstStyle/>
        <a:p>
          <a:endParaRPr lang="en-US"/>
        </a:p>
      </dgm:t>
    </dgm:pt>
    <dgm:pt modelId="{B5F39E25-D8AD-4C91-8E10-913468C02B5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অশান্তি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আর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অশান্তি</a:t>
          </a:r>
          <a:endParaRPr lang="en-US" sz="4400" dirty="0">
            <a:latin typeface="Shobuj Nolua" pitchFamily="2" charset="0"/>
            <a:cs typeface="Shobuj Nolua" pitchFamily="2" charset="0"/>
          </a:endParaRPr>
        </a:p>
      </dgm:t>
    </dgm:pt>
    <dgm:pt modelId="{658E8237-2BEA-47F4-B714-1CE5ECC31C81}" type="parTrans" cxnId="{419864A9-0CC6-43C3-8D3A-1A231B7EB2FA}">
      <dgm:prSet custT="1"/>
      <dgm:spPr/>
      <dgm:t>
        <a:bodyPr/>
        <a:lstStyle/>
        <a:p>
          <a:endParaRPr lang="en-US" sz="4400">
            <a:latin typeface="Shobuj Nolua" pitchFamily="2" charset="0"/>
            <a:cs typeface="Shobuj Nolua" pitchFamily="2" charset="0"/>
          </a:endParaRPr>
        </a:p>
      </dgm:t>
    </dgm:pt>
    <dgm:pt modelId="{6714DE5F-2B5F-4127-8867-AACE4A97647F}" type="sibTrans" cxnId="{419864A9-0CC6-43C3-8D3A-1A231B7EB2FA}">
      <dgm:prSet/>
      <dgm:spPr/>
      <dgm:t>
        <a:bodyPr/>
        <a:lstStyle/>
        <a:p>
          <a:endParaRPr lang="en-US"/>
        </a:p>
      </dgm:t>
    </dgm:pt>
    <dgm:pt modelId="{58CC56E3-6956-49CF-A7E5-862406269E6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বদনাম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বিরাজ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করে</a:t>
          </a:r>
          <a:endParaRPr lang="en-US" sz="4400" dirty="0">
            <a:latin typeface="Shobuj Nolua" pitchFamily="2" charset="0"/>
            <a:cs typeface="Shobuj Nolua" pitchFamily="2" charset="0"/>
          </a:endParaRPr>
        </a:p>
      </dgm:t>
    </dgm:pt>
    <dgm:pt modelId="{62D90BBA-72F0-4983-BB48-01E71BD8E6DF}" type="parTrans" cxnId="{8402F64D-7371-45CB-8A4A-6207DB6A10FC}">
      <dgm:prSet custT="1"/>
      <dgm:spPr/>
      <dgm:t>
        <a:bodyPr/>
        <a:lstStyle/>
        <a:p>
          <a:endParaRPr lang="en-US" sz="4400">
            <a:latin typeface="Shobuj Nolua" pitchFamily="2" charset="0"/>
            <a:cs typeface="Shobuj Nolua" pitchFamily="2" charset="0"/>
          </a:endParaRPr>
        </a:p>
      </dgm:t>
    </dgm:pt>
    <dgm:pt modelId="{117DF00A-050D-423A-8F42-D85CEAFA4417}" type="sibTrans" cxnId="{8402F64D-7371-45CB-8A4A-6207DB6A10FC}">
      <dgm:prSet/>
      <dgm:spPr/>
      <dgm:t>
        <a:bodyPr/>
        <a:lstStyle/>
        <a:p>
          <a:endParaRPr lang="en-US"/>
        </a:p>
      </dgm:t>
    </dgm:pt>
    <dgm:pt modelId="{47CC8F5F-2F9C-45D2-B4A2-2907055DDC9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সমাজে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হেয়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হয়</a:t>
          </a:r>
          <a:endParaRPr lang="en-US" sz="4400" dirty="0">
            <a:latin typeface="Shobuj Nolua" pitchFamily="2" charset="0"/>
            <a:cs typeface="Shobuj Nolua" pitchFamily="2" charset="0"/>
          </a:endParaRPr>
        </a:p>
      </dgm:t>
    </dgm:pt>
    <dgm:pt modelId="{E3408F2E-B69D-4118-8583-65862ACBB329}" type="parTrans" cxnId="{C63E7CC5-0C24-4991-BDE7-C02F02D2AE52}">
      <dgm:prSet custT="1"/>
      <dgm:spPr/>
      <dgm:t>
        <a:bodyPr/>
        <a:lstStyle/>
        <a:p>
          <a:endParaRPr lang="en-US" sz="4400">
            <a:latin typeface="Shobuj Nolua" pitchFamily="2" charset="0"/>
            <a:cs typeface="Shobuj Nolua" pitchFamily="2" charset="0"/>
          </a:endParaRPr>
        </a:p>
      </dgm:t>
    </dgm:pt>
    <dgm:pt modelId="{7897A565-3DD5-43AD-AFD2-15BE9ACB98D0}" type="sibTrans" cxnId="{C63E7CC5-0C24-4991-BDE7-C02F02D2AE52}">
      <dgm:prSet/>
      <dgm:spPr/>
      <dgm:t>
        <a:bodyPr/>
        <a:lstStyle/>
        <a:p>
          <a:endParaRPr lang="en-US"/>
        </a:p>
      </dgm:t>
    </dgm:pt>
    <dgm:pt modelId="{E506E474-6000-49E4-9478-36328C809754}">
      <dgm:prSet custT="1"/>
      <dgm:spPr>
        <a:solidFill>
          <a:srgbClr val="0070C0"/>
        </a:solidFill>
      </dgm:spPr>
      <dgm:t>
        <a:bodyPr/>
        <a:lstStyle/>
        <a:p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সমাজ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ধ্বংশ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হয়</a:t>
          </a:r>
          <a:endParaRPr lang="en-US" sz="4400" dirty="0">
            <a:latin typeface="Shobuj Nolua" pitchFamily="2" charset="0"/>
            <a:cs typeface="Shobuj Nolua" pitchFamily="2" charset="0"/>
          </a:endParaRPr>
        </a:p>
      </dgm:t>
    </dgm:pt>
    <dgm:pt modelId="{BE91FBC3-5713-4CC9-AEF4-A1D05DF55418}" type="parTrans" cxnId="{952C58AC-F1BC-49AB-9147-125F72EBC6F6}">
      <dgm:prSet custT="1"/>
      <dgm:spPr/>
      <dgm:t>
        <a:bodyPr/>
        <a:lstStyle/>
        <a:p>
          <a:endParaRPr lang="en-US" sz="4400">
            <a:latin typeface="Shobuj Nolua" pitchFamily="2" charset="0"/>
            <a:cs typeface="Shobuj Nolua" pitchFamily="2" charset="0"/>
          </a:endParaRPr>
        </a:p>
      </dgm:t>
    </dgm:pt>
    <dgm:pt modelId="{294022D7-C356-44DC-B82B-62409465D41D}" type="sibTrans" cxnId="{952C58AC-F1BC-49AB-9147-125F72EBC6F6}">
      <dgm:prSet/>
      <dgm:spPr/>
      <dgm:t>
        <a:bodyPr/>
        <a:lstStyle/>
        <a:p>
          <a:endParaRPr lang="en-US"/>
        </a:p>
      </dgm:t>
    </dgm:pt>
    <dgm:pt modelId="{F35CCF6B-7F36-4948-8867-C887C6FD0FAE}">
      <dgm:prSet custT="1"/>
      <dgm:spPr>
        <a:solidFill>
          <a:srgbClr val="002060"/>
        </a:solidFill>
      </dgm:spPr>
      <dgm:t>
        <a:bodyPr/>
        <a:lstStyle/>
        <a:p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প্রতারনা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বেড়ে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যায়</a:t>
          </a:r>
          <a:endParaRPr lang="en-US" sz="4400" dirty="0">
            <a:latin typeface="Shobuj Nolua" pitchFamily="2" charset="0"/>
            <a:cs typeface="Shobuj Nolua" pitchFamily="2" charset="0"/>
          </a:endParaRPr>
        </a:p>
      </dgm:t>
    </dgm:pt>
    <dgm:pt modelId="{116D6CF0-36CB-4279-A822-7BFF5CE4B0A7}" type="parTrans" cxnId="{FF06F124-8DCB-449C-B3A1-1B41F4BBA165}">
      <dgm:prSet custT="1"/>
      <dgm:spPr/>
      <dgm:t>
        <a:bodyPr/>
        <a:lstStyle/>
        <a:p>
          <a:endParaRPr lang="en-US" sz="4400">
            <a:latin typeface="Shobuj Nolua" pitchFamily="2" charset="0"/>
            <a:cs typeface="Shobuj Nolua" pitchFamily="2" charset="0"/>
          </a:endParaRPr>
        </a:p>
      </dgm:t>
    </dgm:pt>
    <dgm:pt modelId="{6D7D9195-DABB-4850-819B-CE21D49AA68A}" type="sibTrans" cxnId="{FF06F124-8DCB-449C-B3A1-1B41F4BBA165}">
      <dgm:prSet/>
      <dgm:spPr/>
      <dgm:t>
        <a:bodyPr/>
        <a:lstStyle/>
        <a:p>
          <a:endParaRPr lang="en-US"/>
        </a:p>
      </dgm:t>
    </dgm:pt>
    <dgm:pt modelId="{7E4F4477-25A2-4154-890F-20CF37578004}">
      <dgm:prSet custT="1"/>
      <dgm:spPr/>
      <dgm:t>
        <a:bodyPr/>
        <a:lstStyle/>
        <a:p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দুর্নীতি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রেড়ে</a:t>
          </a:r>
          <a:r>
            <a:rPr lang="en-US" sz="44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dirty="0" err="1" smtClean="0">
              <a:latin typeface="Shobuj Nolua" pitchFamily="2" charset="0"/>
              <a:cs typeface="Shobuj Nolua" pitchFamily="2" charset="0"/>
            </a:rPr>
            <a:t>যায়</a:t>
          </a:r>
          <a:endParaRPr lang="en-US" sz="4400" dirty="0"/>
        </a:p>
      </dgm:t>
    </dgm:pt>
    <dgm:pt modelId="{0F53A999-13F2-456A-ABB6-E5FC170CB24E}" type="parTrans" cxnId="{C14C5E4A-8516-40CC-AD44-EECF5F75809F}">
      <dgm:prSet custT="1"/>
      <dgm:spPr/>
      <dgm:t>
        <a:bodyPr/>
        <a:lstStyle/>
        <a:p>
          <a:endParaRPr lang="en-US" sz="4400"/>
        </a:p>
      </dgm:t>
    </dgm:pt>
    <dgm:pt modelId="{0A6C78DE-380A-48E3-9691-250546BD4DF3}" type="sibTrans" cxnId="{C14C5E4A-8516-40CC-AD44-EECF5F75809F}">
      <dgm:prSet/>
      <dgm:spPr/>
      <dgm:t>
        <a:bodyPr/>
        <a:lstStyle/>
        <a:p>
          <a:endParaRPr lang="en-US"/>
        </a:p>
      </dgm:t>
    </dgm:pt>
    <dgm:pt modelId="{B4622D9F-94F6-4B78-937D-6F79310D8F5F}" type="pres">
      <dgm:prSet presAssocID="{B4E8DD48-EA5F-43AD-BF09-534FF0FC48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B90D95-5661-45A9-B62A-FCAC8A04CDEC}" type="pres">
      <dgm:prSet presAssocID="{AF571CA0-DA50-4C7B-B129-7D4770ABF310}" presName="centerShape" presStyleLbl="node0" presStyleIdx="0" presStyleCnt="1" custScaleX="128190" custScaleY="112822"/>
      <dgm:spPr/>
      <dgm:t>
        <a:bodyPr/>
        <a:lstStyle/>
        <a:p>
          <a:endParaRPr lang="en-US"/>
        </a:p>
      </dgm:t>
    </dgm:pt>
    <dgm:pt modelId="{7193E9A8-4DDF-4A22-A10F-398AE35B8BFE}" type="pres">
      <dgm:prSet presAssocID="{D61D130E-AC28-4AA5-8961-971AAE5A2319}" presName="Name9" presStyleLbl="parChTrans1D2" presStyleIdx="0" presStyleCnt="7"/>
      <dgm:spPr/>
      <dgm:t>
        <a:bodyPr/>
        <a:lstStyle/>
        <a:p>
          <a:endParaRPr lang="en-US"/>
        </a:p>
      </dgm:t>
    </dgm:pt>
    <dgm:pt modelId="{98103341-8282-4ED5-8F01-41545DE5B9B4}" type="pres">
      <dgm:prSet presAssocID="{D61D130E-AC28-4AA5-8961-971AAE5A2319}" presName="connTx" presStyleLbl="parChTrans1D2" presStyleIdx="0" presStyleCnt="7"/>
      <dgm:spPr/>
      <dgm:t>
        <a:bodyPr/>
        <a:lstStyle/>
        <a:p>
          <a:endParaRPr lang="en-US"/>
        </a:p>
      </dgm:t>
    </dgm:pt>
    <dgm:pt modelId="{EB417236-30C3-4C09-9FF5-FEB7939E3A31}" type="pres">
      <dgm:prSet presAssocID="{991B0E8D-E4C9-4FB5-840C-EACE8C2864DD}" presName="node" presStyleLbl="node1" presStyleIdx="0" presStyleCnt="7" custScaleX="119108" custScaleY="110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D7ECB-9C0B-4E91-ACD8-F32AAFA66042}" type="pres">
      <dgm:prSet presAssocID="{658E8237-2BEA-47F4-B714-1CE5ECC31C81}" presName="Name9" presStyleLbl="parChTrans1D2" presStyleIdx="1" presStyleCnt="7"/>
      <dgm:spPr/>
      <dgm:t>
        <a:bodyPr/>
        <a:lstStyle/>
        <a:p>
          <a:endParaRPr lang="en-US"/>
        </a:p>
      </dgm:t>
    </dgm:pt>
    <dgm:pt modelId="{31A4CD26-23A4-4837-9450-3C673B676B6F}" type="pres">
      <dgm:prSet presAssocID="{658E8237-2BEA-47F4-B714-1CE5ECC31C81}" presName="connTx" presStyleLbl="parChTrans1D2" presStyleIdx="1" presStyleCnt="7"/>
      <dgm:spPr/>
      <dgm:t>
        <a:bodyPr/>
        <a:lstStyle/>
        <a:p>
          <a:endParaRPr lang="en-US"/>
        </a:p>
      </dgm:t>
    </dgm:pt>
    <dgm:pt modelId="{EBC63D2C-DCC3-43A4-95FA-2121037BDA38}" type="pres">
      <dgm:prSet presAssocID="{B5F39E25-D8AD-4C91-8E10-913468C02B58}" presName="node" presStyleLbl="node1" presStyleIdx="1" presStyleCnt="7" custScaleX="156291" custScaleY="138692" custRadScaleRad="141751" custRadScaleInc="-2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82060-79C1-402D-98F5-DA9CD93491CB}" type="pres">
      <dgm:prSet presAssocID="{62D90BBA-72F0-4983-BB48-01E71BD8E6DF}" presName="Name9" presStyleLbl="parChTrans1D2" presStyleIdx="2" presStyleCnt="7"/>
      <dgm:spPr/>
      <dgm:t>
        <a:bodyPr/>
        <a:lstStyle/>
        <a:p>
          <a:endParaRPr lang="en-US"/>
        </a:p>
      </dgm:t>
    </dgm:pt>
    <dgm:pt modelId="{99DB5145-ECBB-4A94-BF13-1DF3F11604E5}" type="pres">
      <dgm:prSet presAssocID="{62D90BBA-72F0-4983-BB48-01E71BD8E6DF}" presName="connTx" presStyleLbl="parChTrans1D2" presStyleIdx="2" presStyleCnt="7"/>
      <dgm:spPr/>
      <dgm:t>
        <a:bodyPr/>
        <a:lstStyle/>
        <a:p>
          <a:endParaRPr lang="en-US"/>
        </a:p>
      </dgm:t>
    </dgm:pt>
    <dgm:pt modelId="{3AB81865-491C-41E8-ABA7-A103D96D81DC}" type="pres">
      <dgm:prSet presAssocID="{58CC56E3-6956-49CF-A7E5-862406269E6F}" presName="node" presStyleLbl="node1" presStyleIdx="2" presStyleCnt="7" custScaleX="138444" custScaleY="138345" custRadScaleRad="134714" custRadScaleInc="-27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6E397-2DCD-492C-9281-BAF607113259}" type="pres">
      <dgm:prSet presAssocID="{E3408F2E-B69D-4118-8583-65862ACBB329}" presName="Name9" presStyleLbl="parChTrans1D2" presStyleIdx="3" presStyleCnt="7"/>
      <dgm:spPr/>
      <dgm:t>
        <a:bodyPr/>
        <a:lstStyle/>
        <a:p>
          <a:endParaRPr lang="en-US"/>
        </a:p>
      </dgm:t>
    </dgm:pt>
    <dgm:pt modelId="{9134E3AA-B146-4056-BD5D-B4EEE5B297C3}" type="pres">
      <dgm:prSet presAssocID="{E3408F2E-B69D-4118-8583-65862ACBB32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5BD5D4E3-4A22-43DF-83E3-7F53DA4B29E2}" type="pres">
      <dgm:prSet presAssocID="{47CC8F5F-2F9C-45D2-B4A2-2907055DDC96}" presName="node" presStyleLbl="node1" presStyleIdx="3" presStyleCnt="7" custScaleX="129350" custScaleY="112982" custRadScaleRad="107886" custRadScaleInc="-34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E7E42-667D-4B60-858B-790C5593202D}" type="pres">
      <dgm:prSet presAssocID="{BE91FBC3-5713-4CC9-AEF4-A1D05DF55418}" presName="Name9" presStyleLbl="parChTrans1D2" presStyleIdx="4" presStyleCnt="7"/>
      <dgm:spPr/>
      <dgm:t>
        <a:bodyPr/>
        <a:lstStyle/>
        <a:p>
          <a:endParaRPr lang="en-US"/>
        </a:p>
      </dgm:t>
    </dgm:pt>
    <dgm:pt modelId="{6364F452-1641-4302-B656-FA2E0EFBE186}" type="pres">
      <dgm:prSet presAssocID="{BE91FBC3-5713-4CC9-AEF4-A1D05DF55418}" presName="connTx" presStyleLbl="parChTrans1D2" presStyleIdx="4" presStyleCnt="7"/>
      <dgm:spPr/>
      <dgm:t>
        <a:bodyPr/>
        <a:lstStyle/>
        <a:p>
          <a:endParaRPr lang="en-US"/>
        </a:p>
      </dgm:t>
    </dgm:pt>
    <dgm:pt modelId="{3EA34814-4E86-4B10-B390-15D32E69C24C}" type="pres">
      <dgm:prSet presAssocID="{E506E474-6000-49E4-9478-36328C809754}" presName="node" presStyleLbl="node1" presStyleIdx="4" presStyleCnt="7" custScaleX="127247" custScaleY="117971" custRadScaleRad="121979" custRadScaleInc="1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B838E-3D9E-4E3B-BCF4-478C61B672DD}" type="pres">
      <dgm:prSet presAssocID="{116D6CF0-36CB-4279-A822-7BFF5CE4B0A7}" presName="Name9" presStyleLbl="parChTrans1D2" presStyleIdx="5" presStyleCnt="7"/>
      <dgm:spPr/>
      <dgm:t>
        <a:bodyPr/>
        <a:lstStyle/>
        <a:p>
          <a:endParaRPr lang="en-US"/>
        </a:p>
      </dgm:t>
    </dgm:pt>
    <dgm:pt modelId="{A2AE1854-BD97-42BA-B366-58E5E14BAF46}" type="pres">
      <dgm:prSet presAssocID="{116D6CF0-36CB-4279-A822-7BFF5CE4B0A7}" presName="connTx" presStyleLbl="parChTrans1D2" presStyleIdx="5" presStyleCnt="7"/>
      <dgm:spPr/>
      <dgm:t>
        <a:bodyPr/>
        <a:lstStyle/>
        <a:p>
          <a:endParaRPr lang="en-US"/>
        </a:p>
      </dgm:t>
    </dgm:pt>
    <dgm:pt modelId="{8CEA7D09-766F-46F3-BA73-12B4A83F7F11}" type="pres">
      <dgm:prSet presAssocID="{F35CCF6B-7F36-4948-8867-C887C6FD0FAE}" presName="node" presStyleLbl="node1" presStyleIdx="5" presStyleCnt="7" custScaleX="142635" custScaleY="118164" custRadScaleRad="143972" custRadScaleInc="-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E4F9D-56A4-4043-A872-F9567600BB45}" type="pres">
      <dgm:prSet presAssocID="{0F53A999-13F2-456A-ABB6-E5FC170CB24E}" presName="Name9" presStyleLbl="parChTrans1D2" presStyleIdx="6" presStyleCnt="7"/>
      <dgm:spPr/>
      <dgm:t>
        <a:bodyPr/>
        <a:lstStyle/>
        <a:p>
          <a:endParaRPr lang="en-US"/>
        </a:p>
      </dgm:t>
    </dgm:pt>
    <dgm:pt modelId="{DD5703A8-34F6-43F3-9974-777B71D17EAD}" type="pres">
      <dgm:prSet presAssocID="{0F53A999-13F2-456A-ABB6-E5FC170CB24E}" presName="connTx" presStyleLbl="parChTrans1D2" presStyleIdx="6" presStyleCnt="7"/>
      <dgm:spPr/>
      <dgm:t>
        <a:bodyPr/>
        <a:lstStyle/>
        <a:p>
          <a:endParaRPr lang="en-US"/>
        </a:p>
      </dgm:t>
    </dgm:pt>
    <dgm:pt modelId="{FF20BE01-4997-4AD7-B5C3-16FCB007D772}" type="pres">
      <dgm:prSet presAssocID="{7E4F4477-25A2-4154-890F-20CF37578004}" presName="node" presStyleLbl="node1" presStyleIdx="6" presStyleCnt="7" custScaleX="163675" custScaleY="127416" custRadScaleRad="136263" custRadScaleInc="-39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06F124-8DCB-449C-B3A1-1B41F4BBA165}" srcId="{AF571CA0-DA50-4C7B-B129-7D4770ABF310}" destId="{F35CCF6B-7F36-4948-8867-C887C6FD0FAE}" srcOrd="5" destOrd="0" parTransId="{116D6CF0-36CB-4279-A822-7BFF5CE4B0A7}" sibTransId="{6D7D9195-DABB-4850-819B-CE21D49AA68A}"/>
    <dgm:cxn modelId="{CA880DF6-AFA2-4E82-9990-B00BE392338E}" type="presOf" srcId="{E3408F2E-B69D-4118-8583-65862ACBB329}" destId="{ECA6E397-2DCD-492C-9281-BAF607113259}" srcOrd="0" destOrd="0" presId="urn:microsoft.com/office/officeart/2005/8/layout/radial1"/>
    <dgm:cxn modelId="{415ABF70-3806-4A56-A746-0FF6CC215DE7}" type="presOf" srcId="{116D6CF0-36CB-4279-A822-7BFF5CE4B0A7}" destId="{910B838E-3D9E-4E3B-BCF4-478C61B672DD}" srcOrd="0" destOrd="0" presId="urn:microsoft.com/office/officeart/2005/8/layout/radial1"/>
    <dgm:cxn modelId="{85CCD922-C414-44E8-94AB-979B5C48206A}" type="presOf" srcId="{BE91FBC3-5713-4CC9-AEF4-A1D05DF55418}" destId="{3E6E7E42-667D-4B60-858B-790C5593202D}" srcOrd="0" destOrd="0" presId="urn:microsoft.com/office/officeart/2005/8/layout/radial1"/>
    <dgm:cxn modelId="{B6D47B4B-BB40-44FF-9B52-D38F6F2FB678}" srcId="{AF571CA0-DA50-4C7B-B129-7D4770ABF310}" destId="{991B0E8D-E4C9-4FB5-840C-EACE8C2864DD}" srcOrd="0" destOrd="0" parTransId="{D61D130E-AC28-4AA5-8961-971AAE5A2319}" sibTransId="{F31EA669-C383-4A6A-B0D2-557685EB0D0F}"/>
    <dgm:cxn modelId="{87BEE4C8-341E-4C29-8DFE-31AD19D16F14}" type="presOf" srcId="{658E8237-2BEA-47F4-B714-1CE5ECC31C81}" destId="{7DAD7ECB-9C0B-4E91-ACD8-F32AAFA66042}" srcOrd="0" destOrd="0" presId="urn:microsoft.com/office/officeart/2005/8/layout/radial1"/>
    <dgm:cxn modelId="{C63E7CC5-0C24-4991-BDE7-C02F02D2AE52}" srcId="{AF571CA0-DA50-4C7B-B129-7D4770ABF310}" destId="{47CC8F5F-2F9C-45D2-B4A2-2907055DDC96}" srcOrd="3" destOrd="0" parTransId="{E3408F2E-B69D-4118-8583-65862ACBB329}" sibTransId="{7897A565-3DD5-43AD-AFD2-15BE9ACB98D0}"/>
    <dgm:cxn modelId="{952C58AC-F1BC-49AB-9147-125F72EBC6F6}" srcId="{AF571CA0-DA50-4C7B-B129-7D4770ABF310}" destId="{E506E474-6000-49E4-9478-36328C809754}" srcOrd="4" destOrd="0" parTransId="{BE91FBC3-5713-4CC9-AEF4-A1D05DF55418}" sibTransId="{294022D7-C356-44DC-B82B-62409465D41D}"/>
    <dgm:cxn modelId="{FD343AA5-6DE4-428A-94EE-6EF183778177}" type="presOf" srcId="{BE91FBC3-5713-4CC9-AEF4-A1D05DF55418}" destId="{6364F452-1641-4302-B656-FA2E0EFBE186}" srcOrd="1" destOrd="0" presId="urn:microsoft.com/office/officeart/2005/8/layout/radial1"/>
    <dgm:cxn modelId="{1042FBF8-D50F-4ADC-B5FC-BD68B3CB1E5E}" type="presOf" srcId="{F35CCF6B-7F36-4948-8867-C887C6FD0FAE}" destId="{8CEA7D09-766F-46F3-BA73-12B4A83F7F11}" srcOrd="0" destOrd="0" presId="urn:microsoft.com/office/officeart/2005/8/layout/radial1"/>
    <dgm:cxn modelId="{A99FA2B7-6B16-4814-90A4-0BDE582014D5}" type="presOf" srcId="{0F53A999-13F2-456A-ABB6-E5FC170CB24E}" destId="{4F6E4F9D-56A4-4043-A872-F9567600BB45}" srcOrd="0" destOrd="0" presId="urn:microsoft.com/office/officeart/2005/8/layout/radial1"/>
    <dgm:cxn modelId="{D12EC8BD-8D53-4828-880B-6C16B4DE7CC1}" type="presOf" srcId="{58CC56E3-6956-49CF-A7E5-862406269E6F}" destId="{3AB81865-491C-41E8-ABA7-A103D96D81DC}" srcOrd="0" destOrd="0" presId="urn:microsoft.com/office/officeart/2005/8/layout/radial1"/>
    <dgm:cxn modelId="{419864A9-0CC6-43C3-8D3A-1A231B7EB2FA}" srcId="{AF571CA0-DA50-4C7B-B129-7D4770ABF310}" destId="{B5F39E25-D8AD-4C91-8E10-913468C02B58}" srcOrd="1" destOrd="0" parTransId="{658E8237-2BEA-47F4-B714-1CE5ECC31C81}" sibTransId="{6714DE5F-2B5F-4127-8867-AACE4A97647F}"/>
    <dgm:cxn modelId="{A2BF2107-85FA-4D2A-BD9B-2CEB34ADD0DF}" type="presOf" srcId="{7E4F4477-25A2-4154-890F-20CF37578004}" destId="{FF20BE01-4997-4AD7-B5C3-16FCB007D772}" srcOrd="0" destOrd="0" presId="urn:microsoft.com/office/officeart/2005/8/layout/radial1"/>
    <dgm:cxn modelId="{13DB1358-FB71-4158-995E-0E205BDCE387}" type="presOf" srcId="{E3408F2E-B69D-4118-8583-65862ACBB329}" destId="{9134E3AA-B146-4056-BD5D-B4EEE5B297C3}" srcOrd="1" destOrd="0" presId="urn:microsoft.com/office/officeart/2005/8/layout/radial1"/>
    <dgm:cxn modelId="{4EAE8D92-798A-4450-9702-687C896428E8}" type="presOf" srcId="{658E8237-2BEA-47F4-B714-1CE5ECC31C81}" destId="{31A4CD26-23A4-4837-9450-3C673B676B6F}" srcOrd="1" destOrd="0" presId="urn:microsoft.com/office/officeart/2005/8/layout/radial1"/>
    <dgm:cxn modelId="{156D7089-806A-41E2-8CD1-C8DF3814150A}" type="presOf" srcId="{E506E474-6000-49E4-9478-36328C809754}" destId="{3EA34814-4E86-4B10-B390-15D32E69C24C}" srcOrd="0" destOrd="0" presId="urn:microsoft.com/office/officeart/2005/8/layout/radial1"/>
    <dgm:cxn modelId="{1F9FE276-9043-4B4E-825B-B58382278136}" type="presOf" srcId="{116D6CF0-36CB-4279-A822-7BFF5CE4B0A7}" destId="{A2AE1854-BD97-42BA-B366-58E5E14BAF46}" srcOrd="1" destOrd="0" presId="urn:microsoft.com/office/officeart/2005/8/layout/radial1"/>
    <dgm:cxn modelId="{2BAFE829-0622-4BDF-ADAC-670A1B766E6E}" type="presOf" srcId="{62D90BBA-72F0-4983-BB48-01E71BD8E6DF}" destId="{99DB5145-ECBB-4A94-BF13-1DF3F11604E5}" srcOrd="1" destOrd="0" presId="urn:microsoft.com/office/officeart/2005/8/layout/radial1"/>
    <dgm:cxn modelId="{C0DC3FF1-6E06-47A1-A8F3-246FC17C9A15}" type="presOf" srcId="{991B0E8D-E4C9-4FB5-840C-EACE8C2864DD}" destId="{EB417236-30C3-4C09-9FF5-FEB7939E3A31}" srcOrd="0" destOrd="0" presId="urn:microsoft.com/office/officeart/2005/8/layout/radial1"/>
    <dgm:cxn modelId="{6853300F-D241-476E-996E-F1650B23DB00}" type="presOf" srcId="{0F53A999-13F2-456A-ABB6-E5FC170CB24E}" destId="{DD5703A8-34F6-43F3-9974-777B71D17EAD}" srcOrd="1" destOrd="0" presId="urn:microsoft.com/office/officeart/2005/8/layout/radial1"/>
    <dgm:cxn modelId="{FA800595-CA13-4EE3-A240-6DE1910BBC28}" type="presOf" srcId="{62D90BBA-72F0-4983-BB48-01E71BD8E6DF}" destId="{79682060-79C1-402D-98F5-DA9CD93491CB}" srcOrd="0" destOrd="0" presId="urn:microsoft.com/office/officeart/2005/8/layout/radial1"/>
    <dgm:cxn modelId="{E5683F0C-C1AC-495B-8B30-414BC0F6AEC0}" type="presOf" srcId="{B4E8DD48-EA5F-43AD-BF09-534FF0FC48A1}" destId="{B4622D9F-94F6-4B78-937D-6F79310D8F5F}" srcOrd="0" destOrd="0" presId="urn:microsoft.com/office/officeart/2005/8/layout/radial1"/>
    <dgm:cxn modelId="{B53F12AA-F6D3-45EE-AD31-F790F16E9222}" type="presOf" srcId="{D61D130E-AC28-4AA5-8961-971AAE5A2319}" destId="{7193E9A8-4DDF-4A22-A10F-398AE35B8BFE}" srcOrd="0" destOrd="0" presId="urn:microsoft.com/office/officeart/2005/8/layout/radial1"/>
    <dgm:cxn modelId="{BB991DD8-F2BC-424C-80AB-555F42B670EE}" srcId="{B4E8DD48-EA5F-43AD-BF09-534FF0FC48A1}" destId="{AF571CA0-DA50-4C7B-B129-7D4770ABF310}" srcOrd="0" destOrd="0" parTransId="{CC4F8F43-10C6-4FD3-8AAC-057BEB1EEA17}" sibTransId="{DCDD0970-7F7B-4061-8A4E-D3F887024DB9}"/>
    <dgm:cxn modelId="{C14C5E4A-8516-40CC-AD44-EECF5F75809F}" srcId="{AF571CA0-DA50-4C7B-B129-7D4770ABF310}" destId="{7E4F4477-25A2-4154-890F-20CF37578004}" srcOrd="6" destOrd="0" parTransId="{0F53A999-13F2-456A-ABB6-E5FC170CB24E}" sibTransId="{0A6C78DE-380A-48E3-9691-250546BD4DF3}"/>
    <dgm:cxn modelId="{84C93873-D586-462F-8679-654D2E328149}" type="presOf" srcId="{B5F39E25-D8AD-4C91-8E10-913468C02B58}" destId="{EBC63D2C-DCC3-43A4-95FA-2121037BDA38}" srcOrd="0" destOrd="0" presId="urn:microsoft.com/office/officeart/2005/8/layout/radial1"/>
    <dgm:cxn modelId="{F5AD4BD4-F75C-4145-9AB5-CD47EC0110B7}" type="presOf" srcId="{47CC8F5F-2F9C-45D2-B4A2-2907055DDC96}" destId="{5BD5D4E3-4A22-43DF-83E3-7F53DA4B29E2}" srcOrd="0" destOrd="0" presId="urn:microsoft.com/office/officeart/2005/8/layout/radial1"/>
    <dgm:cxn modelId="{814A1C1E-12C7-4ABB-B485-B54FD1D268C8}" type="presOf" srcId="{AF571CA0-DA50-4C7B-B129-7D4770ABF310}" destId="{6CB90D95-5661-45A9-B62A-FCAC8A04CDEC}" srcOrd="0" destOrd="0" presId="urn:microsoft.com/office/officeart/2005/8/layout/radial1"/>
    <dgm:cxn modelId="{44288438-F4D8-4A17-BBEC-D564F1DE9774}" type="presOf" srcId="{D61D130E-AC28-4AA5-8961-971AAE5A2319}" destId="{98103341-8282-4ED5-8F01-41545DE5B9B4}" srcOrd="1" destOrd="0" presId="urn:microsoft.com/office/officeart/2005/8/layout/radial1"/>
    <dgm:cxn modelId="{8402F64D-7371-45CB-8A4A-6207DB6A10FC}" srcId="{AF571CA0-DA50-4C7B-B129-7D4770ABF310}" destId="{58CC56E3-6956-49CF-A7E5-862406269E6F}" srcOrd="2" destOrd="0" parTransId="{62D90BBA-72F0-4983-BB48-01E71BD8E6DF}" sibTransId="{117DF00A-050D-423A-8F42-D85CEAFA4417}"/>
    <dgm:cxn modelId="{2C99C070-D77C-4FF2-8880-A6744D0A485B}" type="presParOf" srcId="{B4622D9F-94F6-4B78-937D-6F79310D8F5F}" destId="{6CB90D95-5661-45A9-B62A-FCAC8A04CDEC}" srcOrd="0" destOrd="0" presId="urn:microsoft.com/office/officeart/2005/8/layout/radial1"/>
    <dgm:cxn modelId="{2E96C6FA-907E-4D03-ACB4-C354A3AA86F1}" type="presParOf" srcId="{B4622D9F-94F6-4B78-937D-6F79310D8F5F}" destId="{7193E9A8-4DDF-4A22-A10F-398AE35B8BFE}" srcOrd="1" destOrd="0" presId="urn:microsoft.com/office/officeart/2005/8/layout/radial1"/>
    <dgm:cxn modelId="{9DDC7FD3-A6B1-48CF-B6FD-33C1659E3958}" type="presParOf" srcId="{7193E9A8-4DDF-4A22-A10F-398AE35B8BFE}" destId="{98103341-8282-4ED5-8F01-41545DE5B9B4}" srcOrd="0" destOrd="0" presId="urn:microsoft.com/office/officeart/2005/8/layout/radial1"/>
    <dgm:cxn modelId="{33EDD157-0D58-4210-9046-22F7DB388E0F}" type="presParOf" srcId="{B4622D9F-94F6-4B78-937D-6F79310D8F5F}" destId="{EB417236-30C3-4C09-9FF5-FEB7939E3A31}" srcOrd="2" destOrd="0" presId="urn:microsoft.com/office/officeart/2005/8/layout/radial1"/>
    <dgm:cxn modelId="{9DFC6C44-D955-4277-B7DF-12F15492E526}" type="presParOf" srcId="{B4622D9F-94F6-4B78-937D-6F79310D8F5F}" destId="{7DAD7ECB-9C0B-4E91-ACD8-F32AAFA66042}" srcOrd="3" destOrd="0" presId="urn:microsoft.com/office/officeart/2005/8/layout/radial1"/>
    <dgm:cxn modelId="{934D7462-C7A4-422B-9FE2-493D80A18972}" type="presParOf" srcId="{7DAD7ECB-9C0B-4E91-ACD8-F32AAFA66042}" destId="{31A4CD26-23A4-4837-9450-3C673B676B6F}" srcOrd="0" destOrd="0" presId="urn:microsoft.com/office/officeart/2005/8/layout/radial1"/>
    <dgm:cxn modelId="{8527F36E-E0C4-4163-A87F-39FB1027FC94}" type="presParOf" srcId="{B4622D9F-94F6-4B78-937D-6F79310D8F5F}" destId="{EBC63D2C-DCC3-43A4-95FA-2121037BDA38}" srcOrd="4" destOrd="0" presId="urn:microsoft.com/office/officeart/2005/8/layout/radial1"/>
    <dgm:cxn modelId="{DE30E447-3105-4A89-88C1-020C8B376BAD}" type="presParOf" srcId="{B4622D9F-94F6-4B78-937D-6F79310D8F5F}" destId="{79682060-79C1-402D-98F5-DA9CD93491CB}" srcOrd="5" destOrd="0" presId="urn:microsoft.com/office/officeart/2005/8/layout/radial1"/>
    <dgm:cxn modelId="{295FB1D8-9392-447B-A14F-83A992B26249}" type="presParOf" srcId="{79682060-79C1-402D-98F5-DA9CD93491CB}" destId="{99DB5145-ECBB-4A94-BF13-1DF3F11604E5}" srcOrd="0" destOrd="0" presId="urn:microsoft.com/office/officeart/2005/8/layout/radial1"/>
    <dgm:cxn modelId="{A8BE83CF-19C3-4F7F-A0F3-AED2B6AE87C5}" type="presParOf" srcId="{B4622D9F-94F6-4B78-937D-6F79310D8F5F}" destId="{3AB81865-491C-41E8-ABA7-A103D96D81DC}" srcOrd="6" destOrd="0" presId="urn:microsoft.com/office/officeart/2005/8/layout/radial1"/>
    <dgm:cxn modelId="{1C6711FC-09A8-4E2A-A87B-73FC9AEC96B6}" type="presParOf" srcId="{B4622D9F-94F6-4B78-937D-6F79310D8F5F}" destId="{ECA6E397-2DCD-492C-9281-BAF607113259}" srcOrd="7" destOrd="0" presId="urn:microsoft.com/office/officeart/2005/8/layout/radial1"/>
    <dgm:cxn modelId="{6BB9B783-96ED-4BD7-8BEA-7EC92FB51843}" type="presParOf" srcId="{ECA6E397-2DCD-492C-9281-BAF607113259}" destId="{9134E3AA-B146-4056-BD5D-B4EEE5B297C3}" srcOrd="0" destOrd="0" presId="urn:microsoft.com/office/officeart/2005/8/layout/radial1"/>
    <dgm:cxn modelId="{F53F1911-7054-43D5-90D0-C593CCEF6A8B}" type="presParOf" srcId="{B4622D9F-94F6-4B78-937D-6F79310D8F5F}" destId="{5BD5D4E3-4A22-43DF-83E3-7F53DA4B29E2}" srcOrd="8" destOrd="0" presId="urn:microsoft.com/office/officeart/2005/8/layout/radial1"/>
    <dgm:cxn modelId="{2EA8C578-8316-4F6E-9C56-2E418ABA505E}" type="presParOf" srcId="{B4622D9F-94F6-4B78-937D-6F79310D8F5F}" destId="{3E6E7E42-667D-4B60-858B-790C5593202D}" srcOrd="9" destOrd="0" presId="urn:microsoft.com/office/officeart/2005/8/layout/radial1"/>
    <dgm:cxn modelId="{2512C2F7-11A7-4B04-A0B6-9293D9A1F766}" type="presParOf" srcId="{3E6E7E42-667D-4B60-858B-790C5593202D}" destId="{6364F452-1641-4302-B656-FA2E0EFBE186}" srcOrd="0" destOrd="0" presId="urn:microsoft.com/office/officeart/2005/8/layout/radial1"/>
    <dgm:cxn modelId="{02911BB9-B2B8-43BA-9582-A5B481B572E3}" type="presParOf" srcId="{B4622D9F-94F6-4B78-937D-6F79310D8F5F}" destId="{3EA34814-4E86-4B10-B390-15D32E69C24C}" srcOrd="10" destOrd="0" presId="urn:microsoft.com/office/officeart/2005/8/layout/radial1"/>
    <dgm:cxn modelId="{7AE60BEB-A3D5-43D2-99AA-5683A40C58CE}" type="presParOf" srcId="{B4622D9F-94F6-4B78-937D-6F79310D8F5F}" destId="{910B838E-3D9E-4E3B-BCF4-478C61B672DD}" srcOrd="11" destOrd="0" presId="urn:microsoft.com/office/officeart/2005/8/layout/radial1"/>
    <dgm:cxn modelId="{0A911BFF-7E66-4705-8D92-DA3163A4E35A}" type="presParOf" srcId="{910B838E-3D9E-4E3B-BCF4-478C61B672DD}" destId="{A2AE1854-BD97-42BA-B366-58E5E14BAF46}" srcOrd="0" destOrd="0" presId="urn:microsoft.com/office/officeart/2005/8/layout/radial1"/>
    <dgm:cxn modelId="{51135726-465F-458D-9763-DCB428585609}" type="presParOf" srcId="{B4622D9F-94F6-4B78-937D-6F79310D8F5F}" destId="{8CEA7D09-766F-46F3-BA73-12B4A83F7F11}" srcOrd="12" destOrd="0" presId="urn:microsoft.com/office/officeart/2005/8/layout/radial1"/>
    <dgm:cxn modelId="{A30C3947-89E5-4F62-AECE-0C1DF22A4D91}" type="presParOf" srcId="{B4622D9F-94F6-4B78-937D-6F79310D8F5F}" destId="{4F6E4F9D-56A4-4043-A872-F9567600BB45}" srcOrd="13" destOrd="0" presId="urn:microsoft.com/office/officeart/2005/8/layout/radial1"/>
    <dgm:cxn modelId="{C7606A05-38F6-4F1C-9A0E-6BBB59B31AB6}" type="presParOf" srcId="{4F6E4F9D-56A4-4043-A872-F9567600BB45}" destId="{DD5703A8-34F6-43F3-9974-777B71D17EAD}" srcOrd="0" destOrd="0" presId="urn:microsoft.com/office/officeart/2005/8/layout/radial1"/>
    <dgm:cxn modelId="{B5DDDB8A-E127-42D4-B0EA-78400C5D6C2A}" type="presParOf" srcId="{B4622D9F-94F6-4B78-937D-6F79310D8F5F}" destId="{FF20BE01-4997-4AD7-B5C3-16FCB007D77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90D95-5661-45A9-B62A-FCAC8A04CDEC}">
      <dsp:nvSpPr>
        <dsp:cNvPr id="0" name=""/>
        <dsp:cNvSpPr/>
      </dsp:nvSpPr>
      <dsp:spPr>
        <a:xfrm>
          <a:off x="4403469" y="2458093"/>
          <a:ext cx="2147632" cy="189016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latin typeface="Shobuj Nolua" pitchFamily="2" charset="0"/>
              <a:cs typeface="Shobuj Nolua" pitchFamily="2" charset="0"/>
            </a:rPr>
            <a:t>সৎ </a:t>
          </a:r>
          <a:r>
            <a:rPr lang="en-US" sz="6600" kern="1200" dirty="0" err="1" smtClean="0">
              <a:latin typeface="Shobuj Nolua" pitchFamily="2" charset="0"/>
              <a:cs typeface="Shobuj Nolua" pitchFamily="2" charset="0"/>
            </a:rPr>
            <a:t>ব্যাক্তি</a:t>
          </a:r>
          <a:endParaRPr lang="en-US" sz="6600" kern="1200" dirty="0">
            <a:latin typeface="Shobuj Nolua" pitchFamily="2" charset="0"/>
            <a:cs typeface="Shobuj Nolua" pitchFamily="2" charset="0"/>
          </a:endParaRPr>
        </a:p>
      </dsp:txBody>
      <dsp:txXfrm>
        <a:off x="4717982" y="2734901"/>
        <a:ext cx="1518606" cy="1336548"/>
      </dsp:txXfrm>
    </dsp:sp>
    <dsp:sp modelId="{7193E9A8-4DDF-4A22-A10F-398AE35B8BFE}">
      <dsp:nvSpPr>
        <dsp:cNvPr id="0" name=""/>
        <dsp:cNvSpPr/>
      </dsp:nvSpPr>
      <dsp:spPr>
        <a:xfrm rot="16200000">
          <a:off x="5214930" y="2182024"/>
          <a:ext cx="524711" cy="27425"/>
        </a:xfrm>
        <a:custGeom>
          <a:avLst/>
          <a:gdLst/>
          <a:ahLst/>
          <a:cxnLst/>
          <a:rect l="0" t="0" r="0" b="0"/>
          <a:pathLst>
            <a:path>
              <a:moveTo>
                <a:pt x="0" y="13712"/>
              </a:moveTo>
              <a:lnTo>
                <a:pt x="524711" y="1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Shobuj Nolua" pitchFamily="2" charset="0"/>
            <a:cs typeface="Shobuj Nolua" pitchFamily="2" charset="0"/>
          </a:endParaRPr>
        </a:p>
      </dsp:txBody>
      <dsp:txXfrm>
        <a:off x="5464168" y="2182619"/>
        <a:ext cx="26235" cy="26235"/>
      </dsp:txXfrm>
    </dsp:sp>
    <dsp:sp modelId="{EB417236-30C3-4C09-9FF5-FEB7939E3A31}">
      <dsp:nvSpPr>
        <dsp:cNvPr id="0" name=""/>
        <dsp:cNvSpPr/>
      </dsp:nvSpPr>
      <dsp:spPr>
        <a:xfrm>
          <a:off x="4213836" y="-153200"/>
          <a:ext cx="2526898" cy="208658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ন্যায়</a:t>
          </a:r>
          <a:r>
            <a:rPr lang="en-US" sz="40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পরায়ন</a:t>
          </a:r>
          <a:endParaRPr lang="en-US" sz="4000" kern="1200" dirty="0">
            <a:latin typeface="Shobuj Nolua" pitchFamily="2" charset="0"/>
            <a:cs typeface="Shobuj Nolua" pitchFamily="2" charset="0"/>
          </a:endParaRPr>
        </a:p>
      </dsp:txBody>
      <dsp:txXfrm>
        <a:off x="4583892" y="152373"/>
        <a:ext cx="1786786" cy="1475436"/>
      </dsp:txXfrm>
    </dsp:sp>
    <dsp:sp modelId="{7DAD7ECB-9C0B-4E91-ACD8-F32AAFA66042}">
      <dsp:nvSpPr>
        <dsp:cNvPr id="0" name=""/>
        <dsp:cNvSpPr/>
      </dsp:nvSpPr>
      <dsp:spPr>
        <a:xfrm rot="19249133">
          <a:off x="6111126" y="2314515"/>
          <a:ext cx="1370124" cy="27425"/>
        </a:xfrm>
        <a:custGeom>
          <a:avLst/>
          <a:gdLst/>
          <a:ahLst/>
          <a:cxnLst/>
          <a:rect l="0" t="0" r="0" b="0"/>
          <a:pathLst>
            <a:path>
              <a:moveTo>
                <a:pt x="0" y="13712"/>
              </a:moveTo>
              <a:lnTo>
                <a:pt x="1370124" y="1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Shobuj Nolua" pitchFamily="2" charset="0"/>
            <a:cs typeface="Shobuj Nolua" pitchFamily="2" charset="0"/>
          </a:endParaRPr>
        </a:p>
      </dsp:txBody>
      <dsp:txXfrm>
        <a:off x="6761935" y="2293974"/>
        <a:ext cx="68506" cy="68506"/>
      </dsp:txXfrm>
    </dsp:sp>
    <dsp:sp modelId="{EBC63D2C-DCC3-43A4-95FA-2121037BDA38}">
      <dsp:nvSpPr>
        <dsp:cNvPr id="0" name=""/>
        <dsp:cNvSpPr/>
      </dsp:nvSpPr>
      <dsp:spPr>
        <a:xfrm>
          <a:off x="7005622" y="49667"/>
          <a:ext cx="2466015" cy="2205850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মানবতা</a:t>
          </a:r>
          <a:endParaRPr lang="en-US" sz="4000" kern="1200" dirty="0">
            <a:latin typeface="Shobuj Nolua" pitchFamily="2" charset="0"/>
            <a:cs typeface="Shobuj Nolua" pitchFamily="2" charset="0"/>
          </a:endParaRPr>
        </a:p>
      </dsp:txBody>
      <dsp:txXfrm>
        <a:off x="7366762" y="372706"/>
        <a:ext cx="1743735" cy="1559772"/>
      </dsp:txXfrm>
    </dsp:sp>
    <dsp:sp modelId="{79682060-79C1-402D-98F5-DA9CD93491CB}">
      <dsp:nvSpPr>
        <dsp:cNvPr id="0" name=""/>
        <dsp:cNvSpPr/>
      </dsp:nvSpPr>
      <dsp:spPr>
        <a:xfrm rot="349025">
          <a:off x="6541197" y="3552886"/>
          <a:ext cx="1080411" cy="27425"/>
        </a:xfrm>
        <a:custGeom>
          <a:avLst/>
          <a:gdLst/>
          <a:ahLst/>
          <a:cxnLst/>
          <a:rect l="0" t="0" r="0" b="0"/>
          <a:pathLst>
            <a:path>
              <a:moveTo>
                <a:pt x="0" y="13712"/>
              </a:moveTo>
              <a:lnTo>
                <a:pt x="1080411" y="1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Shobuj Nolua" pitchFamily="2" charset="0"/>
            <a:cs typeface="Shobuj Nolua" pitchFamily="2" charset="0"/>
          </a:endParaRPr>
        </a:p>
      </dsp:txBody>
      <dsp:txXfrm>
        <a:off x="7054392" y="3539588"/>
        <a:ext cx="54020" cy="54020"/>
      </dsp:txXfrm>
    </dsp:sp>
    <dsp:sp modelId="{3AB81865-491C-41E8-ABA7-A103D96D81DC}">
      <dsp:nvSpPr>
        <dsp:cNvPr id="0" name=""/>
        <dsp:cNvSpPr/>
      </dsp:nvSpPr>
      <dsp:spPr>
        <a:xfrm>
          <a:off x="7609423" y="2731451"/>
          <a:ext cx="2471812" cy="202970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সর্বদা</a:t>
          </a:r>
          <a:r>
            <a:rPr lang="en-US" sz="40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সত্য</a:t>
          </a:r>
          <a:r>
            <a:rPr lang="en-US" sz="40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বলবে</a:t>
          </a:r>
          <a:endParaRPr lang="en-US" sz="4000" kern="1200" dirty="0">
            <a:latin typeface="Shobuj Nolua" pitchFamily="2" charset="0"/>
            <a:cs typeface="Shobuj Nolua" pitchFamily="2" charset="0"/>
          </a:endParaRPr>
        </a:p>
      </dsp:txBody>
      <dsp:txXfrm>
        <a:off x="7971411" y="3028694"/>
        <a:ext cx="1747836" cy="1435218"/>
      </dsp:txXfrm>
    </dsp:sp>
    <dsp:sp modelId="{ECA6E397-2DCD-492C-9281-BAF607113259}">
      <dsp:nvSpPr>
        <dsp:cNvPr id="0" name=""/>
        <dsp:cNvSpPr/>
      </dsp:nvSpPr>
      <dsp:spPr>
        <a:xfrm rot="3246249">
          <a:off x="5903583" y="4481504"/>
          <a:ext cx="728177" cy="27425"/>
        </a:xfrm>
        <a:custGeom>
          <a:avLst/>
          <a:gdLst/>
          <a:ahLst/>
          <a:cxnLst/>
          <a:rect l="0" t="0" r="0" b="0"/>
          <a:pathLst>
            <a:path>
              <a:moveTo>
                <a:pt x="0" y="13712"/>
              </a:moveTo>
              <a:lnTo>
                <a:pt x="728177" y="1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Shobuj Nolua" pitchFamily="2" charset="0"/>
            <a:cs typeface="Shobuj Nolua" pitchFamily="2" charset="0"/>
          </a:endParaRPr>
        </a:p>
      </dsp:txBody>
      <dsp:txXfrm>
        <a:off x="6249467" y="4477013"/>
        <a:ext cx="36408" cy="36408"/>
      </dsp:txXfrm>
    </dsp:sp>
    <dsp:sp modelId="{5BD5D4E3-4A22-43DF-83E3-7F53DA4B29E2}">
      <dsp:nvSpPr>
        <dsp:cNvPr id="0" name=""/>
        <dsp:cNvSpPr/>
      </dsp:nvSpPr>
      <dsp:spPr>
        <a:xfrm>
          <a:off x="5704411" y="4693910"/>
          <a:ext cx="2776625" cy="188249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বিশ্বাস</a:t>
          </a:r>
          <a:r>
            <a:rPr lang="en-US" sz="40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অর্জন</a:t>
          </a:r>
          <a:r>
            <a:rPr lang="en-US" sz="40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করবে</a:t>
          </a:r>
          <a:endParaRPr lang="en-US" sz="4000" kern="1200" dirty="0">
            <a:latin typeface="Shobuj Nolua" pitchFamily="2" charset="0"/>
            <a:cs typeface="Shobuj Nolua" pitchFamily="2" charset="0"/>
          </a:endParaRPr>
        </a:p>
      </dsp:txBody>
      <dsp:txXfrm>
        <a:off x="6111038" y="4969594"/>
        <a:ext cx="1963371" cy="1331123"/>
      </dsp:txXfrm>
    </dsp:sp>
    <dsp:sp modelId="{3E6E7E42-667D-4B60-858B-790C5593202D}">
      <dsp:nvSpPr>
        <dsp:cNvPr id="0" name=""/>
        <dsp:cNvSpPr/>
      </dsp:nvSpPr>
      <dsp:spPr>
        <a:xfrm rot="7252604">
          <a:off x="4512551" y="4489354"/>
          <a:ext cx="614138" cy="27425"/>
        </a:xfrm>
        <a:custGeom>
          <a:avLst/>
          <a:gdLst/>
          <a:ahLst/>
          <a:cxnLst/>
          <a:rect l="0" t="0" r="0" b="0"/>
          <a:pathLst>
            <a:path>
              <a:moveTo>
                <a:pt x="0" y="13712"/>
              </a:moveTo>
              <a:lnTo>
                <a:pt x="614138" y="1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Shobuj Nolua" pitchFamily="2" charset="0"/>
            <a:cs typeface="Shobuj Nolua" pitchFamily="2" charset="0"/>
          </a:endParaRPr>
        </a:p>
      </dsp:txBody>
      <dsp:txXfrm rot="10800000">
        <a:off x="4804267" y="4487713"/>
        <a:ext cx="30706" cy="30706"/>
      </dsp:txXfrm>
    </dsp:sp>
    <dsp:sp modelId="{3EA34814-4E86-4B10-B390-15D32E69C24C}">
      <dsp:nvSpPr>
        <dsp:cNvPr id="0" name=""/>
        <dsp:cNvSpPr/>
      </dsp:nvSpPr>
      <dsp:spPr>
        <a:xfrm>
          <a:off x="2813827" y="4679172"/>
          <a:ext cx="2619209" cy="197642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শ্ত্রুরাও</a:t>
          </a:r>
          <a:r>
            <a:rPr lang="en-US" sz="40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বিশ্বাস</a:t>
          </a:r>
          <a:r>
            <a:rPr lang="en-US" sz="40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করবে</a:t>
          </a:r>
          <a:endParaRPr lang="en-US" sz="4000" kern="1200" dirty="0">
            <a:latin typeface="Shobuj Nolua" pitchFamily="2" charset="0"/>
            <a:cs typeface="Shobuj Nolua" pitchFamily="2" charset="0"/>
          </a:endParaRPr>
        </a:p>
      </dsp:txBody>
      <dsp:txXfrm>
        <a:off x="3197401" y="4968613"/>
        <a:ext cx="1852061" cy="1397546"/>
      </dsp:txXfrm>
    </dsp:sp>
    <dsp:sp modelId="{910B838E-3D9E-4E3B-BCF4-478C61B672DD}">
      <dsp:nvSpPr>
        <dsp:cNvPr id="0" name=""/>
        <dsp:cNvSpPr/>
      </dsp:nvSpPr>
      <dsp:spPr>
        <a:xfrm rot="10018512">
          <a:off x="3085393" y="3784193"/>
          <a:ext cx="1370985" cy="27425"/>
        </a:xfrm>
        <a:custGeom>
          <a:avLst/>
          <a:gdLst/>
          <a:ahLst/>
          <a:cxnLst/>
          <a:rect l="0" t="0" r="0" b="0"/>
          <a:pathLst>
            <a:path>
              <a:moveTo>
                <a:pt x="0" y="13712"/>
              </a:moveTo>
              <a:lnTo>
                <a:pt x="1370985" y="1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Shobuj Nolua" pitchFamily="2" charset="0"/>
            <a:cs typeface="Shobuj Nolua" pitchFamily="2" charset="0"/>
          </a:endParaRPr>
        </a:p>
      </dsp:txBody>
      <dsp:txXfrm rot="10800000">
        <a:off x="3736611" y="3763632"/>
        <a:ext cx="68549" cy="68549"/>
      </dsp:txXfrm>
    </dsp:sp>
    <dsp:sp modelId="{8CEA7D09-766F-46F3-BA73-12B4A83F7F11}">
      <dsp:nvSpPr>
        <dsp:cNvPr id="0" name=""/>
        <dsp:cNvSpPr/>
      </dsp:nvSpPr>
      <dsp:spPr>
        <a:xfrm>
          <a:off x="757414" y="3228774"/>
          <a:ext cx="2389636" cy="1979661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ভালো</a:t>
          </a:r>
          <a:r>
            <a:rPr lang="en-US" sz="40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কাজে</a:t>
          </a:r>
          <a:r>
            <a:rPr lang="en-US" sz="40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নিয়োজিত</a:t>
          </a:r>
          <a:r>
            <a:rPr lang="en-US" sz="40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000" kern="1200" dirty="0" err="1" smtClean="0">
              <a:latin typeface="Shobuj Nolua" pitchFamily="2" charset="0"/>
              <a:cs typeface="Shobuj Nolua" pitchFamily="2" charset="0"/>
            </a:rPr>
            <a:t>থাকবে</a:t>
          </a:r>
          <a:endParaRPr lang="en-US" sz="4000" kern="1200" dirty="0">
            <a:latin typeface="Shobuj Nolua" pitchFamily="2" charset="0"/>
            <a:cs typeface="Shobuj Nolua" pitchFamily="2" charset="0"/>
          </a:endParaRPr>
        </a:p>
      </dsp:txBody>
      <dsp:txXfrm>
        <a:off x="1107368" y="3518689"/>
        <a:ext cx="1689728" cy="1399831"/>
      </dsp:txXfrm>
    </dsp:sp>
    <dsp:sp modelId="{4F6E4F9D-56A4-4043-A872-F9567600BB45}">
      <dsp:nvSpPr>
        <dsp:cNvPr id="0" name=""/>
        <dsp:cNvSpPr/>
      </dsp:nvSpPr>
      <dsp:spPr>
        <a:xfrm rot="12497158">
          <a:off x="3523737" y="2635055"/>
          <a:ext cx="1103279" cy="27425"/>
        </a:xfrm>
        <a:custGeom>
          <a:avLst/>
          <a:gdLst/>
          <a:ahLst/>
          <a:cxnLst/>
          <a:rect l="0" t="0" r="0" b="0"/>
          <a:pathLst>
            <a:path>
              <a:moveTo>
                <a:pt x="0" y="13712"/>
              </a:moveTo>
              <a:lnTo>
                <a:pt x="1103279" y="1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47795" y="2621186"/>
        <a:ext cx="55163" cy="55163"/>
      </dsp:txXfrm>
    </dsp:sp>
    <dsp:sp modelId="{FF20BE01-4997-4AD7-B5C3-16FCB007D772}">
      <dsp:nvSpPr>
        <dsp:cNvPr id="0" name=""/>
        <dsp:cNvSpPr/>
      </dsp:nvSpPr>
      <dsp:spPr>
        <a:xfrm>
          <a:off x="1090712" y="713111"/>
          <a:ext cx="2742130" cy="2134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ভালো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কাজের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ফল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জ্ন্নাত</a:t>
          </a:r>
          <a:endParaRPr lang="en-US" sz="4400" kern="1200" dirty="0"/>
        </a:p>
      </dsp:txBody>
      <dsp:txXfrm>
        <a:off x="1492288" y="1025725"/>
        <a:ext cx="1938978" cy="1509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90D95-5661-45A9-B62A-FCAC8A04CDEC}">
      <dsp:nvSpPr>
        <dsp:cNvPr id="0" name=""/>
        <dsp:cNvSpPr/>
      </dsp:nvSpPr>
      <dsp:spPr>
        <a:xfrm>
          <a:off x="4441567" y="2399229"/>
          <a:ext cx="2147632" cy="189016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সততার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অভাব</a:t>
          </a:r>
          <a:endParaRPr lang="en-US" sz="4400" kern="1200" dirty="0">
            <a:latin typeface="Shobuj Nolua" pitchFamily="2" charset="0"/>
            <a:cs typeface="Shobuj Nolua" pitchFamily="2" charset="0"/>
          </a:endParaRPr>
        </a:p>
      </dsp:txBody>
      <dsp:txXfrm>
        <a:off x="4756080" y="2676037"/>
        <a:ext cx="1518606" cy="1336548"/>
      </dsp:txXfrm>
    </dsp:sp>
    <dsp:sp modelId="{7193E9A8-4DDF-4A22-A10F-398AE35B8BFE}">
      <dsp:nvSpPr>
        <dsp:cNvPr id="0" name=""/>
        <dsp:cNvSpPr/>
      </dsp:nvSpPr>
      <dsp:spPr>
        <a:xfrm rot="16200000">
          <a:off x="5194164" y="2064297"/>
          <a:ext cx="642438" cy="27425"/>
        </a:xfrm>
        <a:custGeom>
          <a:avLst/>
          <a:gdLst/>
          <a:ahLst/>
          <a:cxnLst/>
          <a:rect l="0" t="0" r="0" b="0"/>
          <a:pathLst>
            <a:path>
              <a:moveTo>
                <a:pt x="0" y="13712"/>
              </a:moveTo>
              <a:lnTo>
                <a:pt x="642438" y="1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latin typeface="Shobuj Nolua" pitchFamily="2" charset="0"/>
            <a:cs typeface="Shobuj Nolua" pitchFamily="2" charset="0"/>
          </a:endParaRPr>
        </a:p>
      </dsp:txBody>
      <dsp:txXfrm>
        <a:off x="5499322" y="2061949"/>
        <a:ext cx="32121" cy="32121"/>
      </dsp:txXfrm>
    </dsp:sp>
    <dsp:sp modelId="{EB417236-30C3-4C09-9FF5-FEB7939E3A31}">
      <dsp:nvSpPr>
        <dsp:cNvPr id="0" name=""/>
        <dsp:cNvSpPr/>
      </dsp:nvSpPr>
      <dsp:spPr>
        <a:xfrm>
          <a:off x="4517645" y="-94337"/>
          <a:ext cx="1995476" cy="185112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সুখ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শান্তি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নেই</a:t>
          </a:r>
          <a:endParaRPr lang="en-US" sz="4400" kern="1200" dirty="0">
            <a:latin typeface="Shobuj Nolua" pitchFamily="2" charset="0"/>
            <a:cs typeface="Shobuj Nolua" pitchFamily="2" charset="0"/>
          </a:endParaRPr>
        </a:p>
      </dsp:txBody>
      <dsp:txXfrm>
        <a:off x="4809876" y="176754"/>
        <a:ext cx="1411014" cy="1308946"/>
      </dsp:txXfrm>
    </dsp:sp>
    <dsp:sp modelId="{7DAD7ECB-9C0B-4E91-ACD8-F32AAFA66042}">
      <dsp:nvSpPr>
        <dsp:cNvPr id="0" name=""/>
        <dsp:cNvSpPr/>
      </dsp:nvSpPr>
      <dsp:spPr>
        <a:xfrm rot="19300663">
          <a:off x="6179093" y="2309962"/>
          <a:ext cx="1255214" cy="27425"/>
        </a:xfrm>
        <a:custGeom>
          <a:avLst/>
          <a:gdLst/>
          <a:ahLst/>
          <a:cxnLst/>
          <a:rect l="0" t="0" r="0" b="0"/>
          <a:pathLst>
            <a:path>
              <a:moveTo>
                <a:pt x="0" y="13712"/>
              </a:moveTo>
              <a:lnTo>
                <a:pt x="1255214" y="1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latin typeface="Shobuj Nolua" pitchFamily="2" charset="0"/>
            <a:cs typeface="Shobuj Nolua" pitchFamily="2" charset="0"/>
          </a:endParaRPr>
        </a:p>
      </dsp:txBody>
      <dsp:txXfrm>
        <a:off x="6775319" y="2292295"/>
        <a:ext cx="62760" cy="62760"/>
      </dsp:txXfrm>
    </dsp:sp>
    <dsp:sp modelId="{EBC63D2C-DCC3-43A4-95FA-2121037BDA38}">
      <dsp:nvSpPr>
        <dsp:cNvPr id="0" name=""/>
        <dsp:cNvSpPr/>
      </dsp:nvSpPr>
      <dsp:spPr>
        <a:xfrm>
          <a:off x="6967516" y="0"/>
          <a:ext cx="2618422" cy="232357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অশান্তি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আর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অশান্তি</a:t>
          </a:r>
          <a:endParaRPr lang="en-US" sz="4400" kern="1200" dirty="0">
            <a:latin typeface="Shobuj Nolua" pitchFamily="2" charset="0"/>
            <a:cs typeface="Shobuj Nolua" pitchFamily="2" charset="0"/>
          </a:endParaRPr>
        </a:p>
      </dsp:txBody>
      <dsp:txXfrm>
        <a:off x="7350975" y="340280"/>
        <a:ext cx="1851504" cy="1643017"/>
      </dsp:txXfrm>
    </dsp:sp>
    <dsp:sp modelId="{79682060-79C1-402D-98F5-DA9CD93491CB}">
      <dsp:nvSpPr>
        <dsp:cNvPr id="0" name=""/>
        <dsp:cNvSpPr/>
      </dsp:nvSpPr>
      <dsp:spPr>
        <a:xfrm rot="349025">
          <a:off x="6579106" y="3497729"/>
          <a:ext cx="1153559" cy="27425"/>
        </a:xfrm>
        <a:custGeom>
          <a:avLst/>
          <a:gdLst/>
          <a:ahLst/>
          <a:cxnLst/>
          <a:rect l="0" t="0" r="0" b="0"/>
          <a:pathLst>
            <a:path>
              <a:moveTo>
                <a:pt x="0" y="13712"/>
              </a:moveTo>
              <a:lnTo>
                <a:pt x="1153559" y="1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latin typeface="Shobuj Nolua" pitchFamily="2" charset="0"/>
            <a:cs typeface="Shobuj Nolua" pitchFamily="2" charset="0"/>
          </a:endParaRPr>
        </a:p>
      </dsp:txBody>
      <dsp:txXfrm>
        <a:off x="7127047" y="3482603"/>
        <a:ext cx="57677" cy="57677"/>
      </dsp:txXfrm>
    </dsp:sp>
    <dsp:sp modelId="{3AB81865-491C-41E8-ABA7-A103D96D81DC}">
      <dsp:nvSpPr>
        <dsp:cNvPr id="0" name=""/>
        <dsp:cNvSpPr/>
      </dsp:nvSpPr>
      <dsp:spPr>
        <a:xfrm>
          <a:off x="7723715" y="2528558"/>
          <a:ext cx="2319422" cy="231776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বদনাম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বিরাজ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করে</a:t>
          </a:r>
          <a:endParaRPr lang="en-US" sz="4400" kern="1200" dirty="0">
            <a:latin typeface="Shobuj Nolua" pitchFamily="2" charset="0"/>
            <a:cs typeface="Shobuj Nolua" pitchFamily="2" charset="0"/>
          </a:endParaRPr>
        </a:p>
      </dsp:txBody>
      <dsp:txXfrm>
        <a:off x="8063386" y="2867987"/>
        <a:ext cx="1640080" cy="1638906"/>
      </dsp:txXfrm>
    </dsp:sp>
    <dsp:sp modelId="{ECA6E397-2DCD-492C-9281-BAF607113259}">
      <dsp:nvSpPr>
        <dsp:cNvPr id="0" name=""/>
        <dsp:cNvSpPr/>
      </dsp:nvSpPr>
      <dsp:spPr>
        <a:xfrm rot="3324518">
          <a:off x="5911505" y="4445190"/>
          <a:ext cx="745071" cy="27425"/>
        </a:xfrm>
        <a:custGeom>
          <a:avLst/>
          <a:gdLst/>
          <a:ahLst/>
          <a:cxnLst/>
          <a:rect l="0" t="0" r="0" b="0"/>
          <a:pathLst>
            <a:path>
              <a:moveTo>
                <a:pt x="0" y="13712"/>
              </a:moveTo>
              <a:lnTo>
                <a:pt x="745071" y="1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latin typeface="Shobuj Nolua" pitchFamily="2" charset="0"/>
            <a:cs typeface="Shobuj Nolua" pitchFamily="2" charset="0"/>
          </a:endParaRPr>
        </a:p>
      </dsp:txBody>
      <dsp:txXfrm>
        <a:off x="6265413" y="4440276"/>
        <a:ext cx="37253" cy="37253"/>
      </dsp:txXfrm>
    </dsp:sp>
    <dsp:sp modelId="{5BD5D4E3-4A22-43DF-83E3-7F53DA4B29E2}">
      <dsp:nvSpPr>
        <dsp:cNvPr id="0" name=""/>
        <dsp:cNvSpPr/>
      </dsp:nvSpPr>
      <dsp:spPr>
        <a:xfrm>
          <a:off x="5971090" y="4629863"/>
          <a:ext cx="2167066" cy="189284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সমাজে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হেয়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হয়</a:t>
          </a:r>
          <a:endParaRPr lang="en-US" sz="4400" kern="1200" dirty="0">
            <a:latin typeface="Shobuj Nolua" pitchFamily="2" charset="0"/>
            <a:cs typeface="Shobuj Nolua" pitchFamily="2" charset="0"/>
          </a:endParaRPr>
        </a:p>
      </dsp:txBody>
      <dsp:txXfrm>
        <a:off x="6288449" y="4907064"/>
        <a:ext cx="1532348" cy="1338442"/>
      </dsp:txXfrm>
    </dsp:sp>
    <dsp:sp modelId="{3E6E7E42-667D-4B60-858B-790C5593202D}">
      <dsp:nvSpPr>
        <dsp:cNvPr id="0" name=""/>
        <dsp:cNvSpPr/>
      </dsp:nvSpPr>
      <dsp:spPr>
        <a:xfrm rot="7252604">
          <a:off x="4518497" y="4448727"/>
          <a:ext cx="656634" cy="27425"/>
        </a:xfrm>
        <a:custGeom>
          <a:avLst/>
          <a:gdLst/>
          <a:ahLst/>
          <a:cxnLst/>
          <a:rect l="0" t="0" r="0" b="0"/>
          <a:pathLst>
            <a:path>
              <a:moveTo>
                <a:pt x="0" y="13712"/>
              </a:moveTo>
              <a:lnTo>
                <a:pt x="656634" y="1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latin typeface="Shobuj Nolua" pitchFamily="2" charset="0"/>
            <a:cs typeface="Shobuj Nolua" pitchFamily="2" charset="0"/>
          </a:endParaRPr>
        </a:p>
      </dsp:txBody>
      <dsp:txXfrm rot="10800000">
        <a:off x="4830398" y="4446024"/>
        <a:ext cx="32831" cy="32831"/>
      </dsp:txXfrm>
    </dsp:sp>
    <dsp:sp modelId="{3EA34814-4E86-4B10-B390-15D32E69C24C}">
      <dsp:nvSpPr>
        <dsp:cNvPr id="0" name=""/>
        <dsp:cNvSpPr/>
      </dsp:nvSpPr>
      <dsp:spPr>
        <a:xfrm>
          <a:off x="3095613" y="4620308"/>
          <a:ext cx="2131833" cy="197642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সমাজ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ধ্বংশ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হয়</a:t>
          </a:r>
          <a:endParaRPr lang="en-US" sz="4400" kern="1200" dirty="0">
            <a:latin typeface="Shobuj Nolua" pitchFamily="2" charset="0"/>
            <a:cs typeface="Shobuj Nolua" pitchFamily="2" charset="0"/>
          </a:endParaRPr>
        </a:p>
      </dsp:txBody>
      <dsp:txXfrm>
        <a:off x="3407813" y="4909749"/>
        <a:ext cx="1507433" cy="1397546"/>
      </dsp:txXfrm>
    </dsp:sp>
    <dsp:sp modelId="{910B838E-3D9E-4E3B-BCF4-478C61B672DD}">
      <dsp:nvSpPr>
        <dsp:cNvPr id="0" name=""/>
        <dsp:cNvSpPr/>
      </dsp:nvSpPr>
      <dsp:spPr>
        <a:xfrm rot="10018512">
          <a:off x="3123491" y="3725330"/>
          <a:ext cx="1370985" cy="27425"/>
        </a:xfrm>
        <a:custGeom>
          <a:avLst/>
          <a:gdLst/>
          <a:ahLst/>
          <a:cxnLst/>
          <a:rect l="0" t="0" r="0" b="0"/>
          <a:pathLst>
            <a:path>
              <a:moveTo>
                <a:pt x="0" y="13712"/>
              </a:moveTo>
              <a:lnTo>
                <a:pt x="1370985" y="1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latin typeface="Shobuj Nolua" pitchFamily="2" charset="0"/>
            <a:cs typeface="Shobuj Nolua" pitchFamily="2" charset="0"/>
          </a:endParaRPr>
        </a:p>
      </dsp:txBody>
      <dsp:txXfrm rot="10800000">
        <a:off x="3774709" y="3704768"/>
        <a:ext cx="68549" cy="68549"/>
      </dsp:txXfrm>
    </dsp:sp>
    <dsp:sp modelId="{8CEA7D09-766F-46F3-BA73-12B4A83F7F11}">
      <dsp:nvSpPr>
        <dsp:cNvPr id="0" name=""/>
        <dsp:cNvSpPr/>
      </dsp:nvSpPr>
      <dsp:spPr>
        <a:xfrm>
          <a:off x="795512" y="3169911"/>
          <a:ext cx="2389636" cy="1979661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প্রতারনা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বেড়ে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যায়</a:t>
          </a:r>
          <a:endParaRPr lang="en-US" sz="4400" kern="1200" dirty="0">
            <a:latin typeface="Shobuj Nolua" pitchFamily="2" charset="0"/>
            <a:cs typeface="Shobuj Nolua" pitchFamily="2" charset="0"/>
          </a:endParaRPr>
        </a:p>
      </dsp:txBody>
      <dsp:txXfrm>
        <a:off x="1145466" y="3459826"/>
        <a:ext cx="1689728" cy="1399831"/>
      </dsp:txXfrm>
    </dsp:sp>
    <dsp:sp modelId="{4F6E4F9D-56A4-4043-A872-F9567600BB45}">
      <dsp:nvSpPr>
        <dsp:cNvPr id="0" name=""/>
        <dsp:cNvSpPr/>
      </dsp:nvSpPr>
      <dsp:spPr>
        <a:xfrm rot="12497158">
          <a:off x="3561835" y="2576191"/>
          <a:ext cx="1103279" cy="27425"/>
        </a:xfrm>
        <a:custGeom>
          <a:avLst/>
          <a:gdLst/>
          <a:ahLst/>
          <a:cxnLst/>
          <a:rect l="0" t="0" r="0" b="0"/>
          <a:pathLst>
            <a:path>
              <a:moveTo>
                <a:pt x="0" y="13712"/>
              </a:moveTo>
              <a:lnTo>
                <a:pt x="1103279" y="1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 rot="10800000">
        <a:off x="4085893" y="2562322"/>
        <a:ext cx="55163" cy="55163"/>
      </dsp:txXfrm>
    </dsp:sp>
    <dsp:sp modelId="{FF20BE01-4997-4AD7-B5C3-16FCB007D772}">
      <dsp:nvSpPr>
        <dsp:cNvPr id="0" name=""/>
        <dsp:cNvSpPr/>
      </dsp:nvSpPr>
      <dsp:spPr>
        <a:xfrm>
          <a:off x="1128810" y="654247"/>
          <a:ext cx="2742130" cy="2134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দুর্নীতি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রেড়ে</a:t>
          </a:r>
          <a:r>
            <a:rPr lang="en-US" sz="4400" kern="1200" dirty="0" smtClean="0">
              <a:latin typeface="Shobuj Nolua" pitchFamily="2" charset="0"/>
              <a:cs typeface="Shobuj Nolua" pitchFamily="2" charset="0"/>
            </a:rPr>
            <a:t> </a:t>
          </a:r>
          <a:r>
            <a:rPr lang="en-US" sz="4400" kern="1200" dirty="0" err="1" smtClean="0">
              <a:latin typeface="Shobuj Nolua" pitchFamily="2" charset="0"/>
              <a:cs typeface="Shobuj Nolua" pitchFamily="2" charset="0"/>
            </a:rPr>
            <a:t>যায়</a:t>
          </a:r>
          <a:endParaRPr lang="en-US" sz="4400" kern="1200" dirty="0"/>
        </a:p>
      </dsp:txBody>
      <dsp:txXfrm>
        <a:off x="1530386" y="966861"/>
        <a:ext cx="1938978" cy="1509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4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9C00-4CF6-41E9-A974-40C343830A0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036-46C2-4BD5-BCB6-1007B250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8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9C00-4CF6-41E9-A974-40C343830A0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036-46C2-4BD5-BCB6-1007B250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8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8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9C00-4CF6-41E9-A974-40C343830A0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036-46C2-4BD5-BCB6-1007B250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9C00-4CF6-41E9-A974-40C343830A0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036-46C2-4BD5-BCB6-1007B250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0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9C00-4CF6-41E9-A974-40C343830A0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036-46C2-4BD5-BCB6-1007B250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3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9C00-4CF6-41E9-A974-40C343830A0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036-46C2-4BD5-BCB6-1007B250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4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4"/>
            <a:ext cx="5252244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7"/>
            <a:ext cx="5252244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4"/>
            <a:ext cx="5254308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7"/>
            <a:ext cx="5254308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9C00-4CF6-41E9-A974-40C343830A0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036-46C2-4BD5-BCB6-1007B250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9C00-4CF6-41E9-A974-40C343830A0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036-46C2-4BD5-BCB6-1007B250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9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9C00-4CF6-41E9-A974-40C343830A0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036-46C2-4BD5-BCB6-1007B250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7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4"/>
            <a:ext cx="6645275" cy="6243321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4"/>
            <a:ext cx="3910807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9C00-4CF6-41E9-A974-40C343830A0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036-46C2-4BD5-BCB6-1007B250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5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9C00-4CF6-41E9-A974-40C343830A0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036-46C2-4BD5-BCB6-1007B250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0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0"/>
            <a:ext cx="10698480" cy="482769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29C00-4CF6-41E9-A974-40C343830A0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7"/>
            <a:ext cx="37642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E8036-46C2-4BD5-BCB6-1007B250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5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3716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এই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প্রেজেনটেশনটি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ভিডিও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ফরম্যাট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অনলাইন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ক্লাশের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জন্য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।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তাই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একক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কাজ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,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দলীয়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কাজ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,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মূল্যায়ন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বিষয়ে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কোনো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স্লাইড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নেই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।</a:t>
            </a:r>
            <a:endParaRPr lang="en-US" sz="6000" dirty="0">
              <a:latin typeface="Shobuj Nolua" pitchFamily="2" charset="0"/>
              <a:cs typeface="Shobuj Nol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098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এবারে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আমরা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সততার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পুরষ্কার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সম্পর্কে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একটি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ভিডিও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ক্লিপ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দেখবো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848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6474800"/>
              </p:ext>
            </p:extLst>
          </p:nvPr>
        </p:nvGraphicFramePr>
        <p:xfrm>
          <a:off x="396240" y="487680"/>
          <a:ext cx="1099566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5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90D95-5661-45A9-B62A-FCAC8A04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6CB90D95-5661-45A9-B62A-FCAC8A04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6CB90D95-5661-45A9-B62A-FCAC8A04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6CB90D95-5661-45A9-B62A-FCAC8A04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6CB90D95-5661-45A9-B62A-FCAC8A04C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93E9A8-4DDF-4A22-A10F-398AE35B8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193E9A8-4DDF-4A22-A10F-398AE35B8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193E9A8-4DDF-4A22-A10F-398AE35B8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7193E9A8-4DDF-4A22-A10F-398AE35B8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7193E9A8-4DDF-4A22-A10F-398AE35B8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417236-30C3-4C09-9FF5-FEB7939E3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EB417236-30C3-4C09-9FF5-FEB7939E3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EB417236-30C3-4C09-9FF5-FEB7939E3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EB417236-30C3-4C09-9FF5-FEB7939E3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EB417236-30C3-4C09-9FF5-FEB7939E3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AD7ECB-9C0B-4E91-ACD8-F32AAFA66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7DAD7ECB-9C0B-4E91-ACD8-F32AAFA66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7DAD7ECB-9C0B-4E91-ACD8-F32AAFA66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DAD7ECB-9C0B-4E91-ACD8-F32AAFA66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7DAD7ECB-9C0B-4E91-ACD8-F32AAFA66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C63D2C-DCC3-43A4-95FA-2121037BD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EBC63D2C-DCC3-43A4-95FA-2121037BD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EBC63D2C-DCC3-43A4-95FA-2121037BD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EBC63D2C-DCC3-43A4-95FA-2121037BD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EBC63D2C-DCC3-43A4-95FA-2121037BD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82060-79C1-402D-98F5-DA9CD934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79682060-79C1-402D-98F5-DA9CD934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9682060-79C1-402D-98F5-DA9CD934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9682060-79C1-402D-98F5-DA9CD934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79682060-79C1-402D-98F5-DA9CD934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B81865-491C-41E8-ABA7-A103D96D8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3AB81865-491C-41E8-ABA7-A103D96D8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3AB81865-491C-41E8-ABA7-A103D96D8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3AB81865-491C-41E8-ABA7-A103D96D8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3AB81865-491C-41E8-ABA7-A103D96D8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A6E397-2DCD-492C-9281-BAF607113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ECA6E397-2DCD-492C-9281-BAF607113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ECA6E397-2DCD-492C-9281-BAF607113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ECA6E397-2DCD-492C-9281-BAF607113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ECA6E397-2DCD-492C-9281-BAF607113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D5D4E3-4A22-43DF-83E3-7F53DA4B2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5BD5D4E3-4A22-43DF-83E3-7F53DA4B2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5BD5D4E3-4A22-43DF-83E3-7F53DA4B2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5BD5D4E3-4A22-43DF-83E3-7F53DA4B2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5BD5D4E3-4A22-43DF-83E3-7F53DA4B2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6E7E42-667D-4B60-858B-790C5593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E6E7E42-667D-4B60-858B-790C5593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E6E7E42-667D-4B60-858B-790C5593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3E6E7E42-667D-4B60-858B-790C5593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3E6E7E42-667D-4B60-858B-790C55932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A34814-4E86-4B10-B390-15D32E69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3EA34814-4E86-4B10-B390-15D32E69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3EA34814-4E86-4B10-B390-15D32E69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3EA34814-4E86-4B10-B390-15D32E69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3EA34814-4E86-4B10-B390-15D32E69C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0B838E-3D9E-4E3B-BCF4-478C61B67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910B838E-3D9E-4E3B-BCF4-478C61B67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910B838E-3D9E-4E3B-BCF4-478C61B67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910B838E-3D9E-4E3B-BCF4-478C61B67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910B838E-3D9E-4E3B-BCF4-478C61B67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EA7D09-766F-46F3-BA73-12B4A83F7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8CEA7D09-766F-46F3-BA73-12B4A83F7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8CEA7D09-766F-46F3-BA73-12B4A83F7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8CEA7D09-766F-46F3-BA73-12B4A83F7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8CEA7D09-766F-46F3-BA73-12B4A83F7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6E4F9D-56A4-4043-A872-F9567600B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F6E4F9D-56A4-4043-A872-F9567600B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4F6E4F9D-56A4-4043-A872-F9567600B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graphicEl>
                                              <a:dgm id="{4F6E4F9D-56A4-4043-A872-F9567600B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graphicEl>
                                              <a:dgm id="{4F6E4F9D-56A4-4043-A872-F9567600B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20BE01-4997-4AD7-B5C3-16FCB007D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F20BE01-4997-4AD7-B5C3-16FCB007D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FF20BE01-4997-4AD7-B5C3-16FCB007D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FF20BE01-4997-4AD7-B5C3-16FCB007D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FF20BE01-4997-4AD7-B5C3-16FCB007D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70155685"/>
              </p:ext>
            </p:extLst>
          </p:nvPr>
        </p:nvGraphicFramePr>
        <p:xfrm>
          <a:off x="396240" y="487680"/>
          <a:ext cx="1099566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7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90D95-5661-45A9-B62A-FCAC8A04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6CB90D95-5661-45A9-B62A-FCAC8A04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6CB90D95-5661-45A9-B62A-FCAC8A04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6CB90D95-5661-45A9-B62A-FCAC8A04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6CB90D95-5661-45A9-B62A-FCAC8A04C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93E9A8-4DDF-4A22-A10F-398AE35B8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193E9A8-4DDF-4A22-A10F-398AE35B8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193E9A8-4DDF-4A22-A10F-398AE35B8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7193E9A8-4DDF-4A22-A10F-398AE35B8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7193E9A8-4DDF-4A22-A10F-398AE35B8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417236-30C3-4C09-9FF5-FEB7939E3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EB417236-30C3-4C09-9FF5-FEB7939E3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EB417236-30C3-4C09-9FF5-FEB7939E3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EB417236-30C3-4C09-9FF5-FEB7939E3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EB417236-30C3-4C09-9FF5-FEB7939E3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AD7ECB-9C0B-4E91-ACD8-F32AAFA66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7DAD7ECB-9C0B-4E91-ACD8-F32AAFA66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7DAD7ECB-9C0B-4E91-ACD8-F32AAFA66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DAD7ECB-9C0B-4E91-ACD8-F32AAFA66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7DAD7ECB-9C0B-4E91-ACD8-F32AAFA66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C63D2C-DCC3-43A4-95FA-2121037BD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EBC63D2C-DCC3-43A4-95FA-2121037BD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EBC63D2C-DCC3-43A4-95FA-2121037BD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EBC63D2C-DCC3-43A4-95FA-2121037BD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EBC63D2C-DCC3-43A4-95FA-2121037BD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82060-79C1-402D-98F5-DA9CD934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79682060-79C1-402D-98F5-DA9CD934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9682060-79C1-402D-98F5-DA9CD934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9682060-79C1-402D-98F5-DA9CD934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79682060-79C1-402D-98F5-DA9CD934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B81865-491C-41E8-ABA7-A103D96D8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3AB81865-491C-41E8-ABA7-A103D96D8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3AB81865-491C-41E8-ABA7-A103D96D8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3AB81865-491C-41E8-ABA7-A103D96D8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3AB81865-491C-41E8-ABA7-A103D96D8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A6E397-2DCD-492C-9281-BAF607113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ECA6E397-2DCD-492C-9281-BAF607113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ECA6E397-2DCD-492C-9281-BAF607113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ECA6E397-2DCD-492C-9281-BAF607113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ECA6E397-2DCD-492C-9281-BAF607113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D5D4E3-4A22-43DF-83E3-7F53DA4B2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5BD5D4E3-4A22-43DF-83E3-7F53DA4B2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5BD5D4E3-4A22-43DF-83E3-7F53DA4B2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5BD5D4E3-4A22-43DF-83E3-7F53DA4B2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5BD5D4E3-4A22-43DF-83E3-7F53DA4B2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6E7E42-667D-4B60-858B-790C5593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E6E7E42-667D-4B60-858B-790C5593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E6E7E42-667D-4B60-858B-790C5593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3E6E7E42-667D-4B60-858B-790C5593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3E6E7E42-667D-4B60-858B-790C55932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A34814-4E86-4B10-B390-15D32E69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3EA34814-4E86-4B10-B390-15D32E69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3EA34814-4E86-4B10-B390-15D32E69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3EA34814-4E86-4B10-B390-15D32E69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3EA34814-4E86-4B10-B390-15D32E69C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0B838E-3D9E-4E3B-BCF4-478C61B67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910B838E-3D9E-4E3B-BCF4-478C61B67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910B838E-3D9E-4E3B-BCF4-478C61B67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910B838E-3D9E-4E3B-BCF4-478C61B67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910B838E-3D9E-4E3B-BCF4-478C61B67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EA7D09-766F-46F3-BA73-12B4A83F7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8CEA7D09-766F-46F3-BA73-12B4A83F7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8CEA7D09-766F-46F3-BA73-12B4A83F7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8CEA7D09-766F-46F3-BA73-12B4A83F7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8CEA7D09-766F-46F3-BA73-12B4A83F7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6E4F9D-56A4-4043-A872-F9567600B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F6E4F9D-56A4-4043-A872-F9567600B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4F6E4F9D-56A4-4043-A872-F9567600B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graphicEl>
                                              <a:dgm id="{4F6E4F9D-56A4-4043-A872-F9567600B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graphicEl>
                                              <a:dgm id="{4F6E4F9D-56A4-4043-A872-F9567600B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20BE01-4997-4AD7-B5C3-16FCB007D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F20BE01-4997-4AD7-B5C3-16FCB007D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FF20BE01-4997-4AD7-B5C3-16FCB007D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FF20BE01-4997-4AD7-B5C3-16FCB007D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FF20BE01-4997-4AD7-B5C3-16FCB007D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773828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117298"/>
            <a:ext cx="96774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spcCol="0" rtlCol="0" anchor="ctr"/>
          <a:lstStyle/>
          <a:p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সততা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আর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সত্যবাদিতা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মানুষকে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মুক্তি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দেয়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আর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অসত্য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ও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মিথ্যা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মাসুষকে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ধ্বংস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করে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।</a:t>
            </a:r>
            <a:endParaRPr lang="en-US" sz="4800" dirty="0">
              <a:latin typeface="Shobuj Nolua" pitchFamily="2" charset="0"/>
              <a:cs typeface="Shobuj Nol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186066"/>
            <a:ext cx="64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6000" dirty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সততা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সম্পর্কে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হাদিসের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একটি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ঘটনা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শোন</a:t>
            </a:r>
            <a:endParaRPr lang="en-US" sz="6000" dirty="0">
              <a:latin typeface="Shobuj Nolua" pitchFamily="2" charset="0"/>
              <a:cs typeface="Shobuj Nol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8636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5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7696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06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3060" y="1828800"/>
            <a:ext cx="10609149" cy="3877650"/>
            <a:chOff x="763060" y="1828800"/>
            <a:chExt cx="10609149" cy="387765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050" y="1828800"/>
              <a:ext cx="1056773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60" y="3132749"/>
              <a:ext cx="10609149" cy="2573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0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1275162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38600" y="665480"/>
            <a:ext cx="3581400" cy="858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7200" dirty="0" err="1" smtClean="0">
                <a:latin typeface="Shobuj Nolua" pitchFamily="2" charset="0"/>
                <a:cs typeface="Shobuj Nolua" pitchFamily="2" charset="0"/>
              </a:rPr>
              <a:t>বাড়ির</a:t>
            </a:r>
            <a:r>
              <a:rPr lang="en-US" sz="72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7200" dirty="0" err="1" smtClean="0">
                <a:latin typeface="Shobuj Nolua" pitchFamily="2" charset="0"/>
                <a:cs typeface="Shobuj Nolua" pitchFamily="2" charset="0"/>
              </a:rPr>
              <a:t>কাজ</a:t>
            </a:r>
            <a:endParaRPr lang="en-US" sz="7200" dirty="0">
              <a:latin typeface="Shobuj Nolua" pitchFamily="2" charset="0"/>
              <a:cs typeface="Shobuj Nolu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8700" y="2057400"/>
            <a:ext cx="9982200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১।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সততা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বলতে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কি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বোঝ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তা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১০টি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বাক্যে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লিখ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?</a:t>
            </a:r>
            <a:endParaRPr lang="en-US" sz="6000" dirty="0">
              <a:latin typeface="Shobuj Nolua" pitchFamily="2" charset="0"/>
              <a:cs typeface="Shobuj Nolu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2448" y="4267200"/>
            <a:ext cx="9978452" cy="1905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২।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আমরা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কিভাবে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সততা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গুনটি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অর্জন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করতে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পারি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তা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দশটি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বাক্যে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000" dirty="0" err="1" smtClean="0">
                <a:latin typeface="Shobuj Nolua" pitchFamily="2" charset="0"/>
                <a:cs typeface="Shobuj Nolua" pitchFamily="2" charset="0"/>
              </a:rPr>
              <a:t>লিখ</a:t>
            </a:r>
            <a:r>
              <a:rPr lang="en-US" sz="6000" dirty="0" smtClean="0">
                <a:latin typeface="Shobuj Nolua" pitchFamily="2" charset="0"/>
                <a:cs typeface="Shobuj Nolua" pitchFamily="2" charset="0"/>
              </a:rPr>
              <a:t>।</a:t>
            </a:r>
            <a:endParaRPr lang="en-US" sz="6000" dirty="0">
              <a:latin typeface="Shobuj Nolua" pitchFamily="2" charset="0"/>
              <a:cs typeface="Shobuj Nol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lah Hafiz Graphics and Gif Animation for Facebook | Allah, Hafiz, 10  marla house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73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609600"/>
            <a:ext cx="9372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16600" dirty="0">
                <a:latin typeface="Shobuj Nolua" pitchFamily="2" charset="0"/>
                <a:cs typeface="Shobuj Nolua" pitchFamily="2" charset="0"/>
              </a:rPr>
              <a:t> আল্লাহ হাফেজ</a:t>
            </a:r>
            <a:endParaRPr lang="en-US" sz="16600" dirty="0">
              <a:latin typeface="Shobuj Nolua" pitchFamily="2" charset="0"/>
              <a:cs typeface="Shobuj Nol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872883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0" y="0"/>
            <a:ext cx="11888882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1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960"/>
            <a:ext cx="5334000" cy="688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791200" y="381000"/>
            <a:ext cx="5715000" cy="6687024"/>
            <a:chOff x="5791200" y="381000"/>
            <a:chExt cx="5715000" cy="66870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381000"/>
              <a:ext cx="5562599" cy="647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994707"/>
              <a:ext cx="5715000" cy="5073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13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7315200"/>
            <a:chOff x="0" y="0"/>
            <a:chExt cx="11887200" cy="7315200"/>
          </a:xfrm>
        </p:grpSpPr>
        <p:pic>
          <p:nvPicPr>
            <p:cNvPr id="2050" name="Picture 2" descr="Flower Background Picture | HD Wallpaper Background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87200" cy="731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13" y="1371600"/>
              <a:ext cx="5230693" cy="580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400" y="1658312"/>
              <a:ext cx="5054600" cy="2652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39713" y="0"/>
              <a:ext cx="11418887" cy="1371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dirty="0" err="1" smtClean="0">
                  <a:latin typeface="Shobuj Nolua" pitchFamily="2" charset="0"/>
                  <a:cs typeface="Shobuj Nolua" pitchFamily="2" charset="0"/>
                </a:rPr>
                <a:t>শের</a:t>
              </a:r>
              <a:r>
                <a:rPr lang="en-US" sz="8800" dirty="0" smtClean="0">
                  <a:latin typeface="Shobuj Nolua" pitchFamily="2" charset="0"/>
                  <a:cs typeface="Shobuj Nolua" pitchFamily="2" charset="0"/>
                </a:rPr>
                <a:t>-ই-</a:t>
              </a:r>
              <a:r>
                <a:rPr lang="en-US" sz="8800" dirty="0" err="1" smtClean="0">
                  <a:latin typeface="Shobuj Nolua" pitchFamily="2" charset="0"/>
                  <a:cs typeface="Shobuj Nolua" pitchFamily="2" charset="0"/>
                </a:rPr>
                <a:t>বাংলা</a:t>
              </a:r>
              <a:r>
                <a:rPr lang="en-US" sz="8800" dirty="0" smtClean="0">
                  <a:latin typeface="Shobuj Nolua" pitchFamily="2" charset="0"/>
                  <a:cs typeface="Shobuj Nolua" pitchFamily="2" charset="0"/>
                </a:rPr>
                <a:t> </a:t>
              </a:r>
              <a:r>
                <a:rPr lang="en-US" sz="8800" dirty="0" err="1" smtClean="0">
                  <a:latin typeface="Shobuj Nolua" pitchFamily="2" charset="0"/>
                  <a:cs typeface="Shobuj Nolua" pitchFamily="2" charset="0"/>
                </a:rPr>
                <a:t>অনলাইন</a:t>
              </a:r>
              <a:r>
                <a:rPr lang="en-US" sz="8800" dirty="0" smtClean="0">
                  <a:latin typeface="Shobuj Nolua" pitchFamily="2" charset="0"/>
                  <a:cs typeface="Shobuj Nolua" pitchFamily="2" charset="0"/>
                </a:rPr>
                <a:t> </a:t>
              </a:r>
              <a:r>
                <a:rPr lang="en-US" sz="8800" dirty="0" err="1" smtClean="0">
                  <a:latin typeface="Shobuj Nolua" pitchFamily="2" charset="0"/>
                  <a:cs typeface="Shobuj Nolua" pitchFamily="2" charset="0"/>
                </a:rPr>
                <a:t>স্কুল</a:t>
              </a:r>
              <a:endParaRPr lang="en-US" sz="8800" dirty="0">
                <a:latin typeface="Shobuj Nolua" pitchFamily="2" charset="0"/>
                <a:cs typeface="Shobuj Nolua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30782" y="4311025"/>
              <a:ext cx="5823017" cy="26993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latin typeface="Shobuj Nolua" pitchFamily="2" charset="0"/>
                  <a:cs typeface="Shobuj Nolua" pitchFamily="2" charset="0"/>
                </a:rPr>
                <a:t>আজকের</a:t>
              </a:r>
              <a:r>
                <a:rPr lang="en-US" sz="4400" dirty="0" smtClean="0">
                  <a:latin typeface="Shobuj Nolua" pitchFamily="2" charset="0"/>
                  <a:cs typeface="Shobuj Nolua" pitchFamily="2" charset="0"/>
                </a:rPr>
                <a:t> </a:t>
              </a:r>
              <a:r>
                <a:rPr lang="en-US" sz="4400" dirty="0" err="1" smtClean="0">
                  <a:latin typeface="Shobuj Nolua" pitchFamily="2" charset="0"/>
                  <a:cs typeface="Shobuj Nolua" pitchFamily="2" charset="0"/>
                </a:rPr>
                <a:t>পাঠ</a:t>
              </a:r>
              <a:endParaRPr lang="en-US" sz="4400" dirty="0" smtClean="0">
                <a:latin typeface="Shobuj Nolua" pitchFamily="2" charset="0"/>
                <a:cs typeface="Shobuj Nolua" pitchFamily="2" charset="0"/>
              </a:endParaRPr>
            </a:p>
            <a:p>
              <a:pPr algn="ctr"/>
              <a:r>
                <a:rPr lang="en-US" sz="4400" dirty="0" err="1" smtClean="0">
                  <a:latin typeface="Shobuj Nolua" pitchFamily="2" charset="0"/>
                  <a:cs typeface="Shobuj Nolua" pitchFamily="2" charset="0"/>
                </a:rPr>
                <a:t>শ্রেণিঃ</a:t>
              </a:r>
              <a:r>
                <a:rPr lang="en-US" sz="4400" dirty="0" smtClean="0">
                  <a:latin typeface="Shobuj Nolua" pitchFamily="2" charset="0"/>
                  <a:cs typeface="Shobuj Nolua" pitchFamily="2" charset="0"/>
                </a:rPr>
                <a:t> </a:t>
              </a:r>
              <a:r>
                <a:rPr lang="en-US" sz="4400" dirty="0" err="1" smtClean="0">
                  <a:latin typeface="Shobuj Nolua" pitchFamily="2" charset="0"/>
                  <a:cs typeface="Shobuj Nolua" pitchFamily="2" charset="0"/>
                </a:rPr>
                <a:t>পঞ্চম</a:t>
              </a:r>
              <a:endParaRPr lang="en-US" sz="4400" dirty="0" smtClean="0">
                <a:latin typeface="Shobuj Nolua" pitchFamily="2" charset="0"/>
                <a:cs typeface="Shobuj Nolua" pitchFamily="2" charset="0"/>
              </a:endParaRPr>
            </a:p>
            <a:p>
              <a:pPr algn="ctr"/>
              <a:r>
                <a:rPr lang="en-US" sz="4400" dirty="0" err="1" smtClean="0">
                  <a:latin typeface="Shobuj Nolua" pitchFamily="2" charset="0"/>
                  <a:cs typeface="Shobuj Nolua" pitchFamily="2" charset="0"/>
                </a:rPr>
                <a:t>বিষয়ঃ</a:t>
              </a:r>
              <a:r>
                <a:rPr lang="en-US" sz="4400" dirty="0" smtClean="0">
                  <a:latin typeface="Shobuj Nolua" pitchFamily="2" charset="0"/>
                  <a:cs typeface="Shobuj Nolua" pitchFamily="2" charset="0"/>
                </a:rPr>
                <a:t> </a:t>
              </a:r>
              <a:r>
                <a:rPr lang="en-US" sz="4400" dirty="0" err="1" smtClean="0">
                  <a:latin typeface="Shobuj Nolua" pitchFamily="2" charset="0"/>
                  <a:cs typeface="Shobuj Nolua" pitchFamily="2" charset="0"/>
                </a:rPr>
                <a:t>ইসলাম</a:t>
              </a:r>
              <a:r>
                <a:rPr lang="en-US" sz="4400" dirty="0" smtClean="0">
                  <a:latin typeface="Shobuj Nolua" pitchFamily="2" charset="0"/>
                  <a:cs typeface="Shobuj Nolua" pitchFamily="2" charset="0"/>
                </a:rPr>
                <a:t> ও </a:t>
              </a:r>
              <a:r>
                <a:rPr lang="en-US" sz="4400" dirty="0" err="1" smtClean="0">
                  <a:latin typeface="Shobuj Nolua" pitchFamily="2" charset="0"/>
                  <a:cs typeface="Shobuj Nolua" pitchFamily="2" charset="0"/>
                </a:rPr>
                <a:t>নৈতিক</a:t>
              </a:r>
              <a:r>
                <a:rPr lang="en-US" sz="4400" dirty="0" smtClean="0">
                  <a:latin typeface="Shobuj Nolua" pitchFamily="2" charset="0"/>
                  <a:cs typeface="Shobuj Nolua" pitchFamily="2" charset="0"/>
                </a:rPr>
                <a:t> </a:t>
              </a:r>
              <a:r>
                <a:rPr lang="en-US" sz="4400" dirty="0" err="1" smtClean="0">
                  <a:latin typeface="Shobuj Nolua" pitchFamily="2" charset="0"/>
                  <a:cs typeface="Shobuj Nolua" pitchFamily="2" charset="0"/>
                </a:rPr>
                <a:t>শিক্ষা</a:t>
              </a:r>
              <a:endParaRPr lang="en-US" sz="4400" dirty="0" smtClean="0">
                <a:latin typeface="Shobuj Nolua" pitchFamily="2" charset="0"/>
                <a:cs typeface="Shobuj Nolua" pitchFamily="2" charset="0"/>
              </a:endParaRPr>
            </a:p>
            <a:p>
              <a:pPr algn="ctr"/>
              <a:r>
                <a:rPr lang="en-US" sz="4400" dirty="0" err="1" smtClean="0">
                  <a:latin typeface="Shobuj Nolua" pitchFamily="2" charset="0"/>
                  <a:cs typeface="Shobuj Nolua" pitchFamily="2" charset="0"/>
                </a:rPr>
                <a:t>অধ্যায়ঃ</a:t>
              </a:r>
              <a:r>
                <a:rPr lang="en-US" sz="4400" dirty="0" smtClean="0">
                  <a:latin typeface="Shobuj Nolua" pitchFamily="2" charset="0"/>
                  <a:cs typeface="Shobuj Nolua" pitchFamily="2" charset="0"/>
                </a:rPr>
                <a:t> </a:t>
              </a:r>
              <a:r>
                <a:rPr lang="en-US" sz="4400" dirty="0" err="1" smtClean="0">
                  <a:latin typeface="Shobuj Nolua" pitchFamily="2" charset="0"/>
                  <a:cs typeface="Shobuj Nolua" pitchFamily="2" charset="0"/>
                </a:rPr>
                <a:t>তৃতীয়</a:t>
              </a:r>
              <a:endParaRPr lang="en-US" sz="4400" dirty="0">
                <a:latin typeface="Shobuj Nolua" pitchFamily="2" charset="0"/>
                <a:cs typeface="Shobuj Nolu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31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24" y="457200"/>
            <a:ext cx="9922476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5"/>
          <a:stretch/>
        </p:blipFill>
        <p:spPr bwMode="auto">
          <a:xfrm>
            <a:off x="441466" y="304800"/>
            <a:ext cx="10539957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3362" y="6324600"/>
            <a:ext cx="9296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শিক্ষা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প্রতিষ্ঠানে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সততা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ষ্টোর</a:t>
            </a:r>
            <a:endParaRPr lang="en-US" sz="4800" dirty="0">
              <a:latin typeface="Shobuj Nolua" pitchFamily="2" charset="0"/>
              <a:cs typeface="Shobuj Nol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0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4343400" cy="62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6019800"/>
            <a:ext cx="9296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কাঠুরিয়ার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সততার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পুরষ্কার</a:t>
            </a:r>
            <a:endParaRPr lang="en-US" sz="4800" dirty="0">
              <a:latin typeface="Shobuj Nolua" pitchFamily="2" charset="0"/>
              <a:cs typeface="Shobuj Nol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549658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2628900"/>
            <a:ext cx="3657600" cy="1943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13800" dirty="0" err="1" smtClean="0">
                <a:latin typeface="Shobuj Nolua" pitchFamily="2" charset="0"/>
                <a:cs typeface="Shobuj Nolua" pitchFamily="2" charset="0"/>
              </a:rPr>
              <a:t>স</a:t>
            </a:r>
            <a:r>
              <a:rPr lang="en-US" sz="13800" dirty="0" err="1" smtClean="0">
                <a:solidFill>
                  <a:srgbClr val="FF0000"/>
                </a:solidFill>
                <a:latin typeface="Shobuj Nolua" pitchFamily="2" charset="0"/>
                <a:cs typeface="Shobuj Nolua" pitchFamily="2" charset="0"/>
              </a:rPr>
              <a:t>ত</a:t>
            </a:r>
            <a:r>
              <a:rPr lang="en-US" sz="13800" dirty="0" err="1" smtClean="0">
                <a:latin typeface="Shobuj Nolua" pitchFamily="2" charset="0"/>
                <a:cs typeface="Shobuj Nolua" pitchFamily="2" charset="0"/>
              </a:rPr>
              <a:t>তা</a:t>
            </a:r>
            <a:endParaRPr lang="en-US" sz="13800" dirty="0">
              <a:latin typeface="Shobuj Nolua" pitchFamily="2" charset="0"/>
              <a:cs typeface="Shobuj Nol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609600"/>
            <a:ext cx="7924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6600" dirty="0" err="1" smtClean="0">
                <a:latin typeface="Shobuj Nolua" pitchFamily="2" charset="0"/>
                <a:cs typeface="Shobuj Nolua" pitchFamily="2" charset="0"/>
              </a:rPr>
              <a:t>আজকের</a:t>
            </a:r>
            <a:r>
              <a:rPr lang="en-US" sz="66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600" dirty="0" err="1" smtClean="0">
                <a:latin typeface="Shobuj Nolua" pitchFamily="2" charset="0"/>
                <a:cs typeface="Shobuj Nolua" pitchFamily="2" charset="0"/>
              </a:rPr>
              <a:t>পাঠ</a:t>
            </a:r>
            <a:r>
              <a:rPr lang="en-US" sz="66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6600" dirty="0" err="1" smtClean="0">
                <a:latin typeface="Shobuj Nolua" pitchFamily="2" charset="0"/>
                <a:cs typeface="Shobuj Nolua" pitchFamily="2" charset="0"/>
              </a:rPr>
              <a:t>শেষে</a:t>
            </a:r>
            <a:endParaRPr lang="en-US" sz="6600" dirty="0">
              <a:latin typeface="Shobuj Nolua" pitchFamily="2" charset="0"/>
              <a:cs typeface="Shobuj Nolu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362200"/>
            <a:ext cx="9296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spcCol="0" rtlCol="0" anchor="ctr"/>
          <a:lstStyle/>
          <a:p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সততা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সম্পর্কে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ধারনা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লাভ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করতে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পারবে</a:t>
            </a:r>
            <a:endParaRPr lang="en-US" sz="4800" dirty="0">
              <a:latin typeface="Shobuj Nolua" pitchFamily="2" charset="0"/>
              <a:cs typeface="Shobuj Nolu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429000"/>
            <a:ext cx="9296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spcCol="0" rtlCol="0" anchor="ctr"/>
          <a:lstStyle/>
          <a:p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সততা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কি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তা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বলতে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পারবে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।</a:t>
            </a:r>
            <a:endParaRPr lang="en-US" sz="4800" dirty="0">
              <a:latin typeface="Shobuj Nolua" pitchFamily="2" charset="0"/>
              <a:cs typeface="Shobuj Nolu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572000"/>
            <a:ext cx="9296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spcCol="0" rtlCol="0" anchor="ctr"/>
          <a:lstStyle/>
          <a:p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সততার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গুরুত্ব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বলতে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পারবে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।</a:t>
            </a:r>
            <a:endParaRPr lang="en-US" sz="4800" dirty="0">
              <a:latin typeface="Shobuj Nolua" pitchFamily="2" charset="0"/>
              <a:cs typeface="Shobuj Nolu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715000"/>
            <a:ext cx="9296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spcCol="0" rtlCol="0" anchor="ctr"/>
          <a:lstStyle/>
          <a:p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সততার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উদাহরন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বলতে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পারবে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।</a:t>
            </a:r>
            <a:endParaRPr lang="en-US" sz="4800" dirty="0">
              <a:latin typeface="Shobuj Nolua" pitchFamily="2" charset="0"/>
              <a:cs typeface="Shobuj Nol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574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সততা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শব্দের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অর্থ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- </a:t>
            </a:r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সাধুতা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, </a:t>
            </a:r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সত্যবাদিতা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, </a:t>
            </a:r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মানবতা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3276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নিজের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স্বার্থ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বড়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করে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না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দেখা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এবং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অপরের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স্বার্থ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ক্ষুন্ন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হোক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তা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না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চাওয়ার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নামই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4800" dirty="0" err="1" smtClean="0">
                <a:latin typeface="Shobuj Nolua" pitchFamily="2" charset="0"/>
                <a:cs typeface="Shobuj Nolua" pitchFamily="2" charset="0"/>
              </a:rPr>
              <a:t>সততা</a:t>
            </a:r>
            <a:r>
              <a:rPr lang="en-US" sz="4800" dirty="0" smtClean="0">
                <a:latin typeface="Shobuj Nolua" pitchFamily="2" charset="0"/>
                <a:cs typeface="Shobuj Nolua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7620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সততা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 </a:t>
            </a:r>
            <a:r>
              <a:rPr lang="en-US" sz="5400" dirty="0" err="1" smtClean="0">
                <a:latin typeface="Shobuj Nolua" pitchFamily="2" charset="0"/>
                <a:cs typeface="Shobuj Nolua" pitchFamily="2" charset="0"/>
              </a:rPr>
              <a:t>কি</a:t>
            </a:r>
            <a:r>
              <a:rPr lang="en-US" sz="5400" dirty="0" smtClean="0">
                <a:latin typeface="Shobuj Nolua" pitchFamily="2" charset="0"/>
                <a:cs typeface="Shobuj Nolu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66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203</Words>
  <Application>Microsoft Office PowerPoint</Application>
  <PresentationFormat>Custom</PresentationFormat>
  <Paragraphs>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Adiba Islam</dc:creator>
  <cp:lastModifiedBy>Adiba Islam</cp:lastModifiedBy>
  <cp:revision>33</cp:revision>
  <dcterms:created xsi:type="dcterms:W3CDTF">2020-09-05T04:30:53Z</dcterms:created>
  <dcterms:modified xsi:type="dcterms:W3CDTF">2020-09-26T16:46:12Z</dcterms:modified>
</cp:coreProperties>
</file>