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3" r:id="rId15"/>
    <p:sldId id="274" r:id="rId16"/>
    <p:sldId id="275" r:id="rId17"/>
    <p:sldId id="269" r:id="rId18"/>
    <p:sldId id="270" r:id="rId19"/>
    <p:sldId id="277" r:id="rId20"/>
    <p:sldId id="26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D003AFCE-F345-3441-8532-E23632F7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16753"/>
            <a:ext cx="4724400" cy="4941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1933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অনলাইন</a:t>
            </a:r>
          </a:p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স্কুলে স্বাগত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947718"/>
            <a:ext cx="4433455" cy="49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সমাগম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।যেমন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তৈ্রি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545"/>
            <a:ext cx="4572000" cy="4303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4544"/>
            <a:ext cx="4572000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হয়।যেমন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হউয়।কাজেই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তৈ্রির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4" y="3197808"/>
            <a:ext cx="4838302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4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বিয়ে,জন্মদিন,বৌভাত,মিলাদ,ঈদ,পুজা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419600" cy="4356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8127"/>
            <a:ext cx="4246723" cy="4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7967"/>
            <a:ext cx="412295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বৈচিত্র সৃষ্টি-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55" y="24894"/>
            <a:ext cx="5021045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112"/>
            <a:ext cx="4991100" cy="34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7800" cy="69249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মেনুতে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তালিকাভুক্ত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খাবারগুলো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করে।মেনুতে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বরাদ্দ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হয়।যেমন-রান্না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=১/৩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দুধ ও দুগ্ধজাত খাদ্য এক পরিবেশন পরিমাপ-</a:t>
            </a:r>
          </a:p>
          <a:p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টাটকা দুধ    -১ কাপ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দই            -১/২ কাপ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আইসক্রিম    -১/২ কাপ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রসগোল্লা      -১ টা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প্রোটিন জাতীয় খাদ্য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এক পরিবেশন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পরিমাপ-</a:t>
            </a:r>
          </a:p>
          <a:p>
            <a:endParaRPr lang="bn-IN" sz="4800" b="1" dirty="0" smtClean="0"/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কাঁটা ছাড়া মাছ -৩০ গ্রাম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হাড় ছাড়া মাংস-৩০ গ্রাম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ডিম                -১টা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ডাল                -২৫ গ্রাম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28600"/>
            <a:ext cx="8696426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8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48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টাটকা দুধের এক পরিবেশন পরিমাপ কতটুকু?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মেনু কাকে বলে?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মেনুতে পুষ্টিকর খাদ্য নির্বাচনের বিষয় টি কিসের উপর নির্ভর করে?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31414" y="1828800"/>
            <a:ext cx="5012587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তানজিলা আলম</a:t>
            </a:r>
          </a:p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 বালিকা উচ্চ বিদ্যালয় ফরিদপুর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1"/>
            <a:ext cx="4131413" cy="5040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05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96983" y="1641764"/>
            <a:ext cx="9067799" cy="3940629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itchFamily="34" charset="0"/>
              <a:buChar char="•"/>
            </a:pP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67818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762000"/>
            <a:ext cx="7022122" cy="53251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86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13595"/>
            <a:ext cx="4183380" cy="282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149209"/>
            <a:ext cx="4311015" cy="3154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505200"/>
            <a:ext cx="4358640" cy="2905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505201"/>
            <a:ext cx="4090035" cy="306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0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762000"/>
            <a:ext cx="7010401" cy="563760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7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67800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 কাকে বলে তা বলতে পারবে।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পরিবারের জন্য একদিনের মেনু তৈরি করতে পারবে।</a:t>
            </a:r>
          </a:p>
          <a:p>
            <a:pPr marL="685800" indent="-685800" algn="ctr">
              <a:buFont typeface="Arial" pitchFamily="34" charset="0"/>
              <a:buChar char="•"/>
            </a:pP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"/>
            <a:ext cx="9144000" cy="6863417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পাঠ-০১</a:t>
            </a:r>
          </a:p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endParaRPr lang="en-US" sz="8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রেসিপি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4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0" lvl="3" indent="-342900">
              <a:buAutoNum type="arabicParenR"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তৈ্রি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098"/>
            <a:ext cx="4572000" cy="3687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6" y="3200399"/>
            <a:ext cx="456507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মেনেজারের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রিক্সাওয়ালার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ক্যালরির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554545"/>
            <a:ext cx="4626383" cy="4303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10" y="2554545"/>
            <a:ext cx="4510690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229600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।যার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83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405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Tanzial Alam</dc:creator>
  <cp:lastModifiedBy>DASS</cp:lastModifiedBy>
  <cp:revision>14</cp:revision>
  <dcterms:created xsi:type="dcterms:W3CDTF">2006-08-16T00:00:00Z</dcterms:created>
  <dcterms:modified xsi:type="dcterms:W3CDTF">2020-09-27T05:21:39Z</dcterms:modified>
</cp:coreProperties>
</file>