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61" r:id="rId3"/>
    <p:sldId id="264" r:id="rId4"/>
    <p:sldId id="256" r:id="rId5"/>
    <p:sldId id="257" r:id="rId6"/>
    <p:sldId id="258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8063E-332A-41EA-A8DB-69E0A6201B5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2DEC1-4B45-438E-A7C5-D87C97B1A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9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1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2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05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3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16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8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8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2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1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3C4A-3085-42A7-B03F-0CE0F6254D0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361BC6-4F1A-4DAA-BCA3-492102DE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7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514" y="228600"/>
            <a:ext cx="12206514" cy="1320873"/>
          </a:xfrm>
          <a:prstGeom prst="rect">
            <a:avLst/>
          </a:prstGeom>
        </p:spPr>
        <p:txBody>
          <a:bodyPr wrap="square" lIns="65151" tIns="32575" rIns="65151" bIns="32575">
            <a:spAutoFit/>
          </a:bodyPr>
          <a:lstStyle/>
          <a:p>
            <a:pPr algn="ctr"/>
            <a:r>
              <a:rPr lang="bn-IN" sz="8156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15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8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600200"/>
            <a:ext cx="5486401" cy="426720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 পদ মল্লিক</a:t>
            </a:r>
            <a:endParaRPr lang="bn-BD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(বিজ্ঞান) </a:t>
            </a:r>
          </a:p>
          <a:p>
            <a:pPr algn="ctr">
              <a:defRPr/>
            </a:pPr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 এসসি-বি, এড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রামভদ্রপুর আর,এম উচ্চ বিদ্যালয়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ভেদরগঞ্জ, শরীয়তপুর ।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bishnumallikocean@gmail.com</a:t>
            </a:r>
            <a:endParaRPr lang="bn-BD" sz="2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6286"/>
            <a:ext cx="12192000" cy="69056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53" y="1951892"/>
            <a:ext cx="2648295" cy="2483643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9144000" y="2491978"/>
            <a:ext cx="2514600" cy="236220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991600" y="10668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3689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619375" y="2690648"/>
            <a:ext cx="6524625" cy="2586300"/>
          </a:xfrm>
          <a:prstGeom prst="rect">
            <a:avLst/>
          </a:prstGeom>
          <a:noFill/>
        </p:spPr>
        <p:txBody>
          <a:bodyPr lIns="65151" tIns="32575" rIns="65151" bIns="32575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>
              <a:buFont typeface="Arial" pitchFamily="34" charset="0"/>
              <a:buNone/>
            </a:pP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Arial" pitchFamily="34" charset="0"/>
              <a:buNone/>
            </a:pP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Arial" pitchFamily="34" charset="0"/>
              <a:buNone/>
            </a:pP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spc="3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375" spc="3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375" spc="36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16811"/>
            <a:ext cx="12192000" cy="87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63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63" dirty="0"/>
          </a:p>
        </p:txBody>
      </p:sp>
    </p:spTree>
    <p:extLst>
      <p:ext uri="{BB962C8B-B14F-4D97-AF65-F5344CB8AC3E}">
        <p14:creationId xmlns:p14="http://schemas.microsoft.com/office/powerpoint/2010/main" val="20516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94622" y="1322984"/>
                <a:ext cx="23513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endParaRPr lang="en-US" sz="36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622" y="1322984"/>
                <a:ext cx="2351349" cy="646331"/>
              </a:xfrm>
              <a:prstGeom prst="rect">
                <a:avLst/>
              </a:prstGeom>
              <a:blipFill>
                <a:blip r:embed="rId2"/>
                <a:stretch>
                  <a:fillRect l="-7792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7150" y="2875002"/>
                <a:ext cx="25537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50" y="2875002"/>
                <a:ext cx="2553712" cy="584775"/>
              </a:xfrm>
              <a:prstGeom prst="rect">
                <a:avLst/>
              </a:prstGeom>
              <a:blipFill>
                <a:blip r:embed="rId3"/>
                <a:stretch>
                  <a:fillRect t="-12500" r="-572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12898" y="3520708"/>
                <a:ext cx="4433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898" y="3520708"/>
                <a:ext cx="44330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9499" y="4104859"/>
                <a:ext cx="38377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99" y="4104859"/>
                <a:ext cx="38377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45592" y="3468734"/>
                <a:ext cx="44882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]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592" y="3468734"/>
                <a:ext cx="448828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11834" y="2905779"/>
                <a:ext cx="2338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834" y="2905779"/>
                <a:ext cx="233846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85916" y="554792"/>
            <a:ext cx="6110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7661" y="2021194"/>
            <a:ext cx="12164339" cy="264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42172" y="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NikoshBAN" panose="02000000000000000000" pitchFamily="2" charset="0"/>
              </a:rPr>
              <a:t>Page 49</a:t>
            </a:r>
          </a:p>
        </p:txBody>
      </p:sp>
    </p:spTree>
    <p:extLst>
      <p:ext uri="{BB962C8B-B14F-4D97-AF65-F5344CB8AC3E}">
        <p14:creationId xmlns:p14="http://schemas.microsoft.com/office/powerpoint/2010/main" val="18965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29572"/>
                <a:ext cx="12192000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 smtClean="0">
                    <a:cs typeface="NikoshBAN" panose="02000000000000000000" pitchFamily="2" charset="0"/>
                  </a:rPr>
                  <a:t>(৬)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9572"/>
                <a:ext cx="12192000" cy="791370"/>
              </a:xfrm>
              <a:prstGeom prst="rect">
                <a:avLst/>
              </a:prstGeom>
              <a:blipFill>
                <a:blip r:embed="rId2"/>
                <a:stretch>
                  <a:fillRect b="-1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1414" y="1262347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86381" y="1776064"/>
                <a:ext cx="1711687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1" y="1776064"/>
                <a:ext cx="1711687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30717" y="2562305"/>
                <a:ext cx="2317952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17" y="2562305"/>
                <a:ext cx="2317952" cy="658514"/>
              </a:xfrm>
              <a:prstGeom prst="rect">
                <a:avLst/>
              </a:prstGeom>
              <a:blipFill>
                <a:blip r:embed="rId4"/>
                <a:stretch>
                  <a:fillRect l="-394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0750" y="3348546"/>
                <a:ext cx="1863896" cy="61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50" y="3348546"/>
                <a:ext cx="1863896" cy="616644"/>
              </a:xfrm>
              <a:prstGeom prst="rect">
                <a:avLst/>
              </a:prstGeom>
              <a:blipFill>
                <a:blip r:embed="rId5"/>
                <a:stretch>
                  <a:fillRect l="-4902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0749" y="3991544"/>
                <a:ext cx="2655466" cy="71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49" y="3991544"/>
                <a:ext cx="2655466" cy="718017"/>
              </a:xfrm>
              <a:prstGeom prst="rect">
                <a:avLst/>
              </a:prstGeom>
              <a:blipFill>
                <a:blip r:embed="rId6"/>
                <a:stretch>
                  <a:fillRect l="-3440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0749" y="4794359"/>
                <a:ext cx="3152633" cy="61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49" y="4794359"/>
                <a:ext cx="3152633" cy="616644"/>
              </a:xfrm>
              <a:prstGeom prst="rect">
                <a:avLst/>
              </a:prstGeom>
              <a:blipFill>
                <a:blip r:embed="rId7"/>
                <a:stretch>
                  <a:fillRect l="-289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82716" y="1554597"/>
                <a:ext cx="4094328" cy="61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16" y="1554597"/>
                <a:ext cx="4094328" cy="616644"/>
              </a:xfrm>
              <a:prstGeom prst="rect">
                <a:avLst/>
              </a:prstGeom>
              <a:blipFill>
                <a:blip r:embed="rId8"/>
                <a:stretch>
                  <a:fillRect l="-2232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82716" y="2265991"/>
                <a:ext cx="3261815" cy="61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16" y="2265991"/>
                <a:ext cx="3261815" cy="616644"/>
              </a:xfrm>
              <a:prstGeom prst="rect">
                <a:avLst/>
              </a:prstGeom>
              <a:blipFill>
                <a:blip r:embed="rId9"/>
                <a:stretch>
                  <a:fillRect l="-2804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82716" y="2977385"/>
                <a:ext cx="3057098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Ans.</a:t>
                </a:r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16" y="2977385"/>
                <a:ext cx="3057098" cy="615874"/>
              </a:xfrm>
              <a:prstGeom prst="rect">
                <a:avLst/>
              </a:prstGeom>
              <a:blipFill>
                <a:blip r:embed="rId10"/>
                <a:stretch>
                  <a:fillRect l="-2988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842172" y="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NikoshBAN" panose="02000000000000000000" pitchFamily="2" charset="0"/>
              </a:rPr>
              <a:t>Page 49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7661" y="1134088"/>
            <a:ext cx="12164339" cy="264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39989" y="4160968"/>
            <a:ext cx="25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উভয়পক্ষকে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125488" y="1334642"/>
            <a:ext cx="29029" cy="5296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62275" y="5010150"/>
            <a:ext cx="61913" cy="238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226374" y="5172878"/>
            <a:ext cx="61913" cy="238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75378"/>
                <a:ext cx="12191999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(7)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378"/>
                <a:ext cx="12191999" cy="790345"/>
              </a:xfrm>
              <a:prstGeom prst="rect">
                <a:avLst/>
              </a:prstGeom>
              <a:blipFill>
                <a:blip r:embed="rId2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3427" y="1375213"/>
            <a:ext cx="138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5814" y="1826621"/>
                <a:ext cx="249754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14" y="1826621"/>
                <a:ext cx="249754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9433" y="2656588"/>
            <a:ext cx="271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বামপক্ষ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427" y="2880798"/>
                <a:ext cx="290014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27" y="2880798"/>
                <a:ext cx="2900149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8028" y="3547704"/>
                <a:ext cx="3002508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28" y="3547704"/>
                <a:ext cx="3002508" cy="995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0486" y="4990618"/>
                <a:ext cx="14678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86" y="4990618"/>
                <a:ext cx="14678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2248" y="5503062"/>
                <a:ext cx="14678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8" y="5503062"/>
                <a:ext cx="146781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547" y="5982012"/>
                <a:ext cx="1282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7" y="5982012"/>
                <a:ext cx="12820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25988" y="1250509"/>
            <a:ext cx="130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ডানপক্ষ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96649" y="1334642"/>
                <a:ext cx="233376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649" y="1334642"/>
                <a:ext cx="2333767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02768" y="1859575"/>
                <a:ext cx="2859315" cy="102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768" y="1859575"/>
                <a:ext cx="2859315" cy="10278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48596" y="2652122"/>
                <a:ext cx="3193576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96" y="2652122"/>
                <a:ext cx="3193576" cy="995144"/>
              </a:xfrm>
              <a:prstGeom prst="rect">
                <a:avLst/>
              </a:prstGeom>
              <a:blipFill>
                <a:blip r:embed="rId11"/>
                <a:stretch>
                  <a:fillRect r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48596" y="4075838"/>
                <a:ext cx="1405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96" y="4075838"/>
                <a:ext cx="140572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80299" y="4504948"/>
                <a:ext cx="12555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299" y="4504948"/>
                <a:ext cx="125559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90075" y="4916072"/>
                <a:ext cx="873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075" y="4916072"/>
                <a:ext cx="87345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752309" y="5903252"/>
            <a:ext cx="305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NikoshBAN" panose="02000000000000000000" pitchFamily="2" charset="0"/>
              </a:rPr>
              <a:t>বামপক্ষ</a:t>
            </a:r>
            <a:r>
              <a:rPr lang="en-US" sz="2400" dirty="0" smtClean="0">
                <a:cs typeface="NikoshBAN" panose="02000000000000000000" pitchFamily="2" charset="0"/>
              </a:rPr>
              <a:t>=</a:t>
            </a:r>
            <a:r>
              <a:rPr lang="en-US" sz="2400" dirty="0" err="1" smtClean="0">
                <a:cs typeface="NikoshBAN" panose="02000000000000000000" pitchFamily="2" charset="0"/>
              </a:rPr>
              <a:t>ডানপক্ষ</a:t>
            </a:r>
            <a:r>
              <a:rPr lang="en-US" sz="2400" dirty="0" smtClean="0"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cs typeface="NikoshBAN" panose="02000000000000000000" pitchFamily="2" charset="0"/>
              </a:rPr>
              <a:t>প্রমানিত</a:t>
            </a:r>
            <a:r>
              <a:rPr lang="en-US" sz="2400" dirty="0" smtClean="0">
                <a:cs typeface="NikoshBAN" panose="02000000000000000000" pitchFamily="2" charset="0"/>
              </a:rPr>
              <a:t>)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22103" y="4463285"/>
                <a:ext cx="377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𝑎𝑏</m:t>
                          </m:r>
                        </m:e>
                      </m:d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03" y="4463285"/>
                <a:ext cx="3773606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75280" y="3509589"/>
                <a:ext cx="377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𝑎𝑏</m:t>
                          </m:r>
                        </m:e>
                      </m:d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280" y="3509589"/>
                <a:ext cx="377360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433072" y="4025835"/>
                <a:ext cx="3164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মান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বসিয়ে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পাই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072" y="4025835"/>
                <a:ext cx="3164006" cy="461665"/>
              </a:xfrm>
              <a:prstGeom prst="rect">
                <a:avLst/>
              </a:prstGeom>
              <a:blipFill>
                <a:blip r:embed="rId1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0842172" y="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NikoshBAN" panose="02000000000000000000" pitchFamily="2" charset="0"/>
              </a:rPr>
              <a:t>Page 49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27661" y="1134088"/>
            <a:ext cx="12164339" cy="264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361211" y="1334642"/>
            <a:ext cx="29029" cy="5296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095625" y="3982773"/>
            <a:ext cx="178057" cy="2536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84326" y="4179862"/>
            <a:ext cx="178057" cy="2536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130883" y="2994253"/>
            <a:ext cx="305342" cy="3525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559844" y="3223008"/>
            <a:ext cx="305342" cy="3525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0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49878"/>
                <a:ext cx="12191999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(8)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</m:t>
                    </m:r>
                  </m:oMath>
                </a14:m>
                <a:endPara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9878"/>
                <a:ext cx="12191999" cy="555345"/>
              </a:xfrm>
              <a:prstGeom prst="rect">
                <a:avLst/>
              </a:prstGeom>
              <a:blipFill>
                <a:blip r:embed="rId2"/>
                <a:stretch>
                  <a:fillRect t="-3297" b="-3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96685" y="1416795"/>
            <a:ext cx="147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799" y="1820427"/>
                <a:ext cx="3807726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9" y="1820427"/>
                <a:ext cx="3807726" cy="489173"/>
              </a:xfrm>
              <a:prstGeom prst="rect">
                <a:avLst/>
              </a:prstGeom>
              <a:blipFill>
                <a:blip r:embed="rId3"/>
                <a:stretch>
                  <a:fillRect t="-25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2140" y="2340404"/>
            <a:ext cx="141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বামপক্ষ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5909" y="2364863"/>
                <a:ext cx="2459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09" y="2364863"/>
                <a:ext cx="2459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8915" y="2856220"/>
                <a:ext cx="3807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15" y="2856220"/>
                <a:ext cx="380772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97919" y="3447050"/>
                <a:ext cx="6578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19" y="3447050"/>
                <a:ext cx="65782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281809" y="4003331"/>
                <a:ext cx="5622879" cy="6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7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7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809" y="4003331"/>
                <a:ext cx="5622879" cy="6815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33496" y="4691480"/>
                <a:ext cx="30843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496" y="4691480"/>
                <a:ext cx="3084393" cy="461665"/>
              </a:xfrm>
              <a:prstGeom prst="rect">
                <a:avLst/>
              </a:prstGeom>
              <a:blipFill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5721" y="5153145"/>
                <a:ext cx="29615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21" y="5153145"/>
                <a:ext cx="296156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97919" y="5685728"/>
                <a:ext cx="1256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19" y="5685728"/>
                <a:ext cx="125689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15631" y="6147393"/>
                <a:ext cx="2320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ডানপক্ষ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প্রমানিত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631" y="6147393"/>
                <a:ext cx="2320121" cy="461665"/>
              </a:xfrm>
              <a:prstGeom prst="rect">
                <a:avLst/>
              </a:prstGeom>
              <a:blipFill>
                <a:blip r:embed="rId11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842172" y="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NikoshBAN" panose="02000000000000000000" pitchFamily="2" charset="0"/>
              </a:rPr>
              <a:t>Page 49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13829" y="1234744"/>
            <a:ext cx="12164339" cy="264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28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5726" y="1059543"/>
            <a:ext cx="2595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ecrafter Alt" pitchFamily="2" charset="0"/>
                <a:cs typeface="NikoshBAN" panose="02000000000000000000" pitchFamily="2" charset="0"/>
              </a:rPr>
              <a:t>Tips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399" y="3191365"/>
            <a:ext cx="10609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“সবচেয়ে বড় জ্ঞানের পরিচয় হল, তুমি কিছুই জানো না – এটা জানা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– সক্রেটিস (গ্রীক দার্শনিক)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28600" y="2095500"/>
            <a:ext cx="7696200" cy="2667000"/>
          </a:xfrm>
          <a:prstGeom prst="rect">
            <a:avLst/>
          </a:prstGeom>
        </p:spPr>
        <p:txBody>
          <a:bodyPr wrap="none" lIns="93068" tIns="46534" rIns="93068" bIns="4653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105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ধন্যবাদ</a:t>
            </a:r>
            <a:endParaRPr lang="en-US" sz="105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>
                <a:blip r:embed="rId4"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ath Them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th Theme" id="{BD2C2705-8217-463D-BCD6-1E29984400D2}" vid="{8DE0472A-92E0-48A7-A97F-4CA67B02A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Theme</Template>
  <TotalTime>194</TotalTime>
  <Words>285</Words>
  <Application>Microsoft Office PowerPoint</Application>
  <PresentationFormat>Widescreen</PresentationFormat>
  <Paragraphs>78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Minecrafter Alt</vt:lpstr>
      <vt:lpstr>NikoshBAN</vt:lpstr>
      <vt:lpstr>Trebuchet MS</vt:lpstr>
      <vt:lpstr>Wingdings 3</vt:lpstr>
      <vt:lpstr>Math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Bishnu Mallik</dc:creator>
  <cp:lastModifiedBy>Bishnu Mallik</cp:lastModifiedBy>
  <cp:revision>34</cp:revision>
  <dcterms:created xsi:type="dcterms:W3CDTF">2020-06-07T17:10:07Z</dcterms:created>
  <dcterms:modified xsi:type="dcterms:W3CDTF">2020-06-13T17:30:29Z</dcterms:modified>
</cp:coreProperties>
</file>