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99" y="73819"/>
            <a:ext cx="614363" cy="614363"/>
          </a:xfrm>
          <a:prstGeom prst="ellipse">
            <a:avLst/>
          </a:prstGeom>
          <a:ln w="571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grpSp>
        <p:nvGrpSpPr>
          <p:cNvPr id="6" name="Group 5"/>
          <p:cNvGrpSpPr/>
          <p:nvPr/>
        </p:nvGrpSpPr>
        <p:grpSpPr>
          <a:xfrm>
            <a:off x="3132660" y="688182"/>
            <a:ext cx="5943600" cy="1766136"/>
            <a:chOff x="990600" y="688182"/>
            <a:chExt cx="6993742" cy="1766136"/>
          </a:xfrm>
        </p:grpSpPr>
        <p:sp>
          <p:nvSpPr>
            <p:cNvPr id="3" name="TextBox 2"/>
            <p:cNvSpPr txBox="1"/>
            <p:nvPr/>
          </p:nvSpPr>
          <p:spPr>
            <a:xfrm>
              <a:off x="990600" y="688182"/>
              <a:ext cx="6172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আফরোজা</a:t>
              </a:r>
              <a:r>
                <a:rPr lang="en-US" sz="4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আক্তার</a:t>
              </a:r>
              <a:r>
                <a:rPr lang="en-US" sz="4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চৈতী</a:t>
              </a:r>
              <a:endParaRPr 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0443" y="1500211"/>
              <a:ext cx="690389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সহকারি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শিক্ষক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</a:t>
              </a:r>
            </a:p>
            <a:p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বাড়ৈপাড়া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সরকারি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প্রাথমিক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বিদ্যালয়</a:t>
              </a:r>
              <a:r>
                <a:rPr lang="en-US" sz="28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।</a:t>
              </a:r>
              <a:endParaRPr lang="en-US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066800" y="3276600"/>
            <a:ext cx="53021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শ্রেণি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পঞ্চম</a:t>
            </a:r>
            <a:endParaRPr lang="en-U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বিষয়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প্রাথমিক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বিজ্ঞান</a:t>
            </a:r>
            <a:endParaRPr lang="en-U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আমাদের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জীবনে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তথ্য </a:t>
            </a:r>
            <a:r>
              <a:rPr lang="en-US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(৩)</a:t>
            </a:r>
            <a:endParaRPr lang="en-US" sz="36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049" y="2920275"/>
            <a:ext cx="1847850" cy="2466975"/>
          </a:xfrm>
          <a:prstGeom prst="rect">
            <a:avLst/>
          </a:prstGeom>
          <a:ln w="38100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260" y="585811"/>
            <a:ext cx="2438400" cy="1828800"/>
          </a:xfrm>
          <a:prstGeom prst="rect">
            <a:avLst/>
          </a:prstGeom>
          <a:ln w="38100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732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মূল্যায়ন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219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প্রশ্ন</a:t>
            </a:r>
            <a:r>
              <a:rPr lang="en-US" sz="3200" dirty="0" smtClean="0">
                <a:solidFill>
                  <a:schemeClr val="bg1"/>
                </a:solidFill>
              </a:rPr>
              <a:t>: </a:t>
            </a:r>
            <a:r>
              <a:rPr lang="en-US" sz="3200" dirty="0" err="1" smtClean="0">
                <a:solidFill>
                  <a:schemeClr val="bg1"/>
                </a:solidFill>
              </a:rPr>
              <a:t>তিনটি</a:t>
            </a:r>
            <a:r>
              <a:rPr lang="en-US" sz="3200" dirty="0" smtClean="0">
                <a:solidFill>
                  <a:schemeClr val="bg1"/>
                </a:solidFill>
              </a:rPr>
              <a:t> তথ্য </a:t>
            </a:r>
            <a:r>
              <a:rPr lang="en-US" sz="3200" dirty="0" err="1" smtClean="0">
                <a:solidFill>
                  <a:schemeClr val="bg1"/>
                </a:solidFill>
              </a:rPr>
              <a:t>সংরক্ষণ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প্রযুক্তির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নাম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লিখ</a:t>
            </a:r>
            <a:r>
              <a:rPr lang="en-US" sz="3200" dirty="0" smtClean="0">
                <a:solidFill>
                  <a:schemeClr val="bg1"/>
                </a:solidFill>
              </a:rPr>
              <a:t>।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990600" y="2343834"/>
            <a:ext cx="381000" cy="323166"/>
          </a:xfrm>
          <a:prstGeom prst="chevron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209800"/>
            <a:ext cx="678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তিনটি</a:t>
            </a:r>
            <a:r>
              <a:rPr lang="en-US" sz="3200" dirty="0" smtClean="0">
                <a:solidFill>
                  <a:schemeClr val="bg1"/>
                </a:solidFill>
              </a:rPr>
              <a:t> তথ্য </a:t>
            </a:r>
            <a:r>
              <a:rPr lang="en-US" sz="3200" dirty="0" err="1" smtClean="0">
                <a:solidFill>
                  <a:schemeClr val="bg1"/>
                </a:solidFill>
              </a:rPr>
              <a:t>সংরক্ষণ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প্রযুক্তির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নাম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১/ </a:t>
            </a:r>
            <a:r>
              <a:rPr lang="en-US" sz="3200" dirty="0" err="1" smtClean="0">
                <a:solidFill>
                  <a:schemeClr val="bg1"/>
                </a:solidFill>
              </a:rPr>
              <a:t>সিডি</a:t>
            </a:r>
            <a:r>
              <a:rPr lang="en-US" sz="3200" dirty="0" smtClean="0">
                <a:solidFill>
                  <a:schemeClr val="bg1"/>
                </a:solidFill>
              </a:rPr>
              <a:t>/ </a:t>
            </a:r>
            <a:r>
              <a:rPr lang="en-US" sz="3200" dirty="0" err="1" smtClean="0">
                <a:solidFill>
                  <a:schemeClr val="bg1"/>
                </a:solidFill>
              </a:rPr>
              <a:t>ডিভিডি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২/</a:t>
            </a:r>
            <a:r>
              <a:rPr lang="en-US" sz="3200" dirty="0" err="1" smtClean="0">
                <a:solidFill>
                  <a:schemeClr val="bg1"/>
                </a:solidFill>
              </a:rPr>
              <a:t>মেমোরি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কার্ড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৩/ </a:t>
            </a:r>
            <a:r>
              <a:rPr lang="en-US" sz="3200" dirty="0" err="1" smtClean="0">
                <a:solidFill>
                  <a:schemeClr val="bg1"/>
                </a:solidFill>
              </a:rPr>
              <a:t>পেনড্রাইভ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ইত্যাদি</a:t>
            </a:r>
            <a:r>
              <a:rPr lang="en-US" sz="3200" dirty="0" smtClean="0">
                <a:solidFill>
                  <a:schemeClr val="bg1"/>
                </a:solidFill>
              </a:rPr>
              <a:t>।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39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99" y="73819"/>
            <a:ext cx="614363" cy="614363"/>
          </a:xfrm>
          <a:prstGeom prst="ellipse">
            <a:avLst/>
          </a:prstGeom>
          <a:ln w="571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85800" y="82983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chemeClr val="bg1"/>
                </a:solidFill>
              </a:rPr>
              <a:t>বাড়ির</a:t>
            </a:r>
            <a:r>
              <a:rPr lang="en-US" sz="3200" u="sng" dirty="0" smtClean="0">
                <a:solidFill>
                  <a:schemeClr val="bg1"/>
                </a:solidFill>
              </a:rPr>
              <a:t> </a:t>
            </a:r>
            <a:r>
              <a:rPr lang="en-US" sz="3200" u="sng" dirty="0" err="1" smtClean="0">
                <a:solidFill>
                  <a:schemeClr val="bg1"/>
                </a:solidFill>
              </a:rPr>
              <a:t>কাজ</a:t>
            </a:r>
            <a:endParaRPr lang="en-US" sz="3200" u="sng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25908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chemeClr val="bg1"/>
                </a:solidFill>
              </a:rPr>
              <a:t>ইন্টারনেট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ব্যবহার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</a:rPr>
              <a:t> তথ্য সংগ্রহ </a:t>
            </a:r>
            <a:r>
              <a:rPr lang="en-US" sz="3600" dirty="0" err="1" smtClean="0">
                <a:solidFill>
                  <a:schemeClr val="bg1"/>
                </a:solidFill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যে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কোন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দুইটি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উপায়ে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সংরক্ষণ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করবে</a:t>
            </a:r>
            <a:r>
              <a:rPr lang="en-US" sz="3600" dirty="0" smtClean="0">
                <a:solidFill>
                  <a:schemeClr val="bg1"/>
                </a:solidFill>
              </a:rPr>
              <a:t>।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905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99" y="73819"/>
            <a:ext cx="614363" cy="614363"/>
          </a:xfrm>
          <a:prstGeom prst="ellipse">
            <a:avLst/>
          </a:prstGeom>
          <a:ln w="571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066800"/>
            <a:ext cx="3357562" cy="33575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3505200" y="4438216"/>
            <a:ext cx="25584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ধন্যবাদ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79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0" y="1571250"/>
            <a:ext cx="7086600" cy="3340832"/>
            <a:chOff x="990600" y="688182"/>
            <a:chExt cx="7226867" cy="1935208"/>
          </a:xfrm>
        </p:grpSpPr>
        <p:sp>
          <p:nvSpPr>
            <p:cNvPr id="3" name="TextBox 2"/>
            <p:cNvSpPr txBox="1"/>
            <p:nvPr/>
          </p:nvSpPr>
          <p:spPr>
            <a:xfrm>
              <a:off x="990600" y="688182"/>
              <a:ext cx="61722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শিখনফল</a:t>
              </a:r>
              <a:r>
                <a:rPr lang="en-US" sz="4000" b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endParaRPr lang="en-US" sz="4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80443" y="1500211"/>
              <a:ext cx="7137024" cy="1123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১১.২.১ 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ইন্টারনেট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ব্যবহারের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মাধ্যমে তথ্য সংগ্রহ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করতে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পারবে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ও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সংগৃহীত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তথ্য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শ্রেণিতে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                                      	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উপস্থাপন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করতে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পারবে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। </a:t>
              </a:r>
            </a:p>
            <a:p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১১.২.২  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সংগৃহীত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তথ্য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সংরক্ষণের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উপায়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বলতে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পারবে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।</a:t>
              </a:r>
            </a:p>
            <a:p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১১.২.৩  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প্রযুক্তি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ব্যবহার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করে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সহপাঠী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ও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অন্যান্যদের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সাথে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তথ্য বিনিময়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করতে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পারবে</a:t>
              </a:r>
              <a:r>
                <a:rPr lang="en-US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816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32608" y="533400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তোমরা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বলতে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পারো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এগুলো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কী</a:t>
            </a:r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6493" y="1728507"/>
            <a:ext cx="3432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কিছু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ছবি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দেখি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7400" y="4953000"/>
            <a:ext cx="4906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সংরক্ষণ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প্রযুক্তি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430118" y="1677043"/>
            <a:ext cx="2713882" cy="2590157"/>
            <a:chOff x="5080000" y="1355504"/>
            <a:chExt cx="3048000" cy="309296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800" y="1355504"/>
              <a:ext cx="2671763" cy="1794833"/>
            </a:xfrm>
            <a:prstGeom prst="rect">
              <a:avLst/>
            </a:prstGeom>
            <a:ln w="127000" cap="sq">
              <a:solidFill>
                <a:srgbClr val="FFFF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5080000" y="3886200"/>
              <a:ext cx="3048000" cy="562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মেমোরি</a:t>
              </a:r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কার্ড</a:t>
              </a:r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1228" y="1655037"/>
            <a:ext cx="2822972" cy="2535963"/>
            <a:chOff x="5257800" y="494163"/>
            <a:chExt cx="2672954" cy="3569965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8991" y="494163"/>
              <a:ext cx="2671763" cy="2183679"/>
            </a:xfrm>
            <a:prstGeom prst="rect">
              <a:avLst/>
            </a:prstGeom>
            <a:ln w="127000" cap="sq">
              <a:solidFill>
                <a:srgbClr val="FFFF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5257800" y="3395393"/>
              <a:ext cx="2669382" cy="66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পেনড্রাইভ</a:t>
              </a:r>
              <a:r>
                <a:rPr lang="en-US" sz="3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65714" y="1635507"/>
            <a:ext cx="3315746" cy="2631693"/>
            <a:chOff x="4897582" y="656736"/>
            <a:chExt cx="3719217" cy="384746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79881" y="656736"/>
              <a:ext cx="2627601" cy="2321068"/>
            </a:xfrm>
            <a:prstGeom prst="rect">
              <a:avLst/>
            </a:prstGeom>
            <a:ln w="127000" cap="sq">
              <a:solidFill>
                <a:srgbClr val="FFFF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21" name="TextBox 20"/>
            <p:cNvSpPr txBox="1"/>
            <p:nvPr/>
          </p:nvSpPr>
          <p:spPr>
            <a:xfrm>
              <a:off x="4897582" y="3886200"/>
              <a:ext cx="3719217" cy="6180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সিডি</a:t>
              </a:r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</a:t>
              </a:r>
              <a:r>
                <a:rPr lang="en-US" sz="3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ডিভিডি</a:t>
              </a:r>
              <a:r>
                <a:rPr lang="en-US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649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পাঠ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ঘোষণা</a:t>
            </a:r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501215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 </a:t>
            </a:r>
            <a:r>
              <a:rPr lang="en-US" sz="54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সংরক্ষণ</a:t>
            </a:r>
            <a:endParaRPr lang="en-US" sz="5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048000"/>
            <a:ext cx="2524125" cy="180975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200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590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 সংগ্রহ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করার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ধাপগুলো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কী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কী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04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পূর্বজ্ঞান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যাচাই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 সংগ্রহ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করার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ধাপগুলো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হলো:</a:t>
            </a:r>
          </a:p>
          <a:p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১)  Search 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ইঞ্জিন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যেমন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গুগল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Google ),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ইয়াহু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(Yahoo ),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পিপীলিকা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Pipilika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ইত্যাদি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ব্যবহার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 </a:t>
            </a:r>
          </a:p>
          <a:p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২)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যে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বিষয়ের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তথ্যটি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অনুসন্ধান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করছি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বিষয়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সম্পর্কিত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মূল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শব্দটি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“Search Bar” এ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লিখে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“Search” 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লেখাটিতে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ক্লিক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অথবা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“Enter Key” -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চাপ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দেই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</a:p>
          <a:p>
            <a:endParaRPr lang="en-US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৩)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সার্চ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ইঞ্জিনে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যে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ওয়েবসাইটের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তালিকা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এসেছে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সেখান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থেকে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ওয়েবসাইট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বেছে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নিয়ে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প্রয়োজনীয়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তথ্যটি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সংগ্রহ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করি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5908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 সংগ্রহ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করার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ধাপগুলো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একবার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দেখি</a:t>
            </a:r>
            <a:r>
              <a:rPr lang="en-US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।</a:t>
            </a:r>
            <a:endParaRPr lang="en-US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82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899" y="73819"/>
            <a:ext cx="614363" cy="614363"/>
          </a:xfrm>
          <a:prstGeom prst="ellipse">
            <a:avLst/>
          </a:prstGeom>
          <a:ln w="571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08964"/>
            <a:ext cx="8700655" cy="5466095"/>
          </a:xfrm>
          <a:prstGeom prst="rect">
            <a:avLst/>
          </a:prstGeom>
          <a:ln w="127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48" y="2309656"/>
            <a:ext cx="6496957" cy="2238687"/>
          </a:xfrm>
          <a:prstGeom prst="rect">
            <a:avLst/>
          </a:prstGeom>
          <a:ln w="127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8" y="708964"/>
            <a:ext cx="8661262" cy="5466095"/>
          </a:xfrm>
          <a:prstGeom prst="rect">
            <a:avLst/>
          </a:prstGeom>
          <a:ln w="127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030" y="1981200"/>
            <a:ext cx="2009775" cy="2276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645283" cy="5559501"/>
          </a:xfrm>
          <a:prstGeom prst="rect">
            <a:avLst/>
          </a:prstGeom>
          <a:ln w="127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>
            <a:off x="720848" y="2556164"/>
            <a:ext cx="762000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90762"/>
            <a:ext cx="1614488" cy="18287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38" y="685800"/>
            <a:ext cx="8647408" cy="5501701"/>
          </a:xfrm>
          <a:prstGeom prst="rect">
            <a:avLst/>
          </a:prstGeom>
          <a:ln w="12700" cap="sq">
            <a:solidFill>
              <a:srgbClr val="FF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956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923309"/>
            <a:ext cx="2514600" cy="646331"/>
          </a:xfrm>
          <a:prstGeom prst="rect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দলীয়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কাজ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ইন্টারনেট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থেকে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প্রাপ্ত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তথ্যটি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আমরা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কীভাবে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সংরক্ষণ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করতে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পারি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956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endParaRPr lang="en-US" sz="60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endParaRPr lang="en-US" sz="6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95400" y="3246474"/>
            <a:ext cx="439882" cy="2029692"/>
            <a:chOff x="1295400" y="3246474"/>
            <a:chExt cx="439882" cy="2029692"/>
          </a:xfrm>
        </p:grpSpPr>
        <p:sp>
          <p:nvSpPr>
            <p:cNvPr id="5" name="Chevron 4"/>
            <p:cNvSpPr/>
            <p:nvPr/>
          </p:nvSpPr>
          <p:spPr>
            <a:xfrm>
              <a:off x="1295400" y="3246474"/>
              <a:ext cx="381000" cy="323166"/>
            </a:xfrm>
            <a:prstGeom prst="chevron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Chevron 5"/>
            <p:cNvSpPr/>
            <p:nvPr/>
          </p:nvSpPr>
          <p:spPr>
            <a:xfrm>
              <a:off x="1298864" y="4165178"/>
              <a:ext cx="381000" cy="323166"/>
            </a:xfrm>
            <a:prstGeom prst="chevron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Chevron 6"/>
            <p:cNvSpPr/>
            <p:nvPr/>
          </p:nvSpPr>
          <p:spPr>
            <a:xfrm>
              <a:off x="1354282" y="4953000"/>
              <a:ext cx="381000" cy="323166"/>
            </a:xfrm>
            <a:prstGeom prst="chevron">
              <a:avLst/>
            </a:prstGeom>
            <a:solidFill>
              <a:schemeClr val="accent2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81200" y="3878904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ছবি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তুলে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0" y="308489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খাতায়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লিখে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4791417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ভিডিও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করে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00417 -0.317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4" r="8724" b="39978"/>
          <a:stretch/>
        </p:blipFill>
        <p:spPr>
          <a:xfrm>
            <a:off x="245433" y="838200"/>
            <a:ext cx="8669967" cy="472440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143000" y="18288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পাঠ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্য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বইয়ের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সাথে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সংযোগ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স্থাপন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68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1905000" y="1371600"/>
            <a:ext cx="5181600" cy="4038600"/>
          </a:xfrm>
          <a:prstGeom prst="actionButtonHelp">
            <a:avLst/>
          </a:prstGeom>
          <a:solidFill>
            <a:schemeClr val="accent2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10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223</Words>
  <Application>Microsoft Office PowerPoint</Application>
  <PresentationFormat>On-screen Show (4:3)</PresentationFormat>
  <Paragraphs>44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AFROZA CHOITY</dc:creator>
  <cp:lastModifiedBy>ismail - [2010]</cp:lastModifiedBy>
  <cp:revision>14</cp:revision>
  <dcterms:created xsi:type="dcterms:W3CDTF">2006-08-16T00:00:00Z</dcterms:created>
  <dcterms:modified xsi:type="dcterms:W3CDTF">2020-09-27T10:42:35Z</dcterms:modified>
</cp:coreProperties>
</file>