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1" r:id="rId2"/>
    <p:sldId id="282" r:id="rId3"/>
    <p:sldId id="258" r:id="rId4"/>
    <p:sldId id="257" r:id="rId5"/>
    <p:sldId id="270" r:id="rId6"/>
    <p:sldId id="280" r:id="rId7"/>
    <p:sldId id="259" r:id="rId8"/>
    <p:sldId id="271" r:id="rId9"/>
    <p:sldId id="273" r:id="rId10"/>
    <p:sldId id="261" r:id="rId11"/>
    <p:sldId id="264" r:id="rId12"/>
    <p:sldId id="283" r:id="rId13"/>
    <p:sldId id="284" r:id="rId14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iri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68" autoAdjust="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7B08A-6329-4AFA-B9E4-6C051DCF3734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1E7A4-E3E0-4600-8A48-9B9FCB8B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089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1617F-56C9-4B24-9BC8-23DA3BCEBFA1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04585-0A00-47D8-BD44-CFD23EEBF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7386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1FA2292-8AFA-4DD9-B2DC-917AEE7018EB}" type="datetime1">
              <a:rPr lang="en-US" smtClean="0"/>
              <a:t>9/27/2020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2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0" baseline="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D7B8CA8-A7B7-47B8-B0E9-0D11D92B0389}" type="datetime1">
              <a:rPr lang="en-US" smtClean="0"/>
              <a:t>9/27/2020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41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200" dirty="0" smtClean="0">
              <a:latin typeface="ParashMJ" pitchFamily="2" charset="0"/>
              <a:cs typeface="Siyam Rupal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F47084E-C12B-4405-8CE3-A7E8931E9E9D}" type="datetime1">
              <a:rPr lang="en-US" smtClean="0"/>
              <a:t>9/27/2020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41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5371982-D083-4847-A960-B27585C5C80B}" type="datetime1">
              <a:rPr lang="en-US" smtClean="0"/>
              <a:t>9/27/2020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65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CF2064-05D9-4C80-A183-101B888947AE}" type="datetime1">
              <a:rPr lang="en-US" smtClean="0"/>
              <a:t>9/27/2020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41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6DD9AC-AE31-4A88-9E90-D3F0D548CC8D}" type="datetime1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EFD1D-6E81-4B63-8A69-79648248B8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3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8410B1-27C8-493A-AC6A-9FE4ABF37047}" type="datetime1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437AB-A151-4257-B6B7-9AD886BDD3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8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31FA2E-0405-44D3-965B-4A1A46FAA7CF}" type="datetime1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D11F6-0BBF-4575-B5C0-A5EB57D14A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1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ikosh" pitchFamily="2" charset="0"/>
                <a:cs typeface="Nikosh" pitchFamily="2" charset="0"/>
              </a:defRPr>
            </a:lvl1pPr>
          </a:lstStyle>
          <a:p>
            <a:fld id="{D6161607-88FC-4BDE-A82A-270F73D97C1F}" type="datetime1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ikosh" pitchFamily="2" charset="0"/>
                <a:cs typeface="Nikosh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ikosh" pitchFamily="2" charset="0"/>
                <a:cs typeface="Nikosh" pitchFamily="2" charset="0"/>
              </a:defRPr>
            </a:lvl1pPr>
          </a:lstStyle>
          <a:p>
            <a:fld id="{BDC074AC-816D-4F58-812C-2E176D272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76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65966-5C48-41D6-9D27-F206A85D91C5}" type="datetime1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5754A-B648-4349-AB8B-7DC2925F81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7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5DF084-02B4-42C1-8C23-E79845ADD842}" type="datetime1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DA661-13F4-4C82-BBE1-9C3461B00B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4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CEE76-B6BC-4EAB-B8AA-A60FD7B32607}" type="datetime1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AB74B-6579-488D-806A-F6B757CB57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3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7B34C-6259-4355-9E1C-2F9A08F0909D}" type="datetime1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11238-307B-42AF-B40E-B4D2FCACC0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9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B3AA5B-6654-4B2A-A6D5-B9BEE94A84B6}" type="datetime1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7532F-5BCE-4BA2-B909-EC162A00CC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1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9964F3-9052-46A7-BCE9-68E720B6454D}" type="datetime1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97078-1BC8-4CA5-BD34-ACC06FB338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7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D7F453-D33F-430F-8A5B-86A0739AE921}" type="datetime1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EC4FA-9397-4EBA-81B3-0EE6C2500E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loralpinkframecor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fld id="{FACDB07D-E130-4CB7-9E12-D83E4D33F1C4}" type="datetime1">
              <a:rPr lang="en-US" smtClean="0"/>
              <a:t>9/27/2020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fld id="{F41CCD79-FD19-4A21-803D-93C90C5F64E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Floralpinkframecorn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loralpinkframecorne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7150"/>
            <a:ext cx="198120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loralpinkframecorne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13350"/>
            <a:ext cx="19050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ack Arow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510338"/>
            <a:ext cx="366713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11954285511639254892power_button_raoul_rene__01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483350"/>
            <a:ext cx="374650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ack Arow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510338"/>
            <a:ext cx="3810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mailto:jscom.pekua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7" y="533400"/>
            <a:ext cx="7322823" cy="5105399"/>
          </a:xfrm>
        </p:spPr>
      </p:pic>
      <p:sp>
        <p:nvSpPr>
          <p:cNvPr id="8" name="Rectangle 7"/>
          <p:cNvSpPr/>
          <p:nvPr/>
        </p:nvSpPr>
        <p:spPr>
          <a:xfrm>
            <a:off x="2133600" y="693003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4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1338394"/>
            <a:ext cx="3733800" cy="1729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15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188537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609600"/>
            <a:ext cx="3429000" cy="838200"/>
          </a:xfrm>
          <a:noFill/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76400"/>
            <a:ext cx="6096000" cy="6858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bn-BD" sz="4400" b="1" dirty="0">
                <a:latin typeface="NikoshBAN" pitchFamily="2" charset="0"/>
                <a:cs typeface="NikoshBAN" pitchFamily="2" charset="0"/>
              </a:rPr>
              <a:t>প্রথমে শিক্ষার্থীরা দলে বিভক্ত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হবে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93986" y="2819400"/>
            <a:ext cx="8229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bn-BD" sz="4400" b="1" dirty="0">
                <a:latin typeface="NikoshBAN" pitchFamily="2" charset="0"/>
                <a:cs typeface="NikoshBAN" pitchFamily="2" charset="0"/>
              </a:rPr>
              <a:t>তোমাদের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বিদ্যালয়ে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স্থাপনের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লাগবে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তালিকা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কর।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10207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6858000" cy="1066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buNone/>
            </a:pPr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3262765"/>
            <a:ext cx="6748163" cy="237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টেলিভিশনের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মোবাইলের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রেডিওর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853138"/>
            <a:ext cx="318997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90600" y="4495800"/>
            <a:ext cx="7391400" cy="685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নেটওয়ার্কের বিভিন্ন যন্ত্রপাতির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81163"/>
            <a:ext cx="3189970" cy="25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1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62000"/>
            <a:ext cx="5562600" cy="39060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3043630" y="4674816"/>
            <a:ext cx="2735044" cy="134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3034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486400" y="2594079"/>
            <a:ext cx="3352800" cy="35963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প্রযুক্তি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</a:p>
          <a:p>
            <a:pPr algn="ctr">
              <a:buNone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০৮</a:t>
            </a:r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তাং-১৪/০৯/২০২০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1" y="2500197"/>
            <a:ext cx="5334000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জাহাঙ্গীর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পেকুয়া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জি.এম.সি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পেকুয়া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কক্‌সবাজার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মাষ্টার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ট্টেইনার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4E District Ambassador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01818205938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jscom.pekua@gmail.com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133600" y="399255"/>
            <a:ext cx="2032023" cy="210094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5486400" y="1273228"/>
            <a:ext cx="0" cy="5279972"/>
          </a:xfrm>
          <a:prstGeom prst="line">
            <a:avLst/>
          </a:prstGeom>
          <a:ln w="5715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09599"/>
            <a:ext cx="1625061" cy="201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8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bn-BD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609600" y="20422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70251" y="2070368"/>
            <a:ext cx="3755068" cy="2405089"/>
            <a:chOff x="457200" y="1371600"/>
            <a:chExt cx="7667625" cy="4381500"/>
          </a:xfrm>
        </p:grpSpPr>
        <p:sp>
          <p:nvSpPr>
            <p:cNvPr id="15" name="Freeform 14"/>
            <p:cNvSpPr/>
            <p:nvPr/>
          </p:nvSpPr>
          <p:spPr>
            <a:xfrm>
              <a:off x="2056546" y="2190750"/>
              <a:ext cx="2251982" cy="1238250"/>
            </a:xfrm>
            <a:custGeom>
              <a:avLst/>
              <a:gdLst>
                <a:gd name="connsiteX0" fmla="*/ 0 w 1627322"/>
                <a:gd name="connsiteY0" fmla="*/ 201478 h 201478"/>
                <a:gd name="connsiteX1" fmla="*/ 77492 w 1627322"/>
                <a:gd name="connsiteY1" fmla="*/ 185980 h 201478"/>
                <a:gd name="connsiteX2" fmla="*/ 170482 w 1627322"/>
                <a:gd name="connsiteY2" fmla="*/ 154983 h 201478"/>
                <a:gd name="connsiteX3" fmla="*/ 232475 w 1627322"/>
                <a:gd name="connsiteY3" fmla="*/ 139485 h 201478"/>
                <a:gd name="connsiteX4" fmla="*/ 278970 w 1627322"/>
                <a:gd name="connsiteY4" fmla="*/ 108489 h 201478"/>
                <a:gd name="connsiteX5" fmla="*/ 402956 w 1627322"/>
                <a:gd name="connsiteY5" fmla="*/ 77492 h 201478"/>
                <a:gd name="connsiteX6" fmla="*/ 449451 w 1627322"/>
                <a:gd name="connsiteY6" fmla="*/ 61994 h 201478"/>
                <a:gd name="connsiteX7" fmla="*/ 573438 w 1627322"/>
                <a:gd name="connsiteY7" fmla="*/ 46495 h 201478"/>
                <a:gd name="connsiteX8" fmla="*/ 635431 w 1627322"/>
                <a:gd name="connsiteY8" fmla="*/ 30997 h 201478"/>
                <a:gd name="connsiteX9" fmla="*/ 821410 w 1627322"/>
                <a:gd name="connsiteY9" fmla="*/ 0 h 201478"/>
                <a:gd name="connsiteX10" fmla="*/ 1286360 w 1627322"/>
                <a:gd name="connsiteY10" fmla="*/ 15499 h 201478"/>
                <a:gd name="connsiteX11" fmla="*/ 1456841 w 1627322"/>
                <a:gd name="connsiteY11" fmla="*/ 61994 h 201478"/>
                <a:gd name="connsiteX12" fmla="*/ 1518834 w 1627322"/>
                <a:gd name="connsiteY12" fmla="*/ 77492 h 201478"/>
                <a:gd name="connsiteX13" fmla="*/ 1627322 w 1627322"/>
                <a:gd name="connsiteY13" fmla="*/ 77492 h 20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7322" h="201478">
                  <a:moveTo>
                    <a:pt x="0" y="201478"/>
                  </a:moveTo>
                  <a:cubicBezTo>
                    <a:pt x="25831" y="196312"/>
                    <a:pt x="52078" y="192911"/>
                    <a:pt x="77492" y="185980"/>
                  </a:cubicBezTo>
                  <a:cubicBezTo>
                    <a:pt x="109014" y="177383"/>
                    <a:pt x="138784" y="162907"/>
                    <a:pt x="170482" y="154983"/>
                  </a:cubicBezTo>
                  <a:lnTo>
                    <a:pt x="232475" y="139485"/>
                  </a:lnTo>
                  <a:cubicBezTo>
                    <a:pt x="247973" y="129153"/>
                    <a:pt x="262310" y="116819"/>
                    <a:pt x="278970" y="108489"/>
                  </a:cubicBezTo>
                  <a:cubicBezTo>
                    <a:pt x="314401" y="90773"/>
                    <a:pt x="367579" y="86336"/>
                    <a:pt x="402956" y="77492"/>
                  </a:cubicBezTo>
                  <a:cubicBezTo>
                    <a:pt x="418805" y="73530"/>
                    <a:pt x="433378" y="64916"/>
                    <a:pt x="449451" y="61994"/>
                  </a:cubicBezTo>
                  <a:cubicBezTo>
                    <a:pt x="490430" y="54543"/>
                    <a:pt x="532354" y="53342"/>
                    <a:pt x="573438" y="46495"/>
                  </a:cubicBezTo>
                  <a:cubicBezTo>
                    <a:pt x="594448" y="42993"/>
                    <a:pt x="614496" y="34922"/>
                    <a:pt x="635431" y="30997"/>
                  </a:cubicBezTo>
                  <a:cubicBezTo>
                    <a:pt x="697203" y="19415"/>
                    <a:pt x="821410" y="0"/>
                    <a:pt x="821410" y="0"/>
                  </a:cubicBezTo>
                  <a:cubicBezTo>
                    <a:pt x="976393" y="5166"/>
                    <a:pt x="1131543" y="6652"/>
                    <a:pt x="1286360" y="15499"/>
                  </a:cubicBezTo>
                  <a:cubicBezTo>
                    <a:pt x="1355861" y="19471"/>
                    <a:pt x="1388511" y="44912"/>
                    <a:pt x="1456841" y="61994"/>
                  </a:cubicBezTo>
                  <a:cubicBezTo>
                    <a:pt x="1477505" y="67160"/>
                    <a:pt x="1497621" y="75564"/>
                    <a:pt x="1518834" y="77492"/>
                  </a:cubicBezTo>
                  <a:cubicBezTo>
                    <a:pt x="1554848" y="80766"/>
                    <a:pt x="1591159" y="77492"/>
                    <a:pt x="1627322" y="77492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itchFamily="2" charset="0"/>
                <a:cs typeface="Siyam Rupali" pitchFamily="2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557711" y="2076449"/>
              <a:ext cx="2931599" cy="529203"/>
            </a:xfrm>
            <a:custGeom>
              <a:avLst/>
              <a:gdLst>
                <a:gd name="connsiteX0" fmla="*/ 0 w 1627322"/>
                <a:gd name="connsiteY0" fmla="*/ 201478 h 201478"/>
                <a:gd name="connsiteX1" fmla="*/ 77492 w 1627322"/>
                <a:gd name="connsiteY1" fmla="*/ 185980 h 201478"/>
                <a:gd name="connsiteX2" fmla="*/ 170482 w 1627322"/>
                <a:gd name="connsiteY2" fmla="*/ 154983 h 201478"/>
                <a:gd name="connsiteX3" fmla="*/ 232475 w 1627322"/>
                <a:gd name="connsiteY3" fmla="*/ 139485 h 201478"/>
                <a:gd name="connsiteX4" fmla="*/ 278970 w 1627322"/>
                <a:gd name="connsiteY4" fmla="*/ 108489 h 201478"/>
                <a:gd name="connsiteX5" fmla="*/ 402956 w 1627322"/>
                <a:gd name="connsiteY5" fmla="*/ 77492 h 201478"/>
                <a:gd name="connsiteX6" fmla="*/ 449451 w 1627322"/>
                <a:gd name="connsiteY6" fmla="*/ 61994 h 201478"/>
                <a:gd name="connsiteX7" fmla="*/ 573438 w 1627322"/>
                <a:gd name="connsiteY7" fmla="*/ 46495 h 201478"/>
                <a:gd name="connsiteX8" fmla="*/ 635431 w 1627322"/>
                <a:gd name="connsiteY8" fmla="*/ 30997 h 201478"/>
                <a:gd name="connsiteX9" fmla="*/ 821410 w 1627322"/>
                <a:gd name="connsiteY9" fmla="*/ 0 h 201478"/>
                <a:gd name="connsiteX10" fmla="*/ 1286360 w 1627322"/>
                <a:gd name="connsiteY10" fmla="*/ 15499 h 201478"/>
                <a:gd name="connsiteX11" fmla="*/ 1456841 w 1627322"/>
                <a:gd name="connsiteY11" fmla="*/ 61994 h 201478"/>
                <a:gd name="connsiteX12" fmla="*/ 1518834 w 1627322"/>
                <a:gd name="connsiteY12" fmla="*/ 77492 h 201478"/>
                <a:gd name="connsiteX13" fmla="*/ 1627322 w 1627322"/>
                <a:gd name="connsiteY13" fmla="*/ 77492 h 20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7322" h="201478">
                  <a:moveTo>
                    <a:pt x="0" y="201478"/>
                  </a:moveTo>
                  <a:cubicBezTo>
                    <a:pt x="25831" y="196312"/>
                    <a:pt x="52078" y="192911"/>
                    <a:pt x="77492" y="185980"/>
                  </a:cubicBezTo>
                  <a:cubicBezTo>
                    <a:pt x="109014" y="177383"/>
                    <a:pt x="138784" y="162907"/>
                    <a:pt x="170482" y="154983"/>
                  </a:cubicBezTo>
                  <a:lnTo>
                    <a:pt x="232475" y="139485"/>
                  </a:lnTo>
                  <a:cubicBezTo>
                    <a:pt x="247973" y="129153"/>
                    <a:pt x="262310" y="116819"/>
                    <a:pt x="278970" y="108489"/>
                  </a:cubicBezTo>
                  <a:cubicBezTo>
                    <a:pt x="314401" y="90773"/>
                    <a:pt x="367579" y="86336"/>
                    <a:pt x="402956" y="77492"/>
                  </a:cubicBezTo>
                  <a:cubicBezTo>
                    <a:pt x="418805" y="73530"/>
                    <a:pt x="433378" y="64916"/>
                    <a:pt x="449451" y="61994"/>
                  </a:cubicBezTo>
                  <a:cubicBezTo>
                    <a:pt x="490430" y="54543"/>
                    <a:pt x="532354" y="53342"/>
                    <a:pt x="573438" y="46495"/>
                  </a:cubicBezTo>
                  <a:cubicBezTo>
                    <a:pt x="594448" y="42993"/>
                    <a:pt x="614496" y="34922"/>
                    <a:pt x="635431" y="30997"/>
                  </a:cubicBezTo>
                  <a:cubicBezTo>
                    <a:pt x="697203" y="19415"/>
                    <a:pt x="821410" y="0"/>
                    <a:pt x="821410" y="0"/>
                  </a:cubicBezTo>
                  <a:cubicBezTo>
                    <a:pt x="976393" y="5166"/>
                    <a:pt x="1131543" y="6652"/>
                    <a:pt x="1286360" y="15499"/>
                  </a:cubicBezTo>
                  <a:cubicBezTo>
                    <a:pt x="1355861" y="19471"/>
                    <a:pt x="1388511" y="44912"/>
                    <a:pt x="1456841" y="61994"/>
                  </a:cubicBezTo>
                  <a:cubicBezTo>
                    <a:pt x="1477505" y="67160"/>
                    <a:pt x="1497621" y="75564"/>
                    <a:pt x="1518834" y="77492"/>
                  </a:cubicBezTo>
                  <a:cubicBezTo>
                    <a:pt x="1554848" y="80766"/>
                    <a:pt x="1591159" y="77492"/>
                    <a:pt x="1627322" y="77492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itchFamily="2" charset="0"/>
                <a:cs typeface="Siyam Rupali" pitchFamily="2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5400000">
              <a:off x="7077637" y="2550117"/>
              <a:ext cx="1352551" cy="529203"/>
            </a:xfrm>
            <a:custGeom>
              <a:avLst/>
              <a:gdLst>
                <a:gd name="connsiteX0" fmla="*/ 0 w 1627322"/>
                <a:gd name="connsiteY0" fmla="*/ 201478 h 201478"/>
                <a:gd name="connsiteX1" fmla="*/ 77492 w 1627322"/>
                <a:gd name="connsiteY1" fmla="*/ 185980 h 201478"/>
                <a:gd name="connsiteX2" fmla="*/ 170482 w 1627322"/>
                <a:gd name="connsiteY2" fmla="*/ 154983 h 201478"/>
                <a:gd name="connsiteX3" fmla="*/ 232475 w 1627322"/>
                <a:gd name="connsiteY3" fmla="*/ 139485 h 201478"/>
                <a:gd name="connsiteX4" fmla="*/ 278970 w 1627322"/>
                <a:gd name="connsiteY4" fmla="*/ 108489 h 201478"/>
                <a:gd name="connsiteX5" fmla="*/ 402956 w 1627322"/>
                <a:gd name="connsiteY5" fmla="*/ 77492 h 201478"/>
                <a:gd name="connsiteX6" fmla="*/ 449451 w 1627322"/>
                <a:gd name="connsiteY6" fmla="*/ 61994 h 201478"/>
                <a:gd name="connsiteX7" fmla="*/ 573438 w 1627322"/>
                <a:gd name="connsiteY7" fmla="*/ 46495 h 201478"/>
                <a:gd name="connsiteX8" fmla="*/ 635431 w 1627322"/>
                <a:gd name="connsiteY8" fmla="*/ 30997 h 201478"/>
                <a:gd name="connsiteX9" fmla="*/ 821410 w 1627322"/>
                <a:gd name="connsiteY9" fmla="*/ 0 h 201478"/>
                <a:gd name="connsiteX10" fmla="*/ 1286360 w 1627322"/>
                <a:gd name="connsiteY10" fmla="*/ 15499 h 201478"/>
                <a:gd name="connsiteX11" fmla="*/ 1456841 w 1627322"/>
                <a:gd name="connsiteY11" fmla="*/ 61994 h 201478"/>
                <a:gd name="connsiteX12" fmla="*/ 1518834 w 1627322"/>
                <a:gd name="connsiteY12" fmla="*/ 77492 h 201478"/>
                <a:gd name="connsiteX13" fmla="*/ 1627322 w 1627322"/>
                <a:gd name="connsiteY13" fmla="*/ 77492 h 20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7322" h="201478">
                  <a:moveTo>
                    <a:pt x="0" y="201478"/>
                  </a:moveTo>
                  <a:cubicBezTo>
                    <a:pt x="25831" y="196312"/>
                    <a:pt x="52078" y="192911"/>
                    <a:pt x="77492" y="185980"/>
                  </a:cubicBezTo>
                  <a:cubicBezTo>
                    <a:pt x="109014" y="177383"/>
                    <a:pt x="138784" y="162907"/>
                    <a:pt x="170482" y="154983"/>
                  </a:cubicBezTo>
                  <a:lnTo>
                    <a:pt x="232475" y="139485"/>
                  </a:lnTo>
                  <a:cubicBezTo>
                    <a:pt x="247973" y="129153"/>
                    <a:pt x="262310" y="116819"/>
                    <a:pt x="278970" y="108489"/>
                  </a:cubicBezTo>
                  <a:cubicBezTo>
                    <a:pt x="314401" y="90773"/>
                    <a:pt x="367579" y="86336"/>
                    <a:pt x="402956" y="77492"/>
                  </a:cubicBezTo>
                  <a:cubicBezTo>
                    <a:pt x="418805" y="73530"/>
                    <a:pt x="433378" y="64916"/>
                    <a:pt x="449451" y="61994"/>
                  </a:cubicBezTo>
                  <a:cubicBezTo>
                    <a:pt x="490430" y="54543"/>
                    <a:pt x="532354" y="53342"/>
                    <a:pt x="573438" y="46495"/>
                  </a:cubicBezTo>
                  <a:cubicBezTo>
                    <a:pt x="594448" y="42993"/>
                    <a:pt x="614496" y="34922"/>
                    <a:pt x="635431" y="30997"/>
                  </a:cubicBezTo>
                  <a:cubicBezTo>
                    <a:pt x="697203" y="19415"/>
                    <a:pt x="821410" y="0"/>
                    <a:pt x="821410" y="0"/>
                  </a:cubicBezTo>
                  <a:cubicBezTo>
                    <a:pt x="976393" y="5166"/>
                    <a:pt x="1131543" y="6652"/>
                    <a:pt x="1286360" y="15499"/>
                  </a:cubicBezTo>
                  <a:cubicBezTo>
                    <a:pt x="1355861" y="19471"/>
                    <a:pt x="1388511" y="44912"/>
                    <a:pt x="1456841" y="61994"/>
                  </a:cubicBezTo>
                  <a:cubicBezTo>
                    <a:pt x="1477505" y="67160"/>
                    <a:pt x="1497621" y="75564"/>
                    <a:pt x="1518834" y="77492"/>
                  </a:cubicBezTo>
                  <a:cubicBezTo>
                    <a:pt x="1554848" y="80766"/>
                    <a:pt x="1591159" y="77492"/>
                    <a:pt x="1627322" y="77492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itchFamily="2" charset="0"/>
                <a:cs typeface="Siyam Rupali" pitchFamily="2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0536324" flipV="1">
              <a:off x="5122582" y="4215088"/>
              <a:ext cx="2545315" cy="438548"/>
            </a:xfrm>
            <a:custGeom>
              <a:avLst/>
              <a:gdLst>
                <a:gd name="connsiteX0" fmla="*/ 0 w 1627322"/>
                <a:gd name="connsiteY0" fmla="*/ 201478 h 201478"/>
                <a:gd name="connsiteX1" fmla="*/ 77492 w 1627322"/>
                <a:gd name="connsiteY1" fmla="*/ 185980 h 201478"/>
                <a:gd name="connsiteX2" fmla="*/ 170482 w 1627322"/>
                <a:gd name="connsiteY2" fmla="*/ 154983 h 201478"/>
                <a:gd name="connsiteX3" fmla="*/ 232475 w 1627322"/>
                <a:gd name="connsiteY3" fmla="*/ 139485 h 201478"/>
                <a:gd name="connsiteX4" fmla="*/ 278970 w 1627322"/>
                <a:gd name="connsiteY4" fmla="*/ 108489 h 201478"/>
                <a:gd name="connsiteX5" fmla="*/ 402956 w 1627322"/>
                <a:gd name="connsiteY5" fmla="*/ 77492 h 201478"/>
                <a:gd name="connsiteX6" fmla="*/ 449451 w 1627322"/>
                <a:gd name="connsiteY6" fmla="*/ 61994 h 201478"/>
                <a:gd name="connsiteX7" fmla="*/ 573438 w 1627322"/>
                <a:gd name="connsiteY7" fmla="*/ 46495 h 201478"/>
                <a:gd name="connsiteX8" fmla="*/ 635431 w 1627322"/>
                <a:gd name="connsiteY8" fmla="*/ 30997 h 201478"/>
                <a:gd name="connsiteX9" fmla="*/ 821410 w 1627322"/>
                <a:gd name="connsiteY9" fmla="*/ 0 h 201478"/>
                <a:gd name="connsiteX10" fmla="*/ 1286360 w 1627322"/>
                <a:gd name="connsiteY10" fmla="*/ 15499 h 201478"/>
                <a:gd name="connsiteX11" fmla="*/ 1456841 w 1627322"/>
                <a:gd name="connsiteY11" fmla="*/ 61994 h 201478"/>
                <a:gd name="connsiteX12" fmla="*/ 1518834 w 1627322"/>
                <a:gd name="connsiteY12" fmla="*/ 77492 h 201478"/>
                <a:gd name="connsiteX13" fmla="*/ 1627322 w 1627322"/>
                <a:gd name="connsiteY13" fmla="*/ 77492 h 20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7322" h="201478">
                  <a:moveTo>
                    <a:pt x="0" y="201478"/>
                  </a:moveTo>
                  <a:cubicBezTo>
                    <a:pt x="25831" y="196312"/>
                    <a:pt x="52078" y="192911"/>
                    <a:pt x="77492" y="185980"/>
                  </a:cubicBezTo>
                  <a:cubicBezTo>
                    <a:pt x="109014" y="177383"/>
                    <a:pt x="138784" y="162907"/>
                    <a:pt x="170482" y="154983"/>
                  </a:cubicBezTo>
                  <a:lnTo>
                    <a:pt x="232475" y="139485"/>
                  </a:lnTo>
                  <a:cubicBezTo>
                    <a:pt x="247973" y="129153"/>
                    <a:pt x="262310" y="116819"/>
                    <a:pt x="278970" y="108489"/>
                  </a:cubicBezTo>
                  <a:cubicBezTo>
                    <a:pt x="314401" y="90773"/>
                    <a:pt x="367579" y="86336"/>
                    <a:pt x="402956" y="77492"/>
                  </a:cubicBezTo>
                  <a:cubicBezTo>
                    <a:pt x="418805" y="73530"/>
                    <a:pt x="433378" y="64916"/>
                    <a:pt x="449451" y="61994"/>
                  </a:cubicBezTo>
                  <a:cubicBezTo>
                    <a:pt x="490430" y="54543"/>
                    <a:pt x="532354" y="53342"/>
                    <a:pt x="573438" y="46495"/>
                  </a:cubicBezTo>
                  <a:cubicBezTo>
                    <a:pt x="594448" y="42993"/>
                    <a:pt x="614496" y="34922"/>
                    <a:pt x="635431" y="30997"/>
                  </a:cubicBezTo>
                  <a:cubicBezTo>
                    <a:pt x="697203" y="19415"/>
                    <a:pt x="821410" y="0"/>
                    <a:pt x="821410" y="0"/>
                  </a:cubicBezTo>
                  <a:cubicBezTo>
                    <a:pt x="976393" y="5166"/>
                    <a:pt x="1131543" y="6652"/>
                    <a:pt x="1286360" y="15499"/>
                  </a:cubicBezTo>
                  <a:cubicBezTo>
                    <a:pt x="1355861" y="19471"/>
                    <a:pt x="1388511" y="44912"/>
                    <a:pt x="1456841" y="61994"/>
                  </a:cubicBezTo>
                  <a:cubicBezTo>
                    <a:pt x="1477505" y="67160"/>
                    <a:pt x="1497621" y="75564"/>
                    <a:pt x="1518834" y="77492"/>
                  </a:cubicBezTo>
                  <a:cubicBezTo>
                    <a:pt x="1554848" y="80766"/>
                    <a:pt x="1591159" y="77492"/>
                    <a:pt x="1627322" y="77492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itchFamily="2" charset="0"/>
                <a:cs typeface="Siyam Rupali" pitchFamily="2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rot="12452287">
              <a:off x="2022664" y="4421225"/>
              <a:ext cx="2757667" cy="529203"/>
            </a:xfrm>
            <a:custGeom>
              <a:avLst/>
              <a:gdLst>
                <a:gd name="connsiteX0" fmla="*/ 0 w 1627322"/>
                <a:gd name="connsiteY0" fmla="*/ 201478 h 201478"/>
                <a:gd name="connsiteX1" fmla="*/ 77492 w 1627322"/>
                <a:gd name="connsiteY1" fmla="*/ 185980 h 201478"/>
                <a:gd name="connsiteX2" fmla="*/ 170482 w 1627322"/>
                <a:gd name="connsiteY2" fmla="*/ 154983 h 201478"/>
                <a:gd name="connsiteX3" fmla="*/ 232475 w 1627322"/>
                <a:gd name="connsiteY3" fmla="*/ 139485 h 201478"/>
                <a:gd name="connsiteX4" fmla="*/ 278970 w 1627322"/>
                <a:gd name="connsiteY4" fmla="*/ 108489 h 201478"/>
                <a:gd name="connsiteX5" fmla="*/ 402956 w 1627322"/>
                <a:gd name="connsiteY5" fmla="*/ 77492 h 201478"/>
                <a:gd name="connsiteX6" fmla="*/ 449451 w 1627322"/>
                <a:gd name="connsiteY6" fmla="*/ 61994 h 201478"/>
                <a:gd name="connsiteX7" fmla="*/ 573438 w 1627322"/>
                <a:gd name="connsiteY7" fmla="*/ 46495 h 201478"/>
                <a:gd name="connsiteX8" fmla="*/ 635431 w 1627322"/>
                <a:gd name="connsiteY8" fmla="*/ 30997 h 201478"/>
                <a:gd name="connsiteX9" fmla="*/ 821410 w 1627322"/>
                <a:gd name="connsiteY9" fmla="*/ 0 h 201478"/>
                <a:gd name="connsiteX10" fmla="*/ 1286360 w 1627322"/>
                <a:gd name="connsiteY10" fmla="*/ 15499 h 201478"/>
                <a:gd name="connsiteX11" fmla="*/ 1456841 w 1627322"/>
                <a:gd name="connsiteY11" fmla="*/ 61994 h 201478"/>
                <a:gd name="connsiteX12" fmla="*/ 1518834 w 1627322"/>
                <a:gd name="connsiteY12" fmla="*/ 77492 h 201478"/>
                <a:gd name="connsiteX13" fmla="*/ 1627322 w 1627322"/>
                <a:gd name="connsiteY13" fmla="*/ 77492 h 20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7322" h="201478">
                  <a:moveTo>
                    <a:pt x="0" y="201478"/>
                  </a:moveTo>
                  <a:cubicBezTo>
                    <a:pt x="25831" y="196312"/>
                    <a:pt x="52078" y="192911"/>
                    <a:pt x="77492" y="185980"/>
                  </a:cubicBezTo>
                  <a:cubicBezTo>
                    <a:pt x="109014" y="177383"/>
                    <a:pt x="138784" y="162907"/>
                    <a:pt x="170482" y="154983"/>
                  </a:cubicBezTo>
                  <a:lnTo>
                    <a:pt x="232475" y="139485"/>
                  </a:lnTo>
                  <a:cubicBezTo>
                    <a:pt x="247973" y="129153"/>
                    <a:pt x="262310" y="116819"/>
                    <a:pt x="278970" y="108489"/>
                  </a:cubicBezTo>
                  <a:cubicBezTo>
                    <a:pt x="314401" y="90773"/>
                    <a:pt x="367579" y="86336"/>
                    <a:pt x="402956" y="77492"/>
                  </a:cubicBezTo>
                  <a:cubicBezTo>
                    <a:pt x="418805" y="73530"/>
                    <a:pt x="433378" y="64916"/>
                    <a:pt x="449451" y="61994"/>
                  </a:cubicBezTo>
                  <a:cubicBezTo>
                    <a:pt x="490430" y="54543"/>
                    <a:pt x="532354" y="53342"/>
                    <a:pt x="573438" y="46495"/>
                  </a:cubicBezTo>
                  <a:cubicBezTo>
                    <a:pt x="594448" y="42993"/>
                    <a:pt x="614496" y="34922"/>
                    <a:pt x="635431" y="30997"/>
                  </a:cubicBezTo>
                  <a:cubicBezTo>
                    <a:pt x="697203" y="19415"/>
                    <a:pt x="821410" y="0"/>
                    <a:pt x="821410" y="0"/>
                  </a:cubicBezTo>
                  <a:cubicBezTo>
                    <a:pt x="976393" y="5166"/>
                    <a:pt x="1131543" y="6652"/>
                    <a:pt x="1286360" y="15499"/>
                  </a:cubicBezTo>
                  <a:cubicBezTo>
                    <a:pt x="1355861" y="19471"/>
                    <a:pt x="1388511" y="44912"/>
                    <a:pt x="1456841" y="61994"/>
                  </a:cubicBezTo>
                  <a:cubicBezTo>
                    <a:pt x="1477505" y="67160"/>
                    <a:pt x="1497621" y="75564"/>
                    <a:pt x="1518834" y="77492"/>
                  </a:cubicBezTo>
                  <a:cubicBezTo>
                    <a:pt x="1554848" y="80766"/>
                    <a:pt x="1591159" y="77492"/>
                    <a:pt x="1627322" y="77492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itchFamily="2" charset="0"/>
                <a:cs typeface="Siyam Rupali" pitchFamily="2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092271" y="3194188"/>
              <a:ext cx="5603929" cy="573032"/>
            </a:xfrm>
            <a:custGeom>
              <a:avLst/>
              <a:gdLst>
                <a:gd name="connsiteX0" fmla="*/ 0 w 4432515"/>
                <a:gd name="connsiteY0" fmla="*/ 370422 h 573032"/>
                <a:gd name="connsiteX1" fmla="*/ 232475 w 4432515"/>
                <a:gd name="connsiteY1" fmla="*/ 339426 h 573032"/>
                <a:gd name="connsiteX2" fmla="*/ 387458 w 4432515"/>
                <a:gd name="connsiteY2" fmla="*/ 292931 h 573032"/>
                <a:gd name="connsiteX3" fmla="*/ 914400 w 4432515"/>
                <a:gd name="connsiteY3" fmla="*/ 308429 h 573032"/>
                <a:gd name="connsiteX4" fmla="*/ 991892 w 4432515"/>
                <a:gd name="connsiteY4" fmla="*/ 323927 h 573032"/>
                <a:gd name="connsiteX5" fmla="*/ 1131376 w 4432515"/>
                <a:gd name="connsiteY5" fmla="*/ 354924 h 573032"/>
                <a:gd name="connsiteX6" fmla="*/ 1875295 w 4432515"/>
                <a:gd name="connsiteY6" fmla="*/ 308429 h 573032"/>
                <a:gd name="connsiteX7" fmla="*/ 1937288 w 4432515"/>
                <a:gd name="connsiteY7" fmla="*/ 261934 h 573032"/>
                <a:gd name="connsiteX8" fmla="*/ 1999282 w 4432515"/>
                <a:gd name="connsiteY8" fmla="*/ 230937 h 573032"/>
                <a:gd name="connsiteX9" fmla="*/ 2092271 w 4432515"/>
                <a:gd name="connsiteY9" fmla="*/ 184443 h 573032"/>
                <a:gd name="connsiteX10" fmla="*/ 2138766 w 4432515"/>
                <a:gd name="connsiteY10" fmla="*/ 153446 h 573032"/>
                <a:gd name="connsiteX11" fmla="*/ 2247254 w 4432515"/>
                <a:gd name="connsiteY11" fmla="*/ 122449 h 573032"/>
                <a:gd name="connsiteX12" fmla="*/ 2309248 w 4432515"/>
                <a:gd name="connsiteY12" fmla="*/ 75954 h 573032"/>
                <a:gd name="connsiteX13" fmla="*/ 3022170 w 4432515"/>
                <a:gd name="connsiteY13" fmla="*/ 60456 h 573032"/>
                <a:gd name="connsiteX14" fmla="*/ 3239146 w 4432515"/>
                <a:gd name="connsiteY14" fmla="*/ 91453 h 573032"/>
                <a:gd name="connsiteX15" fmla="*/ 3301139 w 4432515"/>
                <a:gd name="connsiteY15" fmla="*/ 106951 h 573032"/>
                <a:gd name="connsiteX16" fmla="*/ 3409627 w 4432515"/>
                <a:gd name="connsiteY16" fmla="*/ 122449 h 573032"/>
                <a:gd name="connsiteX17" fmla="*/ 3580109 w 4432515"/>
                <a:gd name="connsiteY17" fmla="*/ 168944 h 573032"/>
                <a:gd name="connsiteX18" fmla="*/ 3626604 w 4432515"/>
                <a:gd name="connsiteY18" fmla="*/ 184443 h 573032"/>
                <a:gd name="connsiteX19" fmla="*/ 3750590 w 4432515"/>
                <a:gd name="connsiteY19" fmla="*/ 215439 h 573032"/>
                <a:gd name="connsiteX20" fmla="*/ 3843580 w 4432515"/>
                <a:gd name="connsiteY20" fmla="*/ 246436 h 573032"/>
                <a:gd name="connsiteX21" fmla="*/ 3983065 w 4432515"/>
                <a:gd name="connsiteY21" fmla="*/ 277432 h 573032"/>
                <a:gd name="connsiteX22" fmla="*/ 3998563 w 4432515"/>
                <a:gd name="connsiteY22" fmla="*/ 339426 h 573032"/>
                <a:gd name="connsiteX23" fmla="*/ 4060556 w 4432515"/>
                <a:gd name="connsiteY23" fmla="*/ 370422 h 573032"/>
                <a:gd name="connsiteX24" fmla="*/ 4169044 w 4432515"/>
                <a:gd name="connsiteY24" fmla="*/ 416917 h 573032"/>
                <a:gd name="connsiteX25" fmla="*/ 4246536 w 4432515"/>
                <a:gd name="connsiteY25" fmla="*/ 478910 h 573032"/>
                <a:gd name="connsiteX26" fmla="*/ 4293031 w 4432515"/>
                <a:gd name="connsiteY26" fmla="*/ 525405 h 573032"/>
                <a:gd name="connsiteX27" fmla="*/ 4386021 w 4432515"/>
                <a:gd name="connsiteY27" fmla="*/ 571900 h 573032"/>
                <a:gd name="connsiteX28" fmla="*/ 4432515 w 4432515"/>
                <a:gd name="connsiteY28" fmla="*/ 571900 h 57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432515" h="573032">
                  <a:moveTo>
                    <a:pt x="0" y="370422"/>
                  </a:moveTo>
                  <a:cubicBezTo>
                    <a:pt x="34785" y="366557"/>
                    <a:pt x="184650" y="352469"/>
                    <a:pt x="232475" y="339426"/>
                  </a:cubicBezTo>
                  <a:cubicBezTo>
                    <a:pt x="512829" y="262966"/>
                    <a:pt x="113759" y="347669"/>
                    <a:pt x="387458" y="292931"/>
                  </a:cubicBezTo>
                  <a:cubicBezTo>
                    <a:pt x="563105" y="298097"/>
                    <a:pt x="738907" y="299430"/>
                    <a:pt x="914400" y="308429"/>
                  </a:cubicBezTo>
                  <a:cubicBezTo>
                    <a:pt x="940708" y="309778"/>
                    <a:pt x="966135" y="318408"/>
                    <a:pt x="991892" y="323927"/>
                  </a:cubicBezTo>
                  <a:lnTo>
                    <a:pt x="1131376" y="354924"/>
                  </a:lnTo>
                  <a:cubicBezTo>
                    <a:pt x="1157626" y="354233"/>
                    <a:pt x="1692830" y="373596"/>
                    <a:pt x="1875295" y="308429"/>
                  </a:cubicBezTo>
                  <a:cubicBezTo>
                    <a:pt x="1899621" y="299741"/>
                    <a:pt x="1915384" y="275624"/>
                    <a:pt x="1937288" y="261934"/>
                  </a:cubicBezTo>
                  <a:cubicBezTo>
                    <a:pt x="1956880" y="249689"/>
                    <a:pt x="1979222" y="242400"/>
                    <a:pt x="1999282" y="230937"/>
                  </a:cubicBezTo>
                  <a:cubicBezTo>
                    <a:pt x="2083403" y="182868"/>
                    <a:pt x="2007025" y="212858"/>
                    <a:pt x="2092271" y="184443"/>
                  </a:cubicBezTo>
                  <a:cubicBezTo>
                    <a:pt x="2107769" y="174111"/>
                    <a:pt x="2122106" y="161776"/>
                    <a:pt x="2138766" y="153446"/>
                  </a:cubicBezTo>
                  <a:cubicBezTo>
                    <a:pt x="2160996" y="142331"/>
                    <a:pt x="2227397" y="127414"/>
                    <a:pt x="2247254" y="122449"/>
                  </a:cubicBezTo>
                  <a:cubicBezTo>
                    <a:pt x="2267919" y="106951"/>
                    <a:pt x="2288229" y="90968"/>
                    <a:pt x="2309248" y="75954"/>
                  </a:cubicBezTo>
                  <a:cubicBezTo>
                    <a:pt x="2525687" y="-78643"/>
                    <a:pt x="2515350" y="48670"/>
                    <a:pt x="3022170" y="60456"/>
                  </a:cubicBezTo>
                  <a:cubicBezTo>
                    <a:pt x="3231911" y="102404"/>
                    <a:pt x="2920081" y="42366"/>
                    <a:pt x="3239146" y="91453"/>
                  </a:cubicBezTo>
                  <a:cubicBezTo>
                    <a:pt x="3260199" y="94692"/>
                    <a:pt x="3280182" y="103141"/>
                    <a:pt x="3301139" y="106951"/>
                  </a:cubicBezTo>
                  <a:cubicBezTo>
                    <a:pt x="3337080" y="113486"/>
                    <a:pt x="3373464" y="117283"/>
                    <a:pt x="3409627" y="122449"/>
                  </a:cubicBezTo>
                  <a:cubicBezTo>
                    <a:pt x="3516646" y="158123"/>
                    <a:pt x="3387835" y="116506"/>
                    <a:pt x="3580109" y="168944"/>
                  </a:cubicBezTo>
                  <a:cubicBezTo>
                    <a:pt x="3595870" y="173242"/>
                    <a:pt x="3610843" y="180145"/>
                    <a:pt x="3626604" y="184443"/>
                  </a:cubicBezTo>
                  <a:cubicBezTo>
                    <a:pt x="3667703" y="195652"/>
                    <a:pt x="3710176" y="201967"/>
                    <a:pt x="3750590" y="215439"/>
                  </a:cubicBezTo>
                  <a:cubicBezTo>
                    <a:pt x="3781587" y="225771"/>
                    <a:pt x="3811351" y="241065"/>
                    <a:pt x="3843580" y="246436"/>
                  </a:cubicBezTo>
                  <a:cubicBezTo>
                    <a:pt x="3952684" y="264620"/>
                    <a:pt x="3906758" y="251997"/>
                    <a:pt x="3983065" y="277432"/>
                  </a:cubicBezTo>
                  <a:cubicBezTo>
                    <a:pt x="3988231" y="298097"/>
                    <a:pt x="3984927" y="323062"/>
                    <a:pt x="3998563" y="339426"/>
                  </a:cubicBezTo>
                  <a:cubicBezTo>
                    <a:pt x="4013353" y="357175"/>
                    <a:pt x="4039321" y="361321"/>
                    <a:pt x="4060556" y="370422"/>
                  </a:cubicBezTo>
                  <a:cubicBezTo>
                    <a:pt x="4118419" y="395220"/>
                    <a:pt x="4107360" y="375794"/>
                    <a:pt x="4169044" y="416917"/>
                  </a:cubicBezTo>
                  <a:cubicBezTo>
                    <a:pt x="4196568" y="435266"/>
                    <a:pt x="4221641" y="457127"/>
                    <a:pt x="4246536" y="478910"/>
                  </a:cubicBezTo>
                  <a:cubicBezTo>
                    <a:pt x="4263031" y="493343"/>
                    <a:pt x="4276193" y="511373"/>
                    <a:pt x="4293031" y="525405"/>
                  </a:cubicBezTo>
                  <a:cubicBezTo>
                    <a:pt x="4319808" y="547719"/>
                    <a:pt x="4351071" y="566075"/>
                    <a:pt x="4386021" y="571900"/>
                  </a:cubicBezTo>
                  <a:cubicBezTo>
                    <a:pt x="4401308" y="574448"/>
                    <a:pt x="4417017" y="571900"/>
                    <a:pt x="4432515" y="57190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itchFamily="2" charset="0"/>
                <a:cs typeface="Siyam Rupali" pitchFamily="2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 rot="19274071">
              <a:off x="4655344" y="3190004"/>
              <a:ext cx="3225404" cy="546216"/>
            </a:xfrm>
            <a:custGeom>
              <a:avLst/>
              <a:gdLst>
                <a:gd name="connsiteX0" fmla="*/ 0 w 4432515"/>
                <a:gd name="connsiteY0" fmla="*/ 370422 h 573032"/>
                <a:gd name="connsiteX1" fmla="*/ 232475 w 4432515"/>
                <a:gd name="connsiteY1" fmla="*/ 339426 h 573032"/>
                <a:gd name="connsiteX2" fmla="*/ 387458 w 4432515"/>
                <a:gd name="connsiteY2" fmla="*/ 292931 h 573032"/>
                <a:gd name="connsiteX3" fmla="*/ 914400 w 4432515"/>
                <a:gd name="connsiteY3" fmla="*/ 308429 h 573032"/>
                <a:gd name="connsiteX4" fmla="*/ 991892 w 4432515"/>
                <a:gd name="connsiteY4" fmla="*/ 323927 h 573032"/>
                <a:gd name="connsiteX5" fmla="*/ 1131376 w 4432515"/>
                <a:gd name="connsiteY5" fmla="*/ 354924 h 573032"/>
                <a:gd name="connsiteX6" fmla="*/ 1875295 w 4432515"/>
                <a:gd name="connsiteY6" fmla="*/ 308429 h 573032"/>
                <a:gd name="connsiteX7" fmla="*/ 1937288 w 4432515"/>
                <a:gd name="connsiteY7" fmla="*/ 261934 h 573032"/>
                <a:gd name="connsiteX8" fmla="*/ 1999282 w 4432515"/>
                <a:gd name="connsiteY8" fmla="*/ 230937 h 573032"/>
                <a:gd name="connsiteX9" fmla="*/ 2092271 w 4432515"/>
                <a:gd name="connsiteY9" fmla="*/ 184443 h 573032"/>
                <a:gd name="connsiteX10" fmla="*/ 2138766 w 4432515"/>
                <a:gd name="connsiteY10" fmla="*/ 153446 h 573032"/>
                <a:gd name="connsiteX11" fmla="*/ 2247254 w 4432515"/>
                <a:gd name="connsiteY11" fmla="*/ 122449 h 573032"/>
                <a:gd name="connsiteX12" fmla="*/ 2309248 w 4432515"/>
                <a:gd name="connsiteY12" fmla="*/ 75954 h 573032"/>
                <a:gd name="connsiteX13" fmla="*/ 3022170 w 4432515"/>
                <a:gd name="connsiteY13" fmla="*/ 60456 h 573032"/>
                <a:gd name="connsiteX14" fmla="*/ 3239146 w 4432515"/>
                <a:gd name="connsiteY14" fmla="*/ 91453 h 573032"/>
                <a:gd name="connsiteX15" fmla="*/ 3301139 w 4432515"/>
                <a:gd name="connsiteY15" fmla="*/ 106951 h 573032"/>
                <a:gd name="connsiteX16" fmla="*/ 3409627 w 4432515"/>
                <a:gd name="connsiteY16" fmla="*/ 122449 h 573032"/>
                <a:gd name="connsiteX17" fmla="*/ 3580109 w 4432515"/>
                <a:gd name="connsiteY17" fmla="*/ 168944 h 573032"/>
                <a:gd name="connsiteX18" fmla="*/ 3626604 w 4432515"/>
                <a:gd name="connsiteY18" fmla="*/ 184443 h 573032"/>
                <a:gd name="connsiteX19" fmla="*/ 3750590 w 4432515"/>
                <a:gd name="connsiteY19" fmla="*/ 215439 h 573032"/>
                <a:gd name="connsiteX20" fmla="*/ 3843580 w 4432515"/>
                <a:gd name="connsiteY20" fmla="*/ 246436 h 573032"/>
                <a:gd name="connsiteX21" fmla="*/ 3983065 w 4432515"/>
                <a:gd name="connsiteY21" fmla="*/ 277432 h 573032"/>
                <a:gd name="connsiteX22" fmla="*/ 3998563 w 4432515"/>
                <a:gd name="connsiteY22" fmla="*/ 339426 h 573032"/>
                <a:gd name="connsiteX23" fmla="*/ 4060556 w 4432515"/>
                <a:gd name="connsiteY23" fmla="*/ 370422 h 573032"/>
                <a:gd name="connsiteX24" fmla="*/ 4169044 w 4432515"/>
                <a:gd name="connsiteY24" fmla="*/ 416917 h 573032"/>
                <a:gd name="connsiteX25" fmla="*/ 4246536 w 4432515"/>
                <a:gd name="connsiteY25" fmla="*/ 478910 h 573032"/>
                <a:gd name="connsiteX26" fmla="*/ 4293031 w 4432515"/>
                <a:gd name="connsiteY26" fmla="*/ 525405 h 573032"/>
                <a:gd name="connsiteX27" fmla="*/ 4386021 w 4432515"/>
                <a:gd name="connsiteY27" fmla="*/ 571900 h 573032"/>
                <a:gd name="connsiteX28" fmla="*/ 4432515 w 4432515"/>
                <a:gd name="connsiteY28" fmla="*/ 571900 h 57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432515" h="573032">
                  <a:moveTo>
                    <a:pt x="0" y="370422"/>
                  </a:moveTo>
                  <a:cubicBezTo>
                    <a:pt x="34785" y="366557"/>
                    <a:pt x="184650" y="352469"/>
                    <a:pt x="232475" y="339426"/>
                  </a:cubicBezTo>
                  <a:cubicBezTo>
                    <a:pt x="512829" y="262966"/>
                    <a:pt x="113759" y="347669"/>
                    <a:pt x="387458" y="292931"/>
                  </a:cubicBezTo>
                  <a:cubicBezTo>
                    <a:pt x="563105" y="298097"/>
                    <a:pt x="738907" y="299430"/>
                    <a:pt x="914400" y="308429"/>
                  </a:cubicBezTo>
                  <a:cubicBezTo>
                    <a:pt x="940708" y="309778"/>
                    <a:pt x="966135" y="318408"/>
                    <a:pt x="991892" y="323927"/>
                  </a:cubicBezTo>
                  <a:lnTo>
                    <a:pt x="1131376" y="354924"/>
                  </a:lnTo>
                  <a:cubicBezTo>
                    <a:pt x="1157626" y="354233"/>
                    <a:pt x="1692830" y="373596"/>
                    <a:pt x="1875295" y="308429"/>
                  </a:cubicBezTo>
                  <a:cubicBezTo>
                    <a:pt x="1899621" y="299741"/>
                    <a:pt x="1915384" y="275624"/>
                    <a:pt x="1937288" y="261934"/>
                  </a:cubicBezTo>
                  <a:cubicBezTo>
                    <a:pt x="1956880" y="249689"/>
                    <a:pt x="1979222" y="242400"/>
                    <a:pt x="1999282" y="230937"/>
                  </a:cubicBezTo>
                  <a:cubicBezTo>
                    <a:pt x="2083403" y="182868"/>
                    <a:pt x="2007025" y="212858"/>
                    <a:pt x="2092271" y="184443"/>
                  </a:cubicBezTo>
                  <a:cubicBezTo>
                    <a:pt x="2107769" y="174111"/>
                    <a:pt x="2122106" y="161776"/>
                    <a:pt x="2138766" y="153446"/>
                  </a:cubicBezTo>
                  <a:cubicBezTo>
                    <a:pt x="2160996" y="142331"/>
                    <a:pt x="2227397" y="127414"/>
                    <a:pt x="2247254" y="122449"/>
                  </a:cubicBezTo>
                  <a:cubicBezTo>
                    <a:pt x="2267919" y="106951"/>
                    <a:pt x="2288229" y="90968"/>
                    <a:pt x="2309248" y="75954"/>
                  </a:cubicBezTo>
                  <a:cubicBezTo>
                    <a:pt x="2525687" y="-78643"/>
                    <a:pt x="2515350" y="48670"/>
                    <a:pt x="3022170" y="60456"/>
                  </a:cubicBezTo>
                  <a:cubicBezTo>
                    <a:pt x="3231911" y="102404"/>
                    <a:pt x="2920081" y="42366"/>
                    <a:pt x="3239146" y="91453"/>
                  </a:cubicBezTo>
                  <a:cubicBezTo>
                    <a:pt x="3260199" y="94692"/>
                    <a:pt x="3280182" y="103141"/>
                    <a:pt x="3301139" y="106951"/>
                  </a:cubicBezTo>
                  <a:cubicBezTo>
                    <a:pt x="3337080" y="113486"/>
                    <a:pt x="3373464" y="117283"/>
                    <a:pt x="3409627" y="122449"/>
                  </a:cubicBezTo>
                  <a:cubicBezTo>
                    <a:pt x="3516646" y="158123"/>
                    <a:pt x="3387835" y="116506"/>
                    <a:pt x="3580109" y="168944"/>
                  </a:cubicBezTo>
                  <a:cubicBezTo>
                    <a:pt x="3595870" y="173242"/>
                    <a:pt x="3610843" y="180145"/>
                    <a:pt x="3626604" y="184443"/>
                  </a:cubicBezTo>
                  <a:cubicBezTo>
                    <a:pt x="3667703" y="195652"/>
                    <a:pt x="3710176" y="201967"/>
                    <a:pt x="3750590" y="215439"/>
                  </a:cubicBezTo>
                  <a:cubicBezTo>
                    <a:pt x="3781587" y="225771"/>
                    <a:pt x="3811351" y="241065"/>
                    <a:pt x="3843580" y="246436"/>
                  </a:cubicBezTo>
                  <a:cubicBezTo>
                    <a:pt x="3952684" y="264620"/>
                    <a:pt x="3906758" y="251997"/>
                    <a:pt x="3983065" y="277432"/>
                  </a:cubicBezTo>
                  <a:cubicBezTo>
                    <a:pt x="3988231" y="298097"/>
                    <a:pt x="3984927" y="323062"/>
                    <a:pt x="3998563" y="339426"/>
                  </a:cubicBezTo>
                  <a:cubicBezTo>
                    <a:pt x="4013353" y="357175"/>
                    <a:pt x="4039321" y="361321"/>
                    <a:pt x="4060556" y="370422"/>
                  </a:cubicBezTo>
                  <a:cubicBezTo>
                    <a:pt x="4118419" y="395220"/>
                    <a:pt x="4107360" y="375794"/>
                    <a:pt x="4169044" y="416917"/>
                  </a:cubicBezTo>
                  <a:cubicBezTo>
                    <a:pt x="4196568" y="435266"/>
                    <a:pt x="4221641" y="457127"/>
                    <a:pt x="4246536" y="478910"/>
                  </a:cubicBezTo>
                  <a:cubicBezTo>
                    <a:pt x="4263031" y="493343"/>
                    <a:pt x="4276193" y="511373"/>
                    <a:pt x="4293031" y="525405"/>
                  </a:cubicBezTo>
                  <a:cubicBezTo>
                    <a:pt x="4319808" y="547719"/>
                    <a:pt x="4351071" y="566075"/>
                    <a:pt x="4386021" y="571900"/>
                  </a:cubicBezTo>
                  <a:cubicBezTo>
                    <a:pt x="4401308" y="574448"/>
                    <a:pt x="4417017" y="571900"/>
                    <a:pt x="4432515" y="57190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itchFamily="2" charset="0"/>
                <a:cs typeface="Siyam Rupali" pitchFamily="2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rot="20562090">
              <a:off x="1893557" y="2844373"/>
              <a:ext cx="5635702" cy="442547"/>
            </a:xfrm>
            <a:custGeom>
              <a:avLst/>
              <a:gdLst>
                <a:gd name="connsiteX0" fmla="*/ 0 w 4432515"/>
                <a:gd name="connsiteY0" fmla="*/ 370422 h 573032"/>
                <a:gd name="connsiteX1" fmla="*/ 232475 w 4432515"/>
                <a:gd name="connsiteY1" fmla="*/ 339426 h 573032"/>
                <a:gd name="connsiteX2" fmla="*/ 387458 w 4432515"/>
                <a:gd name="connsiteY2" fmla="*/ 292931 h 573032"/>
                <a:gd name="connsiteX3" fmla="*/ 914400 w 4432515"/>
                <a:gd name="connsiteY3" fmla="*/ 308429 h 573032"/>
                <a:gd name="connsiteX4" fmla="*/ 991892 w 4432515"/>
                <a:gd name="connsiteY4" fmla="*/ 323927 h 573032"/>
                <a:gd name="connsiteX5" fmla="*/ 1131376 w 4432515"/>
                <a:gd name="connsiteY5" fmla="*/ 354924 h 573032"/>
                <a:gd name="connsiteX6" fmla="*/ 1875295 w 4432515"/>
                <a:gd name="connsiteY6" fmla="*/ 308429 h 573032"/>
                <a:gd name="connsiteX7" fmla="*/ 1937288 w 4432515"/>
                <a:gd name="connsiteY7" fmla="*/ 261934 h 573032"/>
                <a:gd name="connsiteX8" fmla="*/ 1999282 w 4432515"/>
                <a:gd name="connsiteY8" fmla="*/ 230937 h 573032"/>
                <a:gd name="connsiteX9" fmla="*/ 2092271 w 4432515"/>
                <a:gd name="connsiteY9" fmla="*/ 184443 h 573032"/>
                <a:gd name="connsiteX10" fmla="*/ 2138766 w 4432515"/>
                <a:gd name="connsiteY10" fmla="*/ 153446 h 573032"/>
                <a:gd name="connsiteX11" fmla="*/ 2247254 w 4432515"/>
                <a:gd name="connsiteY11" fmla="*/ 122449 h 573032"/>
                <a:gd name="connsiteX12" fmla="*/ 2309248 w 4432515"/>
                <a:gd name="connsiteY12" fmla="*/ 75954 h 573032"/>
                <a:gd name="connsiteX13" fmla="*/ 3022170 w 4432515"/>
                <a:gd name="connsiteY13" fmla="*/ 60456 h 573032"/>
                <a:gd name="connsiteX14" fmla="*/ 3239146 w 4432515"/>
                <a:gd name="connsiteY14" fmla="*/ 91453 h 573032"/>
                <a:gd name="connsiteX15" fmla="*/ 3301139 w 4432515"/>
                <a:gd name="connsiteY15" fmla="*/ 106951 h 573032"/>
                <a:gd name="connsiteX16" fmla="*/ 3409627 w 4432515"/>
                <a:gd name="connsiteY16" fmla="*/ 122449 h 573032"/>
                <a:gd name="connsiteX17" fmla="*/ 3580109 w 4432515"/>
                <a:gd name="connsiteY17" fmla="*/ 168944 h 573032"/>
                <a:gd name="connsiteX18" fmla="*/ 3626604 w 4432515"/>
                <a:gd name="connsiteY18" fmla="*/ 184443 h 573032"/>
                <a:gd name="connsiteX19" fmla="*/ 3750590 w 4432515"/>
                <a:gd name="connsiteY19" fmla="*/ 215439 h 573032"/>
                <a:gd name="connsiteX20" fmla="*/ 3843580 w 4432515"/>
                <a:gd name="connsiteY20" fmla="*/ 246436 h 573032"/>
                <a:gd name="connsiteX21" fmla="*/ 3983065 w 4432515"/>
                <a:gd name="connsiteY21" fmla="*/ 277432 h 573032"/>
                <a:gd name="connsiteX22" fmla="*/ 3998563 w 4432515"/>
                <a:gd name="connsiteY22" fmla="*/ 339426 h 573032"/>
                <a:gd name="connsiteX23" fmla="*/ 4060556 w 4432515"/>
                <a:gd name="connsiteY23" fmla="*/ 370422 h 573032"/>
                <a:gd name="connsiteX24" fmla="*/ 4169044 w 4432515"/>
                <a:gd name="connsiteY24" fmla="*/ 416917 h 573032"/>
                <a:gd name="connsiteX25" fmla="*/ 4246536 w 4432515"/>
                <a:gd name="connsiteY25" fmla="*/ 478910 h 573032"/>
                <a:gd name="connsiteX26" fmla="*/ 4293031 w 4432515"/>
                <a:gd name="connsiteY26" fmla="*/ 525405 h 573032"/>
                <a:gd name="connsiteX27" fmla="*/ 4386021 w 4432515"/>
                <a:gd name="connsiteY27" fmla="*/ 571900 h 573032"/>
                <a:gd name="connsiteX28" fmla="*/ 4432515 w 4432515"/>
                <a:gd name="connsiteY28" fmla="*/ 571900 h 57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432515" h="573032">
                  <a:moveTo>
                    <a:pt x="0" y="370422"/>
                  </a:moveTo>
                  <a:cubicBezTo>
                    <a:pt x="34785" y="366557"/>
                    <a:pt x="184650" y="352469"/>
                    <a:pt x="232475" y="339426"/>
                  </a:cubicBezTo>
                  <a:cubicBezTo>
                    <a:pt x="512829" y="262966"/>
                    <a:pt x="113759" y="347669"/>
                    <a:pt x="387458" y="292931"/>
                  </a:cubicBezTo>
                  <a:cubicBezTo>
                    <a:pt x="563105" y="298097"/>
                    <a:pt x="738907" y="299430"/>
                    <a:pt x="914400" y="308429"/>
                  </a:cubicBezTo>
                  <a:cubicBezTo>
                    <a:pt x="940708" y="309778"/>
                    <a:pt x="966135" y="318408"/>
                    <a:pt x="991892" y="323927"/>
                  </a:cubicBezTo>
                  <a:lnTo>
                    <a:pt x="1131376" y="354924"/>
                  </a:lnTo>
                  <a:cubicBezTo>
                    <a:pt x="1157626" y="354233"/>
                    <a:pt x="1692830" y="373596"/>
                    <a:pt x="1875295" y="308429"/>
                  </a:cubicBezTo>
                  <a:cubicBezTo>
                    <a:pt x="1899621" y="299741"/>
                    <a:pt x="1915384" y="275624"/>
                    <a:pt x="1937288" y="261934"/>
                  </a:cubicBezTo>
                  <a:cubicBezTo>
                    <a:pt x="1956880" y="249689"/>
                    <a:pt x="1979222" y="242400"/>
                    <a:pt x="1999282" y="230937"/>
                  </a:cubicBezTo>
                  <a:cubicBezTo>
                    <a:pt x="2083403" y="182868"/>
                    <a:pt x="2007025" y="212858"/>
                    <a:pt x="2092271" y="184443"/>
                  </a:cubicBezTo>
                  <a:cubicBezTo>
                    <a:pt x="2107769" y="174111"/>
                    <a:pt x="2122106" y="161776"/>
                    <a:pt x="2138766" y="153446"/>
                  </a:cubicBezTo>
                  <a:cubicBezTo>
                    <a:pt x="2160996" y="142331"/>
                    <a:pt x="2227397" y="127414"/>
                    <a:pt x="2247254" y="122449"/>
                  </a:cubicBezTo>
                  <a:cubicBezTo>
                    <a:pt x="2267919" y="106951"/>
                    <a:pt x="2288229" y="90968"/>
                    <a:pt x="2309248" y="75954"/>
                  </a:cubicBezTo>
                  <a:cubicBezTo>
                    <a:pt x="2525687" y="-78643"/>
                    <a:pt x="2515350" y="48670"/>
                    <a:pt x="3022170" y="60456"/>
                  </a:cubicBezTo>
                  <a:cubicBezTo>
                    <a:pt x="3231911" y="102404"/>
                    <a:pt x="2920081" y="42366"/>
                    <a:pt x="3239146" y="91453"/>
                  </a:cubicBezTo>
                  <a:cubicBezTo>
                    <a:pt x="3260199" y="94692"/>
                    <a:pt x="3280182" y="103141"/>
                    <a:pt x="3301139" y="106951"/>
                  </a:cubicBezTo>
                  <a:cubicBezTo>
                    <a:pt x="3337080" y="113486"/>
                    <a:pt x="3373464" y="117283"/>
                    <a:pt x="3409627" y="122449"/>
                  </a:cubicBezTo>
                  <a:cubicBezTo>
                    <a:pt x="3516646" y="158123"/>
                    <a:pt x="3387835" y="116506"/>
                    <a:pt x="3580109" y="168944"/>
                  </a:cubicBezTo>
                  <a:cubicBezTo>
                    <a:pt x="3595870" y="173242"/>
                    <a:pt x="3610843" y="180145"/>
                    <a:pt x="3626604" y="184443"/>
                  </a:cubicBezTo>
                  <a:cubicBezTo>
                    <a:pt x="3667703" y="195652"/>
                    <a:pt x="3710176" y="201967"/>
                    <a:pt x="3750590" y="215439"/>
                  </a:cubicBezTo>
                  <a:cubicBezTo>
                    <a:pt x="3781587" y="225771"/>
                    <a:pt x="3811351" y="241065"/>
                    <a:pt x="3843580" y="246436"/>
                  </a:cubicBezTo>
                  <a:cubicBezTo>
                    <a:pt x="3952684" y="264620"/>
                    <a:pt x="3906758" y="251997"/>
                    <a:pt x="3983065" y="277432"/>
                  </a:cubicBezTo>
                  <a:cubicBezTo>
                    <a:pt x="3988231" y="298097"/>
                    <a:pt x="3984927" y="323062"/>
                    <a:pt x="3998563" y="339426"/>
                  </a:cubicBezTo>
                  <a:cubicBezTo>
                    <a:pt x="4013353" y="357175"/>
                    <a:pt x="4039321" y="361321"/>
                    <a:pt x="4060556" y="370422"/>
                  </a:cubicBezTo>
                  <a:cubicBezTo>
                    <a:pt x="4118419" y="395220"/>
                    <a:pt x="4107360" y="375794"/>
                    <a:pt x="4169044" y="416917"/>
                  </a:cubicBezTo>
                  <a:cubicBezTo>
                    <a:pt x="4196568" y="435266"/>
                    <a:pt x="4221641" y="457127"/>
                    <a:pt x="4246536" y="478910"/>
                  </a:cubicBezTo>
                  <a:cubicBezTo>
                    <a:pt x="4263031" y="493343"/>
                    <a:pt x="4276193" y="511373"/>
                    <a:pt x="4293031" y="525405"/>
                  </a:cubicBezTo>
                  <a:cubicBezTo>
                    <a:pt x="4319808" y="547719"/>
                    <a:pt x="4351071" y="566075"/>
                    <a:pt x="4386021" y="571900"/>
                  </a:cubicBezTo>
                  <a:cubicBezTo>
                    <a:pt x="4401308" y="574448"/>
                    <a:pt x="4417017" y="571900"/>
                    <a:pt x="4432515" y="57190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itchFamily="2" charset="0"/>
                <a:cs typeface="Siyam Rupali" pitchFamily="2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538447">
              <a:off x="3553660" y="3331643"/>
              <a:ext cx="2029949" cy="529203"/>
            </a:xfrm>
            <a:custGeom>
              <a:avLst/>
              <a:gdLst>
                <a:gd name="connsiteX0" fmla="*/ 0 w 1627322"/>
                <a:gd name="connsiteY0" fmla="*/ 201478 h 201478"/>
                <a:gd name="connsiteX1" fmla="*/ 77492 w 1627322"/>
                <a:gd name="connsiteY1" fmla="*/ 185980 h 201478"/>
                <a:gd name="connsiteX2" fmla="*/ 170482 w 1627322"/>
                <a:gd name="connsiteY2" fmla="*/ 154983 h 201478"/>
                <a:gd name="connsiteX3" fmla="*/ 232475 w 1627322"/>
                <a:gd name="connsiteY3" fmla="*/ 139485 h 201478"/>
                <a:gd name="connsiteX4" fmla="*/ 278970 w 1627322"/>
                <a:gd name="connsiteY4" fmla="*/ 108489 h 201478"/>
                <a:gd name="connsiteX5" fmla="*/ 402956 w 1627322"/>
                <a:gd name="connsiteY5" fmla="*/ 77492 h 201478"/>
                <a:gd name="connsiteX6" fmla="*/ 449451 w 1627322"/>
                <a:gd name="connsiteY6" fmla="*/ 61994 h 201478"/>
                <a:gd name="connsiteX7" fmla="*/ 573438 w 1627322"/>
                <a:gd name="connsiteY7" fmla="*/ 46495 h 201478"/>
                <a:gd name="connsiteX8" fmla="*/ 635431 w 1627322"/>
                <a:gd name="connsiteY8" fmla="*/ 30997 h 201478"/>
                <a:gd name="connsiteX9" fmla="*/ 821410 w 1627322"/>
                <a:gd name="connsiteY9" fmla="*/ 0 h 201478"/>
                <a:gd name="connsiteX10" fmla="*/ 1286360 w 1627322"/>
                <a:gd name="connsiteY10" fmla="*/ 15499 h 201478"/>
                <a:gd name="connsiteX11" fmla="*/ 1456841 w 1627322"/>
                <a:gd name="connsiteY11" fmla="*/ 61994 h 201478"/>
                <a:gd name="connsiteX12" fmla="*/ 1518834 w 1627322"/>
                <a:gd name="connsiteY12" fmla="*/ 77492 h 201478"/>
                <a:gd name="connsiteX13" fmla="*/ 1627322 w 1627322"/>
                <a:gd name="connsiteY13" fmla="*/ 77492 h 20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7322" h="201478">
                  <a:moveTo>
                    <a:pt x="0" y="201478"/>
                  </a:moveTo>
                  <a:cubicBezTo>
                    <a:pt x="25831" y="196312"/>
                    <a:pt x="52078" y="192911"/>
                    <a:pt x="77492" y="185980"/>
                  </a:cubicBezTo>
                  <a:cubicBezTo>
                    <a:pt x="109014" y="177383"/>
                    <a:pt x="138784" y="162907"/>
                    <a:pt x="170482" y="154983"/>
                  </a:cubicBezTo>
                  <a:lnTo>
                    <a:pt x="232475" y="139485"/>
                  </a:lnTo>
                  <a:cubicBezTo>
                    <a:pt x="247973" y="129153"/>
                    <a:pt x="262310" y="116819"/>
                    <a:pt x="278970" y="108489"/>
                  </a:cubicBezTo>
                  <a:cubicBezTo>
                    <a:pt x="314401" y="90773"/>
                    <a:pt x="367579" y="86336"/>
                    <a:pt x="402956" y="77492"/>
                  </a:cubicBezTo>
                  <a:cubicBezTo>
                    <a:pt x="418805" y="73530"/>
                    <a:pt x="433378" y="64916"/>
                    <a:pt x="449451" y="61994"/>
                  </a:cubicBezTo>
                  <a:cubicBezTo>
                    <a:pt x="490430" y="54543"/>
                    <a:pt x="532354" y="53342"/>
                    <a:pt x="573438" y="46495"/>
                  </a:cubicBezTo>
                  <a:cubicBezTo>
                    <a:pt x="594448" y="42993"/>
                    <a:pt x="614496" y="34922"/>
                    <a:pt x="635431" y="30997"/>
                  </a:cubicBezTo>
                  <a:cubicBezTo>
                    <a:pt x="697203" y="19415"/>
                    <a:pt x="821410" y="0"/>
                    <a:pt x="821410" y="0"/>
                  </a:cubicBezTo>
                  <a:cubicBezTo>
                    <a:pt x="976393" y="5166"/>
                    <a:pt x="1131543" y="6652"/>
                    <a:pt x="1286360" y="15499"/>
                  </a:cubicBezTo>
                  <a:cubicBezTo>
                    <a:pt x="1355861" y="19471"/>
                    <a:pt x="1388511" y="44912"/>
                    <a:pt x="1456841" y="61994"/>
                  </a:cubicBezTo>
                  <a:cubicBezTo>
                    <a:pt x="1477505" y="67160"/>
                    <a:pt x="1497621" y="75564"/>
                    <a:pt x="1518834" y="77492"/>
                  </a:cubicBezTo>
                  <a:cubicBezTo>
                    <a:pt x="1554848" y="80766"/>
                    <a:pt x="1591159" y="77492"/>
                    <a:pt x="1627322" y="77492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itchFamily="2" charset="0"/>
                <a:cs typeface="Siyam Rupali" pitchFamily="2" charset="0"/>
              </a:endParaRPr>
            </a:p>
          </p:txBody>
        </p:sp>
        <p:pic>
          <p:nvPicPr>
            <p:cNvPr id="24" name="Picture 2" descr="http://www.netanimations.net/Ordi-Matrix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933700"/>
              <a:ext cx="1800225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ttp://www.netanimations.net/Ordi-Matrix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1676400"/>
              <a:ext cx="1800225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://www.netanimations.net/Ordi-Matrix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8678" y="1371600"/>
              <a:ext cx="1800225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http://www.netanimations.net/Ordi-Matrix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3429000"/>
              <a:ext cx="1800225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ttp://www.netanimations.net/Ordi-Matrix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4343400"/>
              <a:ext cx="1800225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479669" y="502332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নেটওয়ার্কিং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6" descr="http://4.bp.blogspot.com/-gigSdADL2lM/TuxOjGtMUkI/AAAAAAAAAHY/DGvsefSxYvs/s1600/network2.jp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19845"/>
            <a:ext cx="3049182" cy="221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90801" y="1371600"/>
            <a:ext cx="4114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4000" b="1" spc="50" dirty="0" err="1" smtClean="0">
                <a:ln w="11430"/>
                <a:latin typeface="Nikosh" pitchFamily="2" charset="0"/>
                <a:ea typeface="+mj-ea"/>
                <a:cs typeface="Nikosh" pitchFamily="2" charset="0"/>
              </a:rPr>
              <a:t>আজকের</a:t>
            </a:r>
            <a:r>
              <a:rPr lang="en-US" sz="4000" b="1" spc="50" dirty="0" smtClean="0">
                <a:ln w="11430"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" pitchFamily="2" charset="0"/>
                <a:ea typeface="+mj-ea"/>
                <a:cs typeface="Nikosh" pitchFamily="2" charset="0"/>
              </a:rPr>
              <a:t>পাঠ</a:t>
            </a:r>
            <a:endParaRPr lang="en-US" sz="4000" b="1" spc="50" dirty="0">
              <a:ln w="11430"/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52601" y="3379076"/>
            <a:ext cx="5791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bn-BD" sz="6600" b="1" spc="50" dirty="0" smtClean="0">
                <a:ln w="1143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কম্পিউটার নেটওয়ার্ক</a:t>
            </a:r>
            <a:endParaRPr lang="en-US" sz="6600" b="1" spc="50" dirty="0">
              <a:ln w="11430"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762000"/>
            <a:ext cx="2438400" cy="8842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315200" cy="2971800"/>
          </a:xfrm>
        </p:spPr>
        <p:txBody>
          <a:bodyPr/>
          <a:lstStyle/>
          <a:p>
            <a:pPr marL="0" indent="0">
              <a:buNone/>
            </a:pPr>
            <a:r>
              <a:rPr lang="en-US" b="1" spc="50" dirty="0" err="1">
                <a:ln w="1143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spc="50" dirty="0">
                <a:ln w="1143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spc="50" dirty="0">
                <a:ln w="1143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b="1" spc="50" dirty="0">
                <a:ln w="1143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="1" spc="50" dirty="0" smtClean="0">
                <a:ln w="1143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নেটওয়ার্কের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বিভিন্ন যন্ত্রপাতি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৩।কম্পিউটার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98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044" y="4495800"/>
            <a:ext cx="8229600" cy="1143000"/>
          </a:xfrm>
        </p:spPr>
        <p:txBody>
          <a:bodyPr/>
          <a:lstStyle/>
          <a:p>
            <a:r>
              <a:rPr lang="en-US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b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পৌঁছানোর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1752600"/>
            <a:ext cx="8344444" cy="2696855"/>
            <a:chOff x="577982" y="2743200"/>
            <a:chExt cx="8344444" cy="2696855"/>
          </a:xfrm>
        </p:grpSpPr>
        <p:pic>
          <p:nvPicPr>
            <p:cNvPr id="2052" name="Picture 4" descr="http://www.greenhome.ie/sites/default/files/files/field/book/computer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7313" y="2743200"/>
              <a:ext cx="3845113" cy="2600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ttp://eofdreams.com/data_images/dreams/computer/computer-1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982" y="2743200"/>
              <a:ext cx="2438368" cy="2696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http://www.clipartbest.com/cliparts/jix/5py/jix5pyGi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254985"/>
              <a:ext cx="707271" cy="566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 bwMode="auto">
            <a:xfrm>
              <a:off x="2803567" y="3535680"/>
              <a:ext cx="3063833" cy="0"/>
            </a:xfrm>
            <a:prstGeom prst="line">
              <a:avLst/>
            </a:prstGeom>
            <a:ln/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 bwMode="auto">
            <a:xfrm flipH="1">
              <a:off x="1207928" y="3434680"/>
              <a:ext cx="205427" cy="206987"/>
            </a:xfrm>
            <a:prstGeom prst="ellipse">
              <a:avLst/>
            </a:prstGeom>
            <a:ln/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iyam Rupali" pitchFamily="2" charset="0"/>
                <a:cs typeface="Siyam Rupali" pitchFamily="2" charset="0"/>
              </a:endParaRPr>
            </a:p>
          </p:txBody>
        </p:sp>
        <p:pic>
          <p:nvPicPr>
            <p:cNvPr id="12" name="Picture 12" descr="http://www.clipartbest.com/cliparts/jix/5py/jix5pyGi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243" y="3303202"/>
              <a:ext cx="707271" cy="566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2616602" y="609600"/>
            <a:ext cx="364606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1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1629" y="3810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2000" y="1371600"/>
            <a:ext cx="7391400" cy="3962399"/>
            <a:chOff x="533400" y="1700893"/>
            <a:chExt cx="7890328" cy="4166506"/>
          </a:xfrm>
        </p:grpSpPr>
        <p:pic>
          <p:nvPicPr>
            <p:cNvPr id="5127" name="Picture 7" descr="RPS_certificates_12381624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328" y="1787979"/>
              <a:ext cx="39624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9" name="Picture 9" descr="http://www.itsek.co.uk/images/clou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700893"/>
              <a:ext cx="335280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simplenetsoftware.com/images/bandwidth_animation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4082142"/>
              <a:ext cx="4537528" cy="1785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5181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bn-BD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নেটওয়ার্কের ধারণা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793" y="609600"/>
            <a:ext cx="6400800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4191000"/>
            <a:ext cx="4800601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https://cs.wmich.edu/%7Eyang/tlt/cs555/token_ring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751" y="2009775"/>
            <a:ext cx="2914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0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181600"/>
            <a:ext cx="8001000" cy="868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উপকণের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ডায়াগ্রাম</a:t>
            </a:r>
            <a:endParaRPr lang="en-US" sz="48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52044" y="1677366"/>
            <a:ext cx="6596556" cy="3275633"/>
            <a:chOff x="762000" y="2514600"/>
            <a:chExt cx="6229350" cy="2895600"/>
          </a:xfrm>
        </p:grpSpPr>
        <p:sp>
          <p:nvSpPr>
            <p:cNvPr id="2" name="Rectangle 1"/>
            <p:cNvSpPr/>
            <p:nvPr/>
          </p:nvSpPr>
          <p:spPr bwMode="auto">
            <a:xfrm>
              <a:off x="914400" y="2514600"/>
              <a:ext cx="1219200" cy="710338"/>
            </a:xfrm>
            <a:prstGeom prst="rect">
              <a:avLst/>
            </a:prstGeom>
            <a:ln/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kumimoji="0" lang="en-US" sz="40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NikoshBAN" pitchFamily="2" charset="0"/>
                  <a:cs typeface="NikoshBAN" pitchFamily="2" charset="0"/>
                </a:rPr>
                <a:t>সার্ভার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524000" y="3224939"/>
              <a:ext cx="0" cy="1194661"/>
            </a:xfrm>
            <a:prstGeom prst="line">
              <a:avLst/>
            </a:prstGeom>
            <a:ln/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Round Diagonal Corner Rectangle 4"/>
            <p:cNvSpPr/>
            <p:nvPr/>
          </p:nvSpPr>
          <p:spPr bwMode="auto">
            <a:xfrm>
              <a:off x="762000" y="4419599"/>
              <a:ext cx="1562100" cy="990601"/>
            </a:xfrm>
            <a:prstGeom prst="round2Diag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cs typeface="NikoshBAN" pitchFamily="2" charset="0"/>
                </a:rPr>
                <a:t>নেটওয়ার্ক</a:t>
              </a:r>
              <a:r>
                <a:rPr kumimoji="0" lang="en-US" sz="32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3200" b="1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cs typeface="NikoshBAN" pitchFamily="2" charset="0"/>
                </a:rPr>
                <a:t>এডাপ্টার</a:t>
              </a: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3" name="Straight Connector 12"/>
            <p:cNvCxnSpPr>
              <a:stCxn id="5" idx="0"/>
            </p:cNvCxnSpPr>
            <p:nvPr/>
          </p:nvCxnSpPr>
          <p:spPr bwMode="auto">
            <a:xfrm flipV="1">
              <a:off x="2324100" y="4914899"/>
              <a:ext cx="1181100" cy="1"/>
            </a:xfrm>
            <a:prstGeom prst="line">
              <a:avLst/>
            </a:prstGeom>
            <a:ln/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 bwMode="auto">
            <a:xfrm>
              <a:off x="3505200" y="4419599"/>
              <a:ext cx="1676400" cy="990601"/>
            </a:xfrm>
            <a:prstGeom prst="roundRect">
              <a:avLst/>
            </a:prstGeom>
            <a:ln>
              <a:solidFill>
                <a:srgbClr val="FF0000"/>
              </a:solidFill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endParaRPr>
            </a:p>
            <a:p>
              <a:pPr marR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kumimoji="0" lang="en-US" sz="4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itchFamily="2" charset="0"/>
                  <a:cs typeface="NikoshBAN" pitchFamily="2" charset="0"/>
                </a:rPr>
                <a:t>ক্লায়েন্ট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1" name="Straight Connector 20"/>
            <p:cNvCxnSpPr>
              <a:stCxn id="9" idx="0"/>
            </p:cNvCxnSpPr>
            <p:nvPr/>
          </p:nvCxnSpPr>
          <p:spPr bwMode="auto">
            <a:xfrm flipV="1">
              <a:off x="4343400" y="3822269"/>
              <a:ext cx="0" cy="597330"/>
            </a:xfrm>
            <a:prstGeom prst="line">
              <a:avLst/>
            </a:prstGeom>
            <a:ln/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 bwMode="auto">
            <a:xfrm>
              <a:off x="3733800" y="3224939"/>
              <a:ext cx="1219200" cy="597330"/>
            </a:xfrm>
            <a:prstGeom prst="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lang="en-US" sz="3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রিসোর্স</a:t>
              </a:r>
              <a:endPara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flipV="1">
              <a:off x="5181600" y="4947834"/>
              <a:ext cx="590550" cy="1"/>
            </a:xfrm>
            <a:prstGeom prst="line">
              <a:avLst/>
            </a:prstGeom>
            <a:ln/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 bwMode="auto">
            <a:xfrm>
              <a:off x="5772150" y="4649170"/>
              <a:ext cx="1219200" cy="597330"/>
            </a:xfrm>
            <a:prstGeom prst="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lang="en-US" sz="3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ইউজার</a:t>
              </a:r>
              <a:endPara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905000" y="609600"/>
            <a:ext cx="5715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sz="48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ডায়াগ্রাম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0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2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206</Words>
  <Application>Microsoft Office PowerPoint</Application>
  <PresentationFormat>On-screen Show (4:3)</PresentationFormat>
  <Paragraphs>63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চিত্র গুলোতে কি বুঝানো হচ্ছে?</vt:lpstr>
      <vt:lpstr>PowerPoint Presentation</vt:lpstr>
      <vt:lpstr>শিখনফল</vt:lpstr>
      <vt:lpstr>কম্পিউটার নেটওয়ার্কের মাধ্যমে  একটি চিঠি বা মেইল পৌঁছানোর প্রক্রিয়া…</vt:lpstr>
      <vt:lpstr>চিত্রে কিসের ধারণা দেওয়া হয়েছে?</vt:lpstr>
      <vt:lpstr>জোড়ায় কাজ</vt:lpstr>
      <vt:lpstr>নেটওয়ার্ক সংশ্লিষ্ট উপকণের ডায়াগ্রাম</vt:lpstr>
      <vt:lpstr>দলগত কাজ</vt:lpstr>
      <vt:lpstr>মূল্যায়ন</vt:lpstr>
      <vt:lpstr>বাড়ির কাজ</vt:lpstr>
      <vt:lpstr>PowerPoint Presentation</vt:lpstr>
    </vt:vector>
  </TitlesOfParts>
  <Company>Dhaka Residential Model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Dell</cp:lastModifiedBy>
  <cp:revision>137</cp:revision>
  <dcterms:created xsi:type="dcterms:W3CDTF">2014-05-10T11:53:28Z</dcterms:created>
  <dcterms:modified xsi:type="dcterms:W3CDTF">2020-09-27T04:34:18Z</dcterms:modified>
</cp:coreProperties>
</file>