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0" r:id="rId5"/>
    <p:sldId id="261" r:id="rId6"/>
    <p:sldId id="277" r:id="rId7"/>
    <p:sldId id="292" r:id="rId8"/>
    <p:sldId id="293" r:id="rId9"/>
    <p:sldId id="278" r:id="rId10"/>
    <p:sldId id="279" r:id="rId11"/>
    <p:sldId id="280" r:id="rId12"/>
    <p:sldId id="282" r:id="rId13"/>
    <p:sldId id="281" r:id="rId14"/>
    <p:sldId id="283" r:id="rId15"/>
    <p:sldId id="285" r:id="rId16"/>
    <p:sldId id="286" r:id="rId17"/>
    <p:sldId id="287" r:id="rId18"/>
    <p:sldId id="289" r:id="rId19"/>
    <p:sldId id="284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Eh52ngklqfaukFWBjM5Yw==" hashData="GgcSvvUdFDd+Vm02VyhJzi0dy/GWBcK/kenEzJTx4CpNOt6xnPGGI84BfZDzDugG5NhoAkHBUnZwYbPGJyIjp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895E-9385-4AB7-BF97-BEA28AFA9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23500-C041-4BB7-B1C2-2111953A2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F2BF-7D9C-4EA3-B5B4-DA2F856A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4612C-448A-43A9-8CA9-800F435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55F5-31D6-46E2-BDC7-E14A4ED6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8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5BC4-8512-4D17-9DE9-15CF6893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3515B-9070-406F-BE4C-F4AD3767E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50DE-9BB5-4624-8450-2FDDAA2A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30B83-49FF-41C1-ADBA-FF163968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83CF4-9275-4830-BE65-61C374B5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CBC7B-C60D-4016-8727-AB88DA3EE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76A57-702B-4043-8911-BAE6C2D8B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3D71-C870-4187-B7A3-367C217A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2D540-0D41-4F62-B9F2-DC9D1271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04DDF-ED85-431A-B036-1DBD3767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C866-5AFD-45C7-8A89-D2181321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B7CC6-7B30-4ABE-9DCF-057E06450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E6F32-60F1-49BF-A539-A2333D2C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08EE-761A-400D-9915-6DACE7CD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2EBBA-4394-4AA4-A250-F1710ECF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9E80-0B39-48CD-841A-61E338F3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1BF7-D815-4AB5-9FFE-18C3E9356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CF908-1B8C-483E-8DBC-0E60DEA2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3E94-253F-4662-A52E-C7FB22C2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CD9E-4E0E-451A-8F6A-BE67F415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1991-81BE-4A8F-920C-397198F8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DBEFC-27A6-4E87-8A91-C776D891B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CCD8-1200-4AE3-8559-C0E0CCBB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B3BE9-25A4-4FA9-A65C-DE23589D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0E7B-DE67-4FD7-AB44-6051D253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7426-7643-48EF-8570-6A75CBBC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0C30-7DE3-42A5-8FA0-ECC2E20CE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765F-9221-4FC9-9BAF-01B42CC5A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16C69-5639-4583-BC09-C987D119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923EA-9B0A-450B-BC3A-7BC0D13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592B5-8E45-4228-8B76-0DB31810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6AFB-45ED-4641-8814-66C356F9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799C-F65F-47A2-B177-8CF74161E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48E0F-21D9-49A7-8FC4-7AFB0BC8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C5D95-3A95-4BDC-9830-C9E3E584A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5046F-2B9C-4D03-9629-6EDE4953C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5C873-03D1-4108-92F4-03C65D43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2D6B4-C172-4642-9A14-F956A286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D149E-6D9D-47DC-9FA3-3FDDD4E9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121A-244D-4939-A797-A6DD9E1A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B5E36-986A-416A-B0D4-1104B82B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D28C-3821-4915-8AFC-1B5DDC8D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F6D8-51B2-463C-A211-7798A363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859CD-7547-4AA5-ADAD-3CD627A5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4E7C0-28CD-4D14-B171-BBA2D33A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4A769-7F12-44CD-83B4-14B75A2E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0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83DD-DF19-4172-8291-70793DC7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10A5-CE52-4917-8959-33C69359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F4E46-D3C4-41FA-84B1-B833E7AD2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F2C0A-CC52-44A7-B499-B8D02249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AA2FF-A3BB-4173-81CD-A90D41A9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40EE9-DA4F-41DF-8B34-F3BFD188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5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F13E-B3C7-4655-890B-54E4BF2C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02A6-F8C7-428A-B6D1-B4D2DA6F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581E-93C3-4FA5-8BBC-7ED1F768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765F-22C5-4ECC-921E-F1EE2C3E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1F12-F565-40E9-8D8D-67783928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5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9343-16D1-483C-9E8D-883025CA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274F9-8626-48D5-AC3B-7957E9334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BEEA8-D086-42B0-8DB3-1489F6A22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D9522-D487-4E44-B456-A55035E1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ADE6C-D1AE-4347-B437-2A17FAE1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9DDA2-F742-422A-949E-6A863D64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88CF-80A2-4D9C-AFFF-EAA24168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E4E52-BB7E-420D-A1DF-0D7AD478D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08156-2BCE-4341-A62E-ACBD74A2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970-7AD6-4683-BE3E-CA5327EC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E3E7F-4BDD-4E78-BD84-F3A18129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8109A-21DC-435B-9295-BFF21EAB0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3E47F-B4DF-4660-96C6-1212708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77EA4-C5D6-41D2-9D52-D93040A6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D60EE-C4B7-445F-9D1E-D69D53EC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F7FA5-30B8-42B1-A0CB-3E50D5F1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2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1B58-3ABE-43C8-B9E6-2BEEC0A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33C48-F43A-4D41-BC2D-D2718A9B7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318A-F2DF-42FD-9490-98B9B753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08CD-F274-41BB-924E-5EB959DC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7F847-761C-402F-AB81-8BA99459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7CEC-CBC7-4C5D-B54F-EAEFE003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88E72-6DC0-4ABC-B06B-52BD32FBE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313D4-E89A-4603-B4AF-5524E449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DFB49-629C-449D-A222-DA5A44C3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6856B-9470-49F1-B7F6-3F52B828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C6D07-03AF-463F-8074-34822252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9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4EF1-502E-4278-9C7F-F225CAC1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3F4F5-E985-42EA-A10C-49EC113D4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A49-8F09-4F3B-A800-2CA53BA11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6A524-173F-44D8-95F5-6C3A8A4EB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E1424-D0B6-4247-9F23-3F072C9B6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DEE0D-0AE6-408D-ADBB-D27D5CF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91CE4-4F70-4C26-A903-8BD6D817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3E5EB-6540-49D9-8746-0389E58B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5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D113-26C7-435D-BCC2-EB7709E4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97D3A-3AB6-4835-90E0-C41AA7DD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7C76D-D58C-4F5E-8474-DBAE7668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4C4F8-CF64-48C2-89E4-413CA4F5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6D61C-10B2-4EC5-9D5D-0E87AD05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7A524-8157-4BEB-9021-EFF5527A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08AF4-5DE5-4759-A57B-BFDD2693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7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E64B-1F1D-4C44-A4B1-62E8F028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890-4409-49D1-A9FB-29F761E0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5488F-3AB3-42A2-985C-45BB1D17D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4FA40-9DF1-4D25-9755-ABE6C782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BA842-C27B-4772-B037-ECA2E730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F3086-1744-490C-9642-06E46E12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DCCC-EFAF-44A6-AF68-AB843706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14A58-C3B7-472A-91B4-73B68BA97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AA3AD-3842-4016-AF86-645242D3A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C8B83-AB3D-4B85-AE56-C95DFB9A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2B11F-BF49-4E40-A3A4-C70F9078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3E1FA-A566-41F5-BE84-B980B783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80F4D-80FA-42D3-8983-1BB89DFC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99C4F-3CF3-41FE-B6A2-9751AF866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9769D-E6E8-4AC1-BA87-3BA12CCBA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A8D7-5F21-4527-AA2A-C3715E0E992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4184D-487C-4F07-96D6-43B14AD59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C5AB-4FF3-43AC-A597-D0AC46A6C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5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05CBE-0BC6-463A-B3F7-26764A26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93209-8523-4538-AFED-EBF345F2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6040-3161-42DE-85B9-19C679D3A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B3E8-54D6-4908-A087-7B5AD1E6A99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A047-5D31-41A3-9FC6-19B9E40D1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F1F46-C2FB-4391-954A-FB6A4CC17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3B3C5-846B-4C03-AA95-F2075FD1E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1489" r="15753" b="16513"/>
          <a:stretch/>
        </p:blipFill>
        <p:spPr>
          <a:xfrm>
            <a:off x="0" y="0"/>
            <a:ext cx="12100143" cy="6858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17CCB-9860-483C-9CEC-428249F97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57" y="0"/>
            <a:ext cx="2346922" cy="17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8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1672F-8479-495E-8A8B-587D6B8EA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72005" l="30381" r="69034">
                        <a14:foregroundMark x1="38726" y1="72005" x2="38726" y2="72005"/>
                        <a14:foregroundMark x1="41215" y1="65755" x2="41215" y2="65755"/>
                        <a14:foregroundMark x1="45315" y1="61328" x2="45315" y2="61328"/>
                        <a14:foregroundMark x1="33748" y1="34766" x2="33748" y2="34766"/>
                        <a14:foregroundMark x1="38580" y1="29427" x2="38580" y2="29427"/>
                        <a14:foregroundMark x1="37116" y1="27995" x2="37116" y2="27995"/>
                        <a14:foregroundMark x1="41362" y1="35938" x2="41362" y2="35938"/>
                        <a14:foregroundMark x1="61640" y1="34375" x2="61640" y2="34375"/>
                        <a14:foregroundMark x1="66325" y1="29167" x2="66325" y2="29167"/>
                        <a14:foregroundMark x1="66325" y1="42578" x2="66325" y2="42578"/>
                        <a14:foregroundMark x1="59370" y1="39974" x2="59370" y2="39974"/>
                        <a14:foregroundMark x1="63616" y1="61068" x2="63616" y2="61068"/>
                        <a14:foregroundMark x1="58712" y1="66016" x2="58712" y2="66016"/>
                        <a14:foregroundMark x1="67643" y1="69010" x2="67643" y2="69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19346" r="52123" b="23275"/>
          <a:stretch/>
        </p:blipFill>
        <p:spPr>
          <a:xfrm>
            <a:off x="1352812" y="649136"/>
            <a:ext cx="3799561" cy="4684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10624A-D360-4665-94BC-D4E4E3E76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72005" l="30381" r="69034">
                        <a14:foregroundMark x1="38726" y1="72005" x2="38726" y2="72005"/>
                        <a14:foregroundMark x1="41215" y1="65755" x2="41215" y2="65755"/>
                        <a14:foregroundMark x1="45315" y1="61328" x2="45315" y2="61328"/>
                        <a14:foregroundMark x1="33748" y1="34766" x2="33748" y2="34766"/>
                        <a14:foregroundMark x1="38580" y1="29427" x2="38580" y2="29427"/>
                        <a14:foregroundMark x1="37116" y1="27995" x2="37116" y2="27995"/>
                        <a14:foregroundMark x1="41362" y1="35938" x2="41362" y2="35938"/>
                        <a14:foregroundMark x1="61640" y1="34375" x2="61640" y2="34375"/>
                        <a14:foregroundMark x1="66325" y1="29167" x2="66325" y2="29167"/>
                        <a14:foregroundMark x1="66325" y1="42578" x2="66325" y2="42578"/>
                        <a14:foregroundMark x1="59370" y1="39974" x2="59370" y2="39974"/>
                        <a14:foregroundMark x1="63616" y1="61068" x2="63616" y2="61068"/>
                        <a14:foregroundMark x1="58712" y1="66016" x2="58712" y2="66016"/>
                        <a14:foregroundMark x1="67643" y1="69010" x2="67643" y2="69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27" t="19346" r="29126" b="23275"/>
          <a:stretch/>
        </p:blipFill>
        <p:spPr>
          <a:xfrm>
            <a:off x="7231692" y="578513"/>
            <a:ext cx="3607496" cy="4825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80C37-9B67-42F4-902D-0C5381DAFD77}"/>
              </a:ext>
            </a:extLst>
          </p:cNvPr>
          <p:cNvSpPr txBox="1"/>
          <p:nvPr/>
        </p:nvSpPr>
        <p:spPr>
          <a:xfrm>
            <a:off x="691019" y="-150754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281EE-0A3E-496A-9BEA-717DC952C9EF}"/>
              </a:ext>
            </a:extLst>
          </p:cNvPr>
          <p:cNvSpPr txBox="1"/>
          <p:nvPr/>
        </p:nvSpPr>
        <p:spPr>
          <a:xfrm>
            <a:off x="5671159" y="1530555"/>
            <a:ext cx="2127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4D9BA-64DB-4DE6-8779-BF4BE906A8FB}"/>
              </a:ext>
            </a:extLst>
          </p:cNvPr>
          <p:cNvSpPr txBox="1"/>
          <p:nvPr/>
        </p:nvSpPr>
        <p:spPr>
          <a:xfrm>
            <a:off x="1630469" y="5447679"/>
            <a:ext cx="7173242" cy="7867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4B336-898D-4E06-8388-C0EBEB28A15C}"/>
              </a:ext>
            </a:extLst>
          </p:cNvPr>
          <p:cNvSpPr/>
          <p:nvPr/>
        </p:nvSpPr>
        <p:spPr>
          <a:xfrm>
            <a:off x="1932139" y="5536406"/>
            <a:ext cx="688932" cy="672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0A92EE-0253-4BAA-8BA2-5F11F592004C}"/>
              </a:ext>
            </a:extLst>
          </p:cNvPr>
          <p:cNvSpPr/>
          <p:nvPr/>
        </p:nvSpPr>
        <p:spPr>
          <a:xfrm>
            <a:off x="2846541" y="5509282"/>
            <a:ext cx="688932" cy="672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BD1DBA-5679-4FBF-B9FB-41F40D294C94}"/>
              </a:ext>
            </a:extLst>
          </p:cNvPr>
          <p:cNvSpPr/>
          <p:nvPr/>
        </p:nvSpPr>
        <p:spPr>
          <a:xfrm>
            <a:off x="3589750" y="5536406"/>
            <a:ext cx="688932" cy="672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07FEF-59DF-43C1-B5B4-21BC2FA56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25" b="70573" l="30820" r="71303">
                        <a14:foregroundMark x1="37262" y1="39974" x2="37775" y2="39974"/>
                        <a14:foregroundMark x1="41874" y1="36068" x2="41874" y2="36068"/>
                        <a14:foregroundMark x1="36969" y1="29948" x2="36969" y2="29948"/>
                        <a14:foregroundMark x1="43192" y1="35807" x2="43192" y2="35807"/>
                        <a14:foregroundMark x1="43192" y1="35807" x2="43192" y2="35807"/>
                        <a14:foregroundMark x1="37775" y1="31510" x2="37775" y2="31510"/>
                        <a14:foregroundMark x1="35944" y1="29036" x2="35944" y2="29036"/>
                        <a14:foregroundMark x1="35944" y1="29036" x2="35944" y2="29036"/>
                        <a14:foregroundMark x1="30820" y1="37630" x2="30893" y2="37370"/>
                        <a14:foregroundMark x1="31040" y1="36979" x2="31040" y2="36979"/>
                        <a14:foregroundMark x1="40264" y1="35286" x2="40264" y2="35286"/>
                        <a14:foregroundMark x1="40264" y1="35286" x2="40264" y2="35286"/>
                        <a14:foregroundMark x1="34187" y1="36719" x2="34187" y2="36719"/>
                        <a14:foregroundMark x1="34187" y1="36719" x2="34187" y2="36719"/>
                        <a14:foregroundMark x1="32650" y1="37630" x2="32650" y2="37630"/>
                        <a14:foregroundMark x1="32650" y1="37630" x2="32650" y2="37630"/>
                        <a14:foregroundMark x1="34187" y1="40885" x2="34187" y2="40885"/>
                        <a14:foregroundMark x1="34187" y1="40885" x2="34187" y2="40885"/>
                        <a14:foregroundMark x1="36823" y1="63802" x2="36823" y2="63802"/>
                        <a14:foregroundMark x1="36823" y1="63802" x2="36823" y2="63802"/>
                        <a14:foregroundMark x1="34334" y1="60547" x2="34334" y2="60547"/>
                        <a14:foregroundMark x1="34334" y1="60547" x2="34334" y2="60547"/>
                        <a14:foregroundMark x1="65520" y1="37240" x2="65520" y2="37240"/>
                        <a14:foregroundMark x1="68302" y1="62760" x2="68302" y2="62760"/>
                        <a14:foregroundMark x1="70644" y1="64063" x2="70644" y2="64063"/>
                        <a14:foregroundMark x1="59883" y1="59375" x2="59883" y2="59375"/>
                        <a14:foregroundMark x1="59883" y1="59375" x2="59883" y2="59375"/>
                        <a14:foregroundMark x1="57394" y1="67188" x2="57394" y2="67188"/>
                        <a14:foregroundMark x1="57394" y1="67188" x2="57394" y2="67188"/>
                        <a14:foregroundMark x1="66837" y1="69271" x2="66837" y2="69271"/>
                        <a14:foregroundMark x1="66837" y1="69271" x2="66837" y2="69271"/>
                        <a14:foregroundMark x1="43924" y1="33724" x2="43924" y2="33724"/>
                        <a14:foregroundMark x1="42387" y1="34635" x2="42387" y2="34635"/>
                        <a14:foregroundMark x1="42240" y1="34635" x2="42240" y2="34635"/>
                        <a14:foregroundMark x1="41435" y1="34115" x2="41435" y2="34115"/>
                        <a14:foregroundMark x1="41435" y1="34115" x2="41435" y2="34115"/>
                        <a14:foregroundMark x1="32138" y1="41146" x2="32138" y2="41146"/>
                        <a14:foregroundMark x1="32138" y1="41146" x2="32138" y2="41146"/>
                        <a14:foregroundMark x1="71303" y1="39714" x2="71303" y2="39714"/>
                        <a14:foregroundMark x1="33529" y1="58464" x2="33529" y2="58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22817" r="25822" b="23823"/>
          <a:stretch/>
        </p:blipFill>
        <p:spPr>
          <a:xfrm>
            <a:off x="1227551" y="1052186"/>
            <a:ext cx="9006213" cy="4271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D8982-6124-4958-945A-DC8E4DE9D316}"/>
              </a:ext>
            </a:extLst>
          </p:cNvPr>
          <p:cNvSpPr txBox="1"/>
          <p:nvPr/>
        </p:nvSpPr>
        <p:spPr>
          <a:xfrm>
            <a:off x="488515" y="-150753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805DD-C381-4133-BCD9-888C62EC2662}"/>
              </a:ext>
            </a:extLst>
          </p:cNvPr>
          <p:cNvSpPr txBox="1"/>
          <p:nvPr/>
        </p:nvSpPr>
        <p:spPr>
          <a:xfrm>
            <a:off x="4968657" y="1970851"/>
            <a:ext cx="2254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E653E-482E-4AB3-A4C2-C1EEB3F61636}"/>
              </a:ext>
            </a:extLst>
          </p:cNvPr>
          <p:cNvSpPr txBox="1"/>
          <p:nvPr/>
        </p:nvSpPr>
        <p:spPr>
          <a:xfrm>
            <a:off x="2568618" y="5146448"/>
            <a:ext cx="6713951" cy="11523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952E89-1E99-42AE-8DDE-01D8F168686C}"/>
              </a:ext>
            </a:extLst>
          </p:cNvPr>
          <p:cNvSpPr/>
          <p:nvPr/>
        </p:nvSpPr>
        <p:spPr>
          <a:xfrm>
            <a:off x="2774515" y="5362301"/>
            <a:ext cx="764088" cy="72068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273034-84F3-47A6-AE5F-57160577967E}"/>
              </a:ext>
            </a:extLst>
          </p:cNvPr>
          <p:cNvSpPr/>
          <p:nvPr/>
        </p:nvSpPr>
        <p:spPr>
          <a:xfrm>
            <a:off x="3744500" y="5343512"/>
            <a:ext cx="764088" cy="72068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DB8EE1-407A-4383-B94B-2343152C6963}"/>
              </a:ext>
            </a:extLst>
          </p:cNvPr>
          <p:cNvSpPr/>
          <p:nvPr/>
        </p:nvSpPr>
        <p:spPr>
          <a:xfrm>
            <a:off x="4819323" y="5343511"/>
            <a:ext cx="764088" cy="72068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14AF3F-990A-484A-B25C-2180DFDDAD0E}"/>
              </a:ext>
            </a:extLst>
          </p:cNvPr>
          <p:cNvSpPr/>
          <p:nvPr/>
        </p:nvSpPr>
        <p:spPr>
          <a:xfrm>
            <a:off x="5692820" y="5340599"/>
            <a:ext cx="764088" cy="72068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0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E5008-6E40-482D-87EC-DF5AB98FF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79" b="75087" l="29988" r="71824">
                        <a14:foregroundMark x1="44876" y1="39583" x2="44876" y2="39583"/>
                        <a14:foregroundMark x1="39971" y1="65234" x2="39971" y2="65234"/>
                        <a14:foregroundMark x1="39971" y1="65234" x2="39971" y2="65234"/>
                        <a14:foregroundMark x1="36164" y1="59896" x2="36164" y2="59896"/>
                        <a14:foregroundMark x1="41728" y1="35156" x2="41728" y2="35156"/>
                        <a14:foregroundMark x1="37628" y1="36458" x2="37628" y2="36458"/>
                        <a14:foregroundMark x1="34480" y1="33724" x2="34480" y2="33724"/>
                        <a14:foregroundMark x1="31186" y1="34896" x2="31186" y2="34896"/>
                        <a14:foregroundMark x1="45681" y1="36328" x2="45681" y2="36328"/>
                        <a14:foregroundMark x1="41581" y1="70443" x2="41581" y2="70443"/>
                        <a14:foregroundMark x1="66179" y1="44271" x2="66179" y2="44271"/>
                        <a14:foregroundMark x1="67789" y1="63411" x2="67789" y2="63411"/>
                        <a14:foregroundMark x1="62518" y1="69271" x2="62518" y2="69271"/>
                        <a14:foregroundMark x1="58053" y1="64063" x2="58053" y2="64063"/>
                        <a14:foregroundMark x1="56296" y1="71354" x2="56296" y2="71354"/>
                        <a14:foregroundMark x1="65007" y1="73698" x2="65007" y2="7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t="24116" r="22946" b="19250"/>
          <a:stretch/>
        </p:blipFill>
        <p:spPr>
          <a:xfrm>
            <a:off x="880997" y="588701"/>
            <a:ext cx="10371551" cy="501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D07B6-C701-43B5-86E6-3C46E62C8619}"/>
              </a:ext>
            </a:extLst>
          </p:cNvPr>
          <p:cNvSpPr txBox="1"/>
          <p:nvPr/>
        </p:nvSpPr>
        <p:spPr>
          <a:xfrm>
            <a:off x="939452" y="37137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80A5D-160C-43BB-869F-E82BD1E27E17}"/>
              </a:ext>
            </a:extLst>
          </p:cNvPr>
          <p:cNvSpPr txBox="1"/>
          <p:nvPr/>
        </p:nvSpPr>
        <p:spPr>
          <a:xfrm>
            <a:off x="5260930" y="1912140"/>
            <a:ext cx="21670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CF7BA-C12F-4E16-9713-A9F54013DA41}"/>
              </a:ext>
            </a:extLst>
          </p:cNvPr>
          <p:cNvSpPr txBox="1"/>
          <p:nvPr/>
        </p:nvSpPr>
        <p:spPr>
          <a:xfrm>
            <a:off x="1878902" y="5470521"/>
            <a:ext cx="7139835" cy="11966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CB1785-68FB-455D-9991-113A7AF59D93}"/>
              </a:ext>
            </a:extLst>
          </p:cNvPr>
          <p:cNvSpPr/>
          <p:nvPr/>
        </p:nvSpPr>
        <p:spPr>
          <a:xfrm>
            <a:off x="2296961" y="5589849"/>
            <a:ext cx="764088" cy="84524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67FA0F-F73D-4C03-AF1B-4477F5DC7FC5}"/>
              </a:ext>
            </a:extLst>
          </p:cNvPr>
          <p:cNvSpPr/>
          <p:nvPr/>
        </p:nvSpPr>
        <p:spPr>
          <a:xfrm>
            <a:off x="3294866" y="5589849"/>
            <a:ext cx="764088" cy="84524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36EC5E-F933-41EA-99C0-26B5A2797DEA}"/>
              </a:ext>
            </a:extLst>
          </p:cNvPr>
          <p:cNvSpPr/>
          <p:nvPr/>
        </p:nvSpPr>
        <p:spPr>
          <a:xfrm>
            <a:off x="4411771" y="5589849"/>
            <a:ext cx="764088" cy="84524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79356E-4F54-4854-B2B3-819D9552E970}"/>
              </a:ext>
            </a:extLst>
          </p:cNvPr>
          <p:cNvSpPr/>
          <p:nvPr/>
        </p:nvSpPr>
        <p:spPr>
          <a:xfrm>
            <a:off x="5347049" y="5589849"/>
            <a:ext cx="764088" cy="84524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1D39EF-1B2E-4BCA-A2F9-0BDDE3713DFE}"/>
              </a:ext>
            </a:extLst>
          </p:cNvPr>
          <p:cNvSpPr/>
          <p:nvPr/>
        </p:nvSpPr>
        <p:spPr>
          <a:xfrm>
            <a:off x="6225958" y="5603818"/>
            <a:ext cx="764088" cy="84524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5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6534AD-0938-430F-8D64-D6228584B871}"/>
              </a:ext>
            </a:extLst>
          </p:cNvPr>
          <p:cNvSpPr txBox="1"/>
          <p:nvPr/>
        </p:nvSpPr>
        <p:spPr>
          <a:xfrm>
            <a:off x="1540702" y="0"/>
            <a:ext cx="922309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খালি ঘরে সঠিক সংখ্যা লিখি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7BFF7-6B8E-4DEA-93C2-3555BA3285A6}"/>
              </a:ext>
            </a:extLst>
          </p:cNvPr>
          <p:cNvSpPr txBox="1"/>
          <p:nvPr/>
        </p:nvSpPr>
        <p:spPr>
          <a:xfrm>
            <a:off x="9411919" y="2945264"/>
            <a:ext cx="84742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9062F-7B60-42E1-A1CA-69289774D77D}"/>
              </a:ext>
            </a:extLst>
          </p:cNvPr>
          <p:cNvSpPr txBox="1"/>
          <p:nvPr/>
        </p:nvSpPr>
        <p:spPr>
          <a:xfrm>
            <a:off x="9411919" y="1299648"/>
            <a:ext cx="88661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A48481-38E9-4BF4-B37C-5C3E403B1566}"/>
              </a:ext>
            </a:extLst>
          </p:cNvPr>
          <p:cNvSpPr txBox="1"/>
          <p:nvPr/>
        </p:nvSpPr>
        <p:spPr>
          <a:xfrm>
            <a:off x="9411919" y="5672723"/>
            <a:ext cx="88661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31256-ACB3-47D3-8B6C-9CA60DAEE45C}"/>
              </a:ext>
            </a:extLst>
          </p:cNvPr>
          <p:cNvSpPr txBox="1"/>
          <p:nvPr/>
        </p:nvSpPr>
        <p:spPr>
          <a:xfrm>
            <a:off x="9392325" y="4320813"/>
            <a:ext cx="88661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/>
              <a:t>৪</a:t>
            </a:r>
            <a:endParaRPr lang="en-US" sz="6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E08B61-135E-4165-A2BF-3E2A55D7F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6" b="86849" l="31186" r="68009">
                        <a14:foregroundMark x1="36164" y1="7292" x2="36164" y2="7292"/>
                        <a14:foregroundMark x1="34480" y1="11198" x2="34480" y2="11198"/>
                        <a14:foregroundMark x1="37775" y1="10547" x2="37775" y2="10547"/>
                        <a14:foregroundMark x1="36750" y1="31380" x2="36750" y2="31380"/>
                        <a14:foregroundMark x1="40776" y1="35286" x2="40776" y2="35286"/>
                        <a14:foregroundMark x1="54758" y1="29427" x2="54758" y2="29427"/>
                        <a14:foregroundMark x1="42606" y1="55990" x2="42606" y2="55990"/>
                        <a14:foregroundMark x1="36310" y1="54036" x2="36310" y2="54036"/>
                        <a14:foregroundMark x1="34773" y1="65104" x2="34773" y2="65104"/>
                        <a14:foregroundMark x1="33163" y1="79557" x2="33163" y2="79557"/>
                        <a14:foregroundMark x1="37408" y1="84375" x2="37408" y2="84375"/>
                        <a14:foregroundMark x1="42606" y1="80208" x2="42606" y2="80208"/>
                        <a14:foregroundMark x1="41581" y1="54557" x2="41581" y2="54557"/>
                        <a14:foregroundMark x1="38946" y1="63932" x2="38946" y2="63932"/>
                        <a14:foregroundMark x1="40556" y1="38932" x2="40556" y2="38932"/>
                        <a14:foregroundMark x1="55930" y1="37500" x2="55930" y2="37500"/>
                        <a14:foregroundMark x1="55930" y1="37500" x2="55930" y2="37500"/>
                        <a14:foregroundMark x1="58931" y1="36458" x2="58931" y2="36458"/>
                        <a14:foregroundMark x1="58931" y1="36458" x2="58931" y2="36458"/>
                        <a14:foregroundMark x1="60908" y1="36458" x2="60908" y2="36458"/>
                        <a14:foregroundMark x1="60908" y1="36458" x2="60908" y2="36458"/>
                        <a14:foregroundMark x1="59224" y1="28646" x2="59224" y2="28646"/>
                        <a14:foregroundMark x1="59224" y1="28646" x2="59224" y2="28646"/>
                        <a14:foregroundMark x1="59224" y1="28646" x2="59224" y2="28646"/>
                        <a14:foregroundMark x1="61713" y1="14453" x2="61713" y2="14453"/>
                        <a14:foregroundMark x1="61713" y1="14453" x2="61713" y2="14453"/>
                        <a14:foregroundMark x1="32796" y1="37500" x2="32796" y2="37500"/>
                        <a14:foregroundMark x1="31698" y1="58724" x2="31698" y2="58724"/>
                        <a14:foregroundMark x1="31552" y1="77083" x2="31552" y2="77083"/>
                        <a14:foregroundMark x1="44070" y1="76823" x2="44070" y2="76823"/>
                        <a14:foregroundMark x1="32138" y1="35938" x2="32138" y2="35938"/>
                        <a14:foregroundMark x1="32138" y1="36198" x2="32138" y2="36198"/>
                        <a14:foregroundMark x1="41947" y1="35286" x2="41947" y2="35286"/>
                        <a14:foregroundMark x1="54905" y1="7813" x2="54905" y2="7813"/>
                        <a14:foregroundMark x1="61420" y1="11979" x2="61420" y2="11979"/>
                        <a14:foregroundMark x1="61420" y1="11979" x2="61420" y2="11979"/>
                        <a14:foregroundMark x1="64641" y1="56771" x2="64641" y2="56771"/>
                        <a14:foregroundMark x1="59883" y1="65365" x2="59883" y2="65365"/>
                        <a14:foregroundMark x1="58272" y1="56771" x2="58272" y2="56771"/>
                        <a14:foregroundMark x1="54612" y1="60938" x2="54612" y2="60938"/>
                        <a14:foregroundMark x1="60688" y1="83984" x2="60688" y2="83984"/>
                        <a14:foregroundMark x1="64056" y1="77865" x2="64056" y2="77865"/>
                        <a14:foregroundMark x1="63982" y1="78125" x2="63982" y2="78125"/>
                        <a14:foregroundMark x1="60029" y1="76172" x2="60029" y2="76172"/>
                        <a14:foregroundMark x1="60029" y1="76172" x2="60029" y2="76172"/>
                        <a14:foregroundMark x1="57760" y1="76172" x2="57760" y2="76172"/>
                        <a14:foregroundMark x1="57760" y1="76172" x2="57760" y2="76172"/>
                        <a14:foregroundMark x1="57613" y1="76172" x2="57613" y2="76172"/>
                        <a14:foregroundMark x1="57540" y1="76172" x2="57540" y2="76172"/>
                        <a14:foregroundMark x1="55564" y1="83203" x2="55564" y2="83203"/>
                        <a14:foregroundMark x1="55564" y1="83203" x2="55564" y2="83203"/>
                        <a14:foregroundMark x1="55564" y1="83203" x2="55564" y2="83203"/>
                        <a14:foregroundMark x1="55564" y1="83203" x2="55564" y2="83203"/>
                        <a14:foregroundMark x1="55417" y1="83203" x2="55417" y2="83203"/>
                        <a14:foregroundMark x1="60542" y1="82292" x2="60542" y2="82292"/>
                        <a14:foregroundMark x1="57101" y1="36458" x2="57101" y2="36458"/>
                        <a14:foregroundMark x1="62006" y1="37240" x2="62006" y2="37240"/>
                        <a14:foregroundMark x1="62006" y1="37240" x2="62006" y2="37240"/>
                        <a14:foregroundMark x1="62079" y1="76172" x2="62079" y2="76172"/>
                        <a14:foregroundMark x1="64861" y1="80469" x2="64861" y2="80469"/>
                        <a14:foregroundMark x1="43924" y1="80078" x2="43924" y2="80078"/>
                        <a14:foregroundMark x1="41288" y1="78255" x2="41288" y2="78255"/>
                        <a14:foregroundMark x1="33968" y1="78255" x2="33968" y2="78255"/>
                        <a14:foregroundMark x1="32504" y1="79036" x2="32504" y2="79036"/>
                        <a14:foregroundMark x1="43045" y1="79557" x2="43045" y2="79557"/>
                        <a14:foregroundMark x1="53953" y1="8073" x2="53953" y2="8073"/>
                        <a14:foregroundMark x1="56589" y1="9115" x2="56589" y2="9115"/>
                        <a14:foregroundMark x1="53807" y1="11979" x2="53807" y2="11979"/>
                        <a14:foregroundMark x1="55564" y1="11198" x2="55564" y2="11198"/>
                        <a14:foregroundMark x1="55564" y1="11198" x2="55564" y2="11198"/>
                        <a14:foregroundMark x1="61347" y1="15365" x2="61347" y2="15365"/>
                        <a14:foregroundMark x1="61347" y1="15365" x2="61347" y2="15365"/>
                        <a14:foregroundMark x1="60029" y1="15234" x2="60029" y2="15234"/>
                        <a14:foregroundMark x1="60029" y1="15234" x2="60029" y2="15234"/>
                        <a14:foregroundMark x1="60395" y1="17188" x2="60395" y2="17188"/>
                        <a14:foregroundMark x1="55564" y1="14453" x2="55564" y2="14453"/>
                        <a14:foregroundMark x1="61201" y1="17839" x2="61201" y2="17839"/>
                        <a14:foregroundMark x1="40776" y1="12760" x2="40776" y2="12760"/>
                        <a14:foregroundMark x1="67130" y1="82422" x2="67130" y2="82422"/>
                        <a14:foregroundMark x1="62518" y1="88802" x2="62518" y2="88802"/>
                        <a14:foregroundMark x1="64056" y1="81771" x2="64056" y2="81771"/>
                        <a14:foregroundMark x1="40044" y1="38151" x2="40044" y2="38151"/>
                        <a14:foregroundMark x1="58199" y1="39583" x2="58199" y2="39583"/>
                        <a14:foregroundMark x1="62372" y1="35938" x2="62372" y2="35938"/>
                        <a14:foregroundMark x1="61347" y1="35547" x2="61347" y2="35547"/>
                        <a14:foregroundMark x1="60761" y1="38411" x2="60761" y2="38411"/>
                        <a14:foregroundMark x1="56223" y1="37630" x2="56223" y2="37630"/>
                        <a14:foregroundMark x1="57247" y1="40104" x2="57247" y2="40104"/>
                        <a14:foregroundMark x1="54100" y1="33333" x2="54100" y2="33333"/>
                        <a14:foregroundMark x1="55637" y1="35677" x2="55637" y2="35677"/>
                        <a14:foregroundMark x1="54978" y1="39453" x2="54978" y2="39453"/>
                        <a14:foregroundMark x1="52123" y1="30859" x2="52123" y2="3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2033" r="54321" b="10082"/>
          <a:stretch/>
        </p:blipFill>
        <p:spPr>
          <a:xfrm>
            <a:off x="118489" y="979767"/>
            <a:ext cx="2661592" cy="57086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50D801-5F58-4D7C-B5D8-F1EDD2061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6" b="86849" l="31186" r="68009">
                        <a14:foregroundMark x1="36164" y1="7292" x2="36164" y2="7292"/>
                        <a14:foregroundMark x1="34480" y1="11198" x2="34480" y2="11198"/>
                        <a14:foregroundMark x1="37775" y1="10547" x2="37775" y2="10547"/>
                        <a14:foregroundMark x1="36750" y1="31380" x2="36750" y2="31380"/>
                        <a14:foregroundMark x1="40776" y1="35286" x2="40776" y2="35286"/>
                        <a14:foregroundMark x1="54758" y1="29427" x2="54758" y2="29427"/>
                        <a14:foregroundMark x1="42606" y1="55990" x2="42606" y2="55990"/>
                        <a14:foregroundMark x1="36310" y1="54036" x2="36310" y2="54036"/>
                        <a14:foregroundMark x1="34773" y1="65104" x2="34773" y2="65104"/>
                        <a14:foregroundMark x1="33163" y1="79557" x2="33163" y2="79557"/>
                        <a14:foregroundMark x1="37408" y1="84375" x2="37408" y2="84375"/>
                        <a14:foregroundMark x1="42606" y1="80208" x2="42606" y2="80208"/>
                        <a14:foregroundMark x1="41581" y1="54557" x2="41581" y2="54557"/>
                        <a14:foregroundMark x1="38946" y1="63932" x2="38946" y2="63932"/>
                        <a14:foregroundMark x1="40556" y1="38932" x2="40556" y2="38932"/>
                        <a14:foregroundMark x1="55930" y1="37500" x2="55930" y2="37500"/>
                        <a14:foregroundMark x1="55930" y1="37500" x2="55930" y2="37500"/>
                        <a14:foregroundMark x1="58931" y1="36458" x2="58931" y2="36458"/>
                        <a14:foregroundMark x1="58931" y1="36458" x2="58931" y2="36458"/>
                        <a14:foregroundMark x1="60908" y1="36458" x2="60908" y2="36458"/>
                        <a14:foregroundMark x1="60908" y1="36458" x2="60908" y2="36458"/>
                        <a14:foregroundMark x1="59224" y1="28646" x2="59224" y2="28646"/>
                        <a14:foregroundMark x1="59224" y1="28646" x2="59224" y2="28646"/>
                        <a14:foregroundMark x1="59224" y1="28646" x2="59224" y2="28646"/>
                        <a14:foregroundMark x1="61713" y1="14453" x2="61713" y2="14453"/>
                        <a14:foregroundMark x1="61713" y1="14453" x2="61713" y2="14453"/>
                        <a14:foregroundMark x1="32796" y1="37500" x2="32796" y2="37500"/>
                        <a14:foregroundMark x1="31698" y1="58724" x2="31698" y2="58724"/>
                        <a14:foregroundMark x1="31552" y1="77083" x2="31552" y2="77083"/>
                        <a14:foregroundMark x1="44070" y1="76823" x2="44070" y2="76823"/>
                        <a14:foregroundMark x1="32138" y1="35938" x2="32138" y2="35938"/>
                        <a14:foregroundMark x1="32138" y1="36198" x2="32138" y2="36198"/>
                        <a14:foregroundMark x1="41947" y1="35286" x2="41947" y2="35286"/>
                        <a14:foregroundMark x1="54905" y1="7813" x2="54905" y2="7813"/>
                        <a14:foregroundMark x1="61420" y1="11979" x2="61420" y2="11979"/>
                        <a14:foregroundMark x1="61420" y1="11979" x2="61420" y2="11979"/>
                        <a14:foregroundMark x1="64641" y1="56771" x2="64641" y2="56771"/>
                        <a14:foregroundMark x1="59883" y1="65365" x2="59883" y2="65365"/>
                        <a14:foregroundMark x1="58272" y1="56771" x2="58272" y2="56771"/>
                        <a14:foregroundMark x1="54612" y1="60938" x2="54612" y2="60938"/>
                        <a14:foregroundMark x1="60688" y1="83984" x2="60688" y2="83984"/>
                        <a14:foregroundMark x1="64056" y1="77865" x2="64056" y2="77865"/>
                        <a14:foregroundMark x1="63982" y1="78125" x2="63982" y2="78125"/>
                        <a14:foregroundMark x1="60029" y1="76172" x2="60029" y2="76172"/>
                        <a14:foregroundMark x1="60029" y1="76172" x2="60029" y2="76172"/>
                        <a14:foregroundMark x1="57760" y1="76172" x2="57760" y2="76172"/>
                        <a14:foregroundMark x1="57760" y1="76172" x2="57760" y2="76172"/>
                        <a14:foregroundMark x1="57613" y1="76172" x2="57613" y2="76172"/>
                        <a14:foregroundMark x1="57540" y1="76172" x2="57540" y2="76172"/>
                        <a14:foregroundMark x1="55564" y1="83203" x2="55564" y2="83203"/>
                        <a14:foregroundMark x1="55564" y1="83203" x2="55564" y2="83203"/>
                        <a14:foregroundMark x1="55564" y1="83203" x2="55564" y2="83203"/>
                        <a14:foregroundMark x1="55564" y1="83203" x2="55564" y2="83203"/>
                        <a14:foregroundMark x1="55417" y1="83203" x2="55417" y2="83203"/>
                        <a14:foregroundMark x1="60542" y1="82292" x2="60542" y2="82292"/>
                        <a14:foregroundMark x1="57101" y1="36458" x2="57101" y2="36458"/>
                        <a14:foregroundMark x1="62006" y1="37240" x2="62006" y2="37240"/>
                        <a14:foregroundMark x1="62006" y1="37240" x2="62006" y2="37240"/>
                        <a14:foregroundMark x1="62079" y1="76172" x2="62079" y2="76172"/>
                        <a14:foregroundMark x1="64861" y1="80469" x2="64861" y2="80469"/>
                        <a14:foregroundMark x1="43924" y1="80078" x2="43924" y2="80078"/>
                        <a14:foregroundMark x1="41288" y1="78255" x2="41288" y2="78255"/>
                        <a14:foregroundMark x1="33968" y1="78255" x2="33968" y2="78255"/>
                        <a14:foregroundMark x1="32504" y1="79036" x2="32504" y2="79036"/>
                        <a14:foregroundMark x1="43045" y1="79557" x2="43045" y2="79557"/>
                        <a14:foregroundMark x1="53953" y1="8073" x2="53953" y2="8073"/>
                        <a14:foregroundMark x1="56589" y1="9115" x2="56589" y2="9115"/>
                        <a14:foregroundMark x1="53807" y1="11979" x2="53807" y2="11979"/>
                        <a14:foregroundMark x1="55564" y1="11198" x2="55564" y2="11198"/>
                        <a14:foregroundMark x1="55564" y1="11198" x2="55564" y2="11198"/>
                        <a14:foregroundMark x1="61347" y1="15365" x2="61347" y2="15365"/>
                        <a14:foregroundMark x1="61347" y1="15365" x2="61347" y2="15365"/>
                        <a14:foregroundMark x1="60029" y1="15234" x2="60029" y2="15234"/>
                        <a14:foregroundMark x1="60029" y1="15234" x2="60029" y2="15234"/>
                        <a14:foregroundMark x1="60395" y1="17188" x2="60395" y2="17188"/>
                        <a14:foregroundMark x1="55564" y1="14453" x2="55564" y2="14453"/>
                        <a14:foregroundMark x1="61201" y1="17839" x2="61201" y2="17839"/>
                        <a14:foregroundMark x1="40776" y1="12760" x2="40776" y2="12760"/>
                        <a14:foregroundMark x1="67130" y1="82422" x2="67130" y2="82422"/>
                        <a14:foregroundMark x1="62518" y1="88802" x2="62518" y2="88802"/>
                        <a14:foregroundMark x1="64056" y1="81771" x2="64056" y2="81771"/>
                        <a14:foregroundMark x1="40044" y1="38151" x2="40044" y2="38151"/>
                        <a14:foregroundMark x1="58199" y1="39583" x2="58199" y2="39583"/>
                        <a14:foregroundMark x1="62372" y1="35938" x2="62372" y2="35938"/>
                        <a14:foregroundMark x1="61347" y1="35547" x2="61347" y2="35547"/>
                        <a14:foregroundMark x1="60761" y1="38411" x2="60761" y2="38411"/>
                        <a14:foregroundMark x1="56223" y1="37630" x2="56223" y2="37630"/>
                        <a14:foregroundMark x1="57247" y1="40104" x2="57247" y2="40104"/>
                        <a14:foregroundMark x1="54100" y1="33333" x2="54100" y2="33333"/>
                        <a14:foregroundMark x1="55637" y1="35677" x2="55637" y2="35677"/>
                        <a14:foregroundMark x1="54978" y1="39453" x2="54978" y2="39453"/>
                        <a14:foregroundMark x1="52123" y1="30859" x2="52123" y2="3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24" t="2034" r="31983" b="12669"/>
          <a:stretch/>
        </p:blipFill>
        <p:spPr>
          <a:xfrm>
            <a:off x="5853985" y="1031815"/>
            <a:ext cx="3412660" cy="56565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870E59-A02B-44B1-BD9A-C032BDC9E336}"/>
              </a:ext>
            </a:extLst>
          </p:cNvPr>
          <p:cNvSpPr txBox="1"/>
          <p:nvPr/>
        </p:nvSpPr>
        <p:spPr>
          <a:xfrm>
            <a:off x="2780081" y="1211022"/>
            <a:ext cx="1228248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6A47D-D0C2-44E4-BE87-D359BEA2DDAE}"/>
              </a:ext>
            </a:extLst>
          </p:cNvPr>
          <p:cNvSpPr txBox="1"/>
          <p:nvPr/>
        </p:nvSpPr>
        <p:spPr>
          <a:xfrm>
            <a:off x="2894874" y="4248619"/>
            <a:ext cx="125183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70CBFB-2E5F-4106-B67B-44E592760178}"/>
              </a:ext>
            </a:extLst>
          </p:cNvPr>
          <p:cNvSpPr txBox="1"/>
          <p:nvPr/>
        </p:nvSpPr>
        <p:spPr>
          <a:xfrm>
            <a:off x="3012357" y="5727934"/>
            <a:ext cx="113434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4D3B54-B2C0-46C0-90D8-763A8F43FFA1}"/>
              </a:ext>
            </a:extLst>
          </p:cNvPr>
          <p:cNvSpPr txBox="1"/>
          <p:nvPr/>
        </p:nvSpPr>
        <p:spPr>
          <a:xfrm>
            <a:off x="2861097" y="2852931"/>
            <a:ext cx="1228248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9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C0CDA-2DC4-4068-87E2-073E1F2FA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7" t="32564" r="29072" b="-1"/>
          <a:stretch/>
        </p:blipFill>
        <p:spPr>
          <a:xfrm>
            <a:off x="1302708" y="607926"/>
            <a:ext cx="9206630" cy="4622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D15807-8668-4339-B717-3E1AFE153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7" t="14332" r="28286" b="76799"/>
          <a:stretch/>
        </p:blipFill>
        <p:spPr>
          <a:xfrm>
            <a:off x="2769326" y="0"/>
            <a:ext cx="5499462" cy="607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F22CE-7576-4757-AC24-64C4C9C243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19" b="93099" l="28624" r="63763">
                        <a14:foregroundMark x1="31406" y1="82031" x2="31406" y2="82031"/>
                        <a14:foregroundMark x1="30966" y1="78255" x2="30966" y2="78255"/>
                        <a14:foregroundMark x1="33089" y1="78125" x2="33089" y2="78125"/>
                        <a14:foregroundMark x1="31918" y1="88151" x2="31918" y2="88151"/>
                        <a14:foregroundMark x1="31918" y1="91146" x2="31918" y2="91146"/>
                        <a14:foregroundMark x1="31772" y1="91146" x2="31772" y2="91146"/>
                        <a14:foregroundMark x1="31406" y1="88802" x2="31406" y2="88802"/>
                        <a14:foregroundMark x1="31406" y1="88542" x2="31406" y2="88542"/>
                        <a14:foregroundMark x1="31113" y1="79427" x2="31113" y2="79427"/>
                        <a14:foregroundMark x1="31113" y1="79427" x2="31113" y2="79427"/>
                        <a14:foregroundMark x1="30234" y1="76953" x2="30234" y2="76953"/>
                        <a14:foregroundMark x1="46413" y1="81641" x2="46413" y2="81641"/>
                        <a14:foregroundMark x1="59151" y1="84635" x2="59151" y2="84635"/>
                        <a14:foregroundMark x1="58346" y1="87891" x2="58346" y2="87891"/>
                        <a14:foregroundMark x1="58346" y1="87891" x2="58346" y2="8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8" t="75625" r="51579" b="7011"/>
          <a:stretch/>
        </p:blipFill>
        <p:spPr>
          <a:xfrm>
            <a:off x="3156292" y="5183346"/>
            <a:ext cx="5499462" cy="16274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2BC773-6DD4-413B-816E-6847946AE816}"/>
              </a:ext>
            </a:extLst>
          </p:cNvPr>
          <p:cNvSpPr txBox="1"/>
          <p:nvPr/>
        </p:nvSpPr>
        <p:spPr>
          <a:xfrm>
            <a:off x="4634630" y="5336088"/>
            <a:ext cx="10647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75F51-C1C7-4C80-89AB-EBF7BC041FC8}"/>
              </a:ext>
            </a:extLst>
          </p:cNvPr>
          <p:cNvSpPr txBox="1"/>
          <p:nvPr/>
        </p:nvSpPr>
        <p:spPr>
          <a:xfrm>
            <a:off x="4614311" y="6250074"/>
            <a:ext cx="10647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AC399-65A9-48DD-A4CD-B64EFAFB9D95}"/>
              </a:ext>
            </a:extLst>
          </p:cNvPr>
          <p:cNvSpPr txBox="1"/>
          <p:nvPr/>
        </p:nvSpPr>
        <p:spPr>
          <a:xfrm>
            <a:off x="8762361" y="6225303"/>
            <a:ext cx="10647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41371-394E-4A02-8644-EDC2D1077ABA}"/>
              </a:ext>
            </a:extLst>
          </p:cNvPr>
          <p:cNvSpPr txBox="1"/>
          <p:nvPr/>
        </p:nvSpPr>
        <p:spPr>
          <a:xfrm>
            <a:off x="8762361" y="5336088"/>
            <a:ext cx="10647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999328-A3C3-4330-ADA6-162714ABB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26473" r="53232"/>
          <a:stretch/>
        </p:blipFill>
        <p:spPr>
          <a:xfrm>
            <a:off x="388309" y="923330"/>
            <a:ext cx="4058431" cy="569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25F456-83F3-458E-9F9C-153AB906A1D9}"/>
              </a:ext>
            </a:extLst>
          </p:cNvPr>
          <p:cNvSpPr txBox="1"/>
          <p:nvPr/>
        </p:nvSpPr>
        <p:spPr>
          <a:xfrm>
            <a:off x="1787046" y="0"/>
            <a:ext cx="969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দাগ টেনে সমান সংখ্যক ছবি মিল করি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27842-F2ED-4E83-BB62-97F519085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 t="27945" r="28859" b="-4287"/>
          <a:stretch/>
        </p:blipFill>
        <p:spPr>
          <a:xfrm>
            <a:off x="7202468" y="1047921"/>
            <a:ext cx="4058431" cy="591028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F1ED4CF-013C-44D4-8345-A1F366F08196}"/>
              </a:ext>
            </a:extLst>
          </p:cNvPr>
          <p:cNvSpPr/>
          <p:nvPr/>
        </p:nvSpPr>
        <p:spPr>
          <a:xfrm rot="2259196">
            <a:off x="3764370" y="3141128"/>
            <a:ext cx="4120467" cy="414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A4CE9EF-8397-4A36-8005-84EC3A406139}"/>
              </a:ext>
            </a:extLst>
          </p:cNvPr>
          <p:cNvSpPr/>
          <p:nvPr/>
        </p:nvSpPr>
        <p:spPr>
          <a:xfrm rot="19787970">
            <a:off x="3962956" y="2412668"/>
            <a:ext cx="3684920" cy="414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E529B98-B318-4F29-B977-E94D5E3B617B}"/>
              </a:ext>
            </a:extLst>
          </p:cNvPr>
          <p:cNvSpPr/>
          <p:nvPr/>
        </p:nvSpPr>
        <p:spPr>
          <a:xfrm rot="18968778">
            <a:off x="3584014" y="4586537"/>
            <a:ext cx="4492256" cy="414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3B72D-D771-4F72-8C96-D6719DF05FA0}"/>
              </a:ext>
            </a:extLst>
          </p:cNvPr>
          <p:cNvSpPr txBox="1"/>
          <p:nvPr/>
        </p:nvSpPr>
        <p:spPr>
          <a:xfrm>
            <a:off x="2819944" y="200689"/>
            <a:ext cx="65521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1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B16D9-077B-44C1-9494-656E36A7DF46}"/>
              </a:ext>
            </a:extLst>
          </p:cNvPr>
          <p:cNvSpPr txBox="1"/>
          <p:nvPr/>
        </p:nvSpPr>
        <p:spPr>
          <a:xfrm>
            <a:off x="0" y="2303808"/>
            <a:ext cx="120613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 আমার বই এর ১১৮ পৃষ্ঠা বের কর এবং ছবি দেখে পাশে  সমান সংখ্যক দাগ টানো।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2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FFB518-1F55-41BF-BFF5-DD363289C32D}"/>
              </a:ext>
            </a:extLst>
          </p:cNvPr>
          <p:cNvSpPr txBox="1"/>
          <p:nvPr/>
        </p:nvSpPr>
        <p:spPr>
          <a:xfrm>
            <a:off x="1731722" y="567980"/>
            <a:ext cx="84769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নেই।</a:t>
            </a: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7B55B-7621-4D71-868C-5294FB14D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7"/>
          <a:stretch/>
        </p:blipFill>
        <p:spPr>
          <a:xfrm>
            <a:off x="1" y="1016933"/>
            <a:ext cx="3779850" cy="5684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0927B5-2D11-450E-AFC4-9CC556326CAB}"/>
              </a:ext>
            </a:extLst>
          </p:cNvPr>
          <p:cNvSpPr txBox="1"/>
          <p:nvPr/>
        </p:nvSpPr>
        <p:spPr>
          <a:xfrm>
            <a:off x="555322" y="-98294"/>
            <a:ext cx="11081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ছবি দেখে সমান সংখ্যক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দাগ টানি</a:t>
            </a:r>
            <a:endParaRPr lang="en-US" sz="7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4A69B-E233-44EE-8AA8-7BEB42802D62}"/>
              </a:ext>
            </a:extLst>
          </p:cNvPr>
          <p:cNvSpPr txBox="1"/>
          <p:nvPr/>
        </p:nvSpPr>
        <p:spPr>
          <a:xfrm>
            <a:off x="4095720" y="2541695"/>
            <a:ext cx="3231715" cy="12481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93485BE9-D07D-4A05-899D-21ECF8B0B887}"/>
              </a:ext>
            </a:extLst>
          </p:cNvPr>
          <p:cNvSpPr/>
          <p:nvPr/>
        </p:nvSpPr>
        <p:spPr>
          <a:xfrm rot="5400000">
            <a:off x="11597557" y="1363050"/>
            <a:ext cx="1381782" cy="5386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10D7238E-4B0A-4C2C-8A7A-1DD31D600611}"/>
              </a:ext>
            </a:extLst>
          </p:cNvPr>
          <p:cNvSpPr/>
          <p:nvPr/>
        </p:nvSpPr>
        <p:spPr>
          <a:xfrm rot="5400000">
            <a:off x="11661056" y="2520738"/>
            <a:ext cx="1293074" cy="58872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Sign 39">
            <a:extLst>
              <a:ext uri="{FF2B5EF4-FFF2-40B4-BE49-F238E27FC236}">
                <a16:creationId xmlns:a16="http://schemas.microsoft.com/office/drawing/2014/main" id="{9FFED769-158B-4CA1-8367-7C63931CD130}"/>
              </a:ext>
            </a:extLst>
          </p:cNvPr>
          <p:cNvSpPr/>
          <p:nvPr/>
        </p:nvSpPr>
        <p:spPr>
          <a:xfrm rot="5400000">
            <a:off x="11686519" y="3867648"/>
            <a:ext cx="1293074" cy="588723"/>
          </a:xfrm>
          <a:prstGeom prst="mathMin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Sign 51">
            <a:extLst>
              <a:ext uri="{FF2B5EF4-FFF2-40B4-BE49-F238E27FC236}">
                <a16:creationId xmlns:a16="http://schemas.microsoft.com/office/drawing/2014/main" id="{B48FEB0A-7754-480A-958A-BEEB1C1F43AA}"/>
              </a:ext>
            </a:extLst>
          </p:cNvPr>
          <p:cNvSpPr/>
          <p:nvPr/>
        </p:nvSpPr>
        <p:spPr>
          <a:xfrm rot="5400000">
            <a:off x="11722419" y="54655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0AC6D9-5AC1-4FE3-A5FB-648A2855A8D4}"/>
              </a:ext>
            </a:extLst>
          </p:cNvPr>
          <p:cNvSpPr txBox="1"/>
          <p:nvPr/>
        </p:nvSpPr>
        <p:spPr>
          <a:xfrm>
            <a:off x="4095720" y="3981355"/>
            <a:ext cx="3231715" cy="12481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4AB887E-9FED-4C25-B730-8879410F0DC9}"/>
              </a:ext>
            </a:extLst>
          </p:cNvPr>
          <p:cNvSpPr txBox="1"/>
          <p:nvPr/>
        </p:nvSpPr>
        <p:spPr>
          <a:xfrm>
            <a:off x="4095720" y="5421015"/>
            <a:ext cx="3231715" cy="12481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47FBB-F74F-4CE5-8B78-CD7F7D9A0AFA}"/>
              </a:ext>
            </a:extLst>
          </p:cNvPr>
          <p:cNvSpPr txBox="1"/>
          <p:nvPr/>
        </p:nvSpPr>
        <p:spPr>
          <a:xfrm>
            <a:off x="4095720" y="1102035"/>
            <a:ext cx="3375409" cy="12481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8" name="Minus Sign 67">
            <a:extLst>
              <a:ext uri="{FF2B5EF4-FFF2-40B4-BE49-F238E27FC236}">
                <a16:creationId xmlns:a16="http://schemas.microsoft.com/office/drawing/2014/main" id="{500786A2-8DFC-440D-AE34-CB5AA0ED1DDB}"/>
              </a:ext>
            </a:extLst>
          </p:cNvPr>
          <p:cNvSpPr/>
          <p:nvPr/>
        </p:nvSpPr>
        <p:spPr>
          <a:xfrm rot="5400000">
            <a:off x="11749957" y="1515450"/>
            <a:ext cx="1381782" cy="5386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Minus Sign 68">
            <a:extLst>
              <a:ext uri="{FF2B5EF4-FFF2-40B4-BE49-F238E27FC236}">
                <a16:creationId xmlns:a16="http://schemas.microsoft.com/office/drawing/2014/main" id="{0FC62398-9371-4778-A69C-C2D95E9239CE}"/>
              </a:ext>
            </a:extLst>
          </p:cNvPr>
          <p:cNvSpPr/>
          <p:nvPr/>
        </p:nvSpPr>
        <p:spPr>
          <a:xfrm rot="5400000">
            <a:off x="11902357" y="1667850"/>
            <a:ext cx="1381782" cy="5386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Minus Sign 69">
            <a:extLst>
              <a:ext uri="{FF2B5EF4-FFF2-40B4-BE49-F238E27FC236}">
                <a16:creationId xmlns:a16="http://schemas.microsoft.com/office/drawing/2014/main" id="{622137A6-6087-4ED4-9BD7-8C1E592859BE}"/>
              </a:ext>
            </a:extLst>
          </p:cNvPr>
          <p:cNvSpPr/>
          <p:nvPr/>
        </p:nvSpPr>
        <p:spPr>
          <a:xfrm rot="5400000">
            <a:off x="12054757" y="1820250"/>
            <a:ext cx="1381782" cy="5386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Minus Sign 70">
            <a:extLst>
              <a:ext uri="{FF2B5EF4-FFF2-40B4-BE49-F238E27FC236}">
                <a16:creationId xmlns:a16="http://schemas.microsoft.com/office/drawing/2014/main" id="{7E97D414-CE39-4860-9106-AA9C01C50523}"/>
              </a:ext>
            </a:extLst>
          </p:cNvPr>
          <p:cNvSpPr/>
          <p:nvPr/>
        </p:nvSpPr>
        <p:spPr>
          <a:xfrm rot="5400000">
            <a:off x="12207157" y="1972650"/>
            <a:ext cx="1381782" cy="5386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Minus Sign 71">
            <a:extLst>
              <a:ext uri="{FF2B5EF4-FFF2-40B4-BE49-F238E27FC236}">
                <a16:creationId xmlns:a16="http://schemas.microsoft.com/office/drawing/2014/main" id="{F587065D-2CBE-4029-A266-D00EA99DFCBA}"/>
              </a:ext>
            </a:extLst>
          </p:cNvPr>
          <p:cNvSpPr/>
          <p:nvPr/>
        </p:nvSpPr>
        <p:spPr>
          <a:xfrm rot="5400000">
            <a:off x="13038825" y="2125051"/>
            <a:ext cx="1381782" cy="5386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Minus Sign 72">
            <a:extLst>
              <a:ext uri="{FF2B5EF4-FFF2-40B4-BE49-F238E27FC236}">
                <a16:creationId xmlns:a16="http://schemas.microsoft.com/office/drawing/2014/main" id="{D8B3DC2A-CE60-41FA-AEC2-F989DE201C69}"/>
              </a:ext>
            </a:extLst>
          </p:cNvPr>
          <p:cNvSpPr/>
          <p:nvPr/>
        </p:nvSpPr>
        <p:spPr>
          <a:xfrm rot="5400000" flipV="1">
            <a:off x="12289419" y="2205627"/>
            <a:ext cx="993877" cy="29436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Minus Sign 73">
            <a:extLst>
              <a:ext uri="{FF2B5EF4-FFF2-40B4-BE49-F238E27FC236}">
                <a16:creationId xmlns:a16="http://schemas.microsoft.com/office/drawing/2014/main" id="{6868B5BE-58DD-4F46-83EB-9F9F82B5E2CB}"/>
              </a:ext>
            </a:extLst>
          </p:cNvPr>
          <p:cNvSpPr/>
          <p:nvPr/>
        </p:nvSpPr>
        <p:spPr>
          <a:xfrm rot="5400000" flipV="1">
            <a:off x="12555134" y="2010892"/>
            <a:ext cx="533428" cy="52818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Minus Sign 74">
            <a:extLst>
              <a:ext uri="{FF2B5EF4-FFF2-40B4-BE49-F238E27FC236}">
                <a16:creationId xmlns:a16="http://schemas.microsoft.com/office/drawing/2014/main" id="{97E1F320-5546-4E7F-BC5E-AC73F475701D}"/>
              </a:ext>
            </a:extLst>
          </p:cNvPr>
          <p:cNvSpPr/>
          <p:nvPr/>
        </p:nvSpPr>
        <p:spPr>
          <a:xfrm rot="5400000">
            <a:off x="13191225" y="2277451"/>
            <a:ext cx="1381782" cy="5386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247E800D-93AE-4318-BB80-376FA10B3EB0}"/>
              </a:ext>
            </a:extLst>
          </p:cNvPr>
          <p:cNvSpPr/>
          <p:nvPr/>
        </p:nvSpPr>
        <p:spPr>
          <a:xfrm rot="5400000">
            <a:off x="11813456" y="2673138"/>
            <a:ext cx="1293074" cy="58872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inus Sign 82">
            <a:extLst>
              <a:ext uri="{FF2B5EF4-FFF2-40B4-BE49-F238E27FC236}">
                <a16:creationId xmlns:a16="http://schemas.microsoft.com/office/drawing/2014/main" id="{047831DD-A82A-4A35-AFA4-0C480101FC91}"/>
              </a:ext>
            </a:extLst>
          </p:cNvPr>
          <p:cNvSpPr/>
          <p:nvPr/>
        </p:nvSpPr>
        <p:spPr>
          <a:xfrm rot="5400000">
            <a:off x="11965856" y="2825538"/>
            <a:ext cx="1293074" cy="58872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inus Sign 83">
            <a:extLst>
              <a:ext uri="{FF2B5EF4-FFF2-40B4-BE49-F238E27FC236}">
                <a16:creationId xmlns:a16="http://schemas.microsoft.com/office/drawing/2014/main" id="{E6BA8F6B-2417-4214-8F0C-715331A00D72}"/>
              </a:ext>
            </a:extLst>
          </p:cNvPr>
          <p:cNvSpPr/>
          <p:nvPr/>
        </p:nvSpPr>
        <p:spPr>
          <a:xfrm rot="5400000">
            <a:off x="12118256" y="2977938"/>
            <a:ext cx="1293074" cy="58872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inus Sign 84">
            <a:extLst>
              <a:ext uri="{FF2B5EF4-FFF2-40B4-BE49-F238E27FC236}">
                <a16:creationId xmlns:a16="http://schemas.microsoft.com/office/drawing/2014/main" id="{88F30BF6-1E7E-42BB-A111-17473F4A6A36}"/>
              </a:ext>
            </a:extLst>
          </p:cNvPr>
          <p:cNvSpPr/>
          <p:nvPr/>
        </p:nvSpPr>
        <p:spPr>
          <a:xfrm rot="5400000">
            <a:off x="12270656" y="3130338"/>
            <a:ext cx="1293074" cy="58872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inus Sign 85">
            <a:extLst>
              <a:ext uri="{FF2B5EF4-FFF2-40B4-BE49-F238E27FC236}">
                <a16:creationId xmlns:a16="http://schemas.microsoft.com/office/drawing/2014/main" id="{F4938D0C-253C-4FA3-B5E0-56DF77F64653}"/>
              </a:ext>
            </a:extLst>
          </p:cNvPr>
          <p:cNvSpPr/>
          <p:nvPr/>
        </p:nvSpPr>
        <p:spPr>
          <a:xfrm rot="5400000">
            <a:off x="12423056" y="3282738"/>
            <a:ext cx="1293074" cy="58872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inus Sign 86">
            <a:extLst>
              <a:ext uri="{FF2B5EF4-FFF2-40B4-BE49-F238E27FC236}">
                <a16:creationId xmlns:a16="http://schemas.microsoft.com/office/drawing/2014/main" id="{9F88B2C3-FA16-46C1-84E3-E063E02C03BD}"/>
              </a:ext>
            </a:extLst>
          </p:cNvPr>
          <p:cNvSpPr/>
          <p:nvPr/>
        </p:nvSpPr>
        <p:spPr>
          <a:xfrm rot="5400000">
            <a:off x="12575456" y="3435138"/>
            <a:ext cx="1293074" cy="58872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inus Sign 87">
            <a:extLst>
              <a:ext uri="{FF2B5EF4-FFF2-40B4-BE49-F238E27FC236}">
                <a16:creationId xmlns:a16="http://schemas.microsoft.com/office/drawing/2014/main" id="{92DAB785-8737-4F6E-8B02-D3B4BCF0A0F3}"/>
              </a:ext>
            </a:extLst>
          </p:cNvPr>
          <p:cNvSpPr/>
          <p:nvPr/>
        </p:nvSpPr>
        <p:spPr>
          <a:xfrm rot="5400000">
            <a:off x="12727856" y="3587538"/>
            <a:ext cx="1293074" cy="58872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Sign 88">
            <a:extLst>
              <a:ext uri="{FF2B5EF4-FFF2-40B4-BE49-F238E27FC236}">
                <a16:creationId xmlns:a16="http://schemas.microsoft.com/office/drawing/2014/main" id="{6669D8AD-FAEA-4952-9689-741786DFEA69}"/>
              </a:ext>
            </a:extLst>
          </p:cNvPr>
          <p:cNvSpPr/>
          <p:nvPr/>
        </p:nvSpPr>
        <p:spPr>
          <a:xfrm rot="5400000">
            <a:off x="12880256" y="3739938"/>
            <a:ext cx="1293074" cy="58872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inus Sign 89">
            <a:extLst>
              <a:ext uri="{FF2B5EF4-FFF2-40B4-BE49-F238E27FC236}">
                <a16:creationId xmlns:a16="http://schemas.microsoft.com/office/drawing/2014/main" id="{B4252CB4-12B7-41D6-8D2C-9069C4C7DAE4}"/>
              </a:ext>
            </a:extLst>
          </p:cNvPr>
          <p:cNvSpPr/>
          <p:nvPr/>
        </p:nvSpPr>
        <p:spPr>
          <a:xfrm rot="5400000">
            <a:off x="11838919" y="4020048"/>
            <a:ext cx="1293074" cy="588723"/>
          </a:xfrm>
          <a:prstGeom prst="mathMin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inus Sign 90">
            <a:extLst>
              <a:ext uri="{FF2B5EF4-FFF2-40B4-BE49-F238E27FC236}">
                <a16:creationId xmlns:a16="http://schemas.microsoft.com/office/drawing/2014/main" id="{9625C650-7A08-4B89-88E1-FC735DEC88D6}"/>
              </a:ext>
            </a:extLst>
          </p:cNvPr>
          <p:cNvSpPr/>
          <p:nvPr/>
        </p:nvSpPr>
        <p:spPr>
          <a:xfrm rot="5400000">
            <a:off x="11991319" y="4172448"/>
            <a:ext cx="1293074" cy="588723"/>
          </a:xfrm>
          <a:prstGeom prst="mathMin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inus Sign 91">
            <a:extLst>
              <a:ext uri="{FF2B5EF4-FFF2-40B4-BE49-F238E27FC236}">
                <a16:creationId xmlns:a16="http://schemas.microsoft.com/office/drawing/2014/main" id="{5DAED99E-C3E0-499D-A269-96E0F798E8F0}"/>
              </a:ext>
            </a:extLst>
          </p:cNvPr>
          <p:cNvSpPr/>
          <p:nvPr/>
        </p:nvSpPr>
        <p:spPr>
          <a:xfrm rot="5400000">
            <a:off x="12143719" y="4324848"/>
            <a:ext cx="1293074" cy="588723"/>
          </a:xfrm>
          <a:prstGeom prst="mathMin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inus Sign 92">
            <a:extLst>
              <a:ext uri="{FF2B5EF4-FFF2-40B4-BE49-F238E27FC236}">
                <a16:creationId xmlns:a16="http://schemas.microsoft.com/office/drawing/2014/main" id="{71D2D858-E00C-4D17-AF7E-00677861F096}"/>
              </a:ext>
            </a:extLst>
          </p:cNvPr>
          <p:cNvSpPr/>
          <p:nvPr/>
        </p:nvSpPr>
        <p:spPr>
          <a:xfrm rot="5400000">
            <a:off x="12296119" y="4477248"/>
            <a:ext cx="1293074" cy="588723"/>
          </a:xfrm>
          <a:prstGeom prst="mathMin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inus Sign 93">
            <a:extLst>
              <a:ext uri="{FF2B5EF4-FFF2-40B4-BE49-F238E27FC236}">
                <a16:creationId xmlns:a16="http://schemas.microsoft.com/office/drawing/2014/main" id="{F29353AB-6B38-4B1D-B64D-303327C8E4B8}"/>
              </a:ext>
            </a:extLst>
          </p:cNvPr>
          <p:cNvSpPr/>
          <p:nvPr/>
        </p:nvSpPr>
        <p:spPr>
          <a:xfrm rot="5400000">
            <a:off x="12448519" y="4629648"/>
            <a:ext cx="1293074" cy="588723"/>
          </a:xfrm>
          <a:prstGeom prst="mathMin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Minus Sign 94">
            <a:extLst>
              <a:ext uri="{FF2B5EF4-FFF2-40B4-BE49-F238E27FC236}">
                <a16:creationId xmlns:a16="http://schemas.microsoft.com/office/drawing/2014/main" id="{989963F0-7707-49F3-BFF3-FCFD4A807B09}"/>
              </a:ext>
            </a:extLst>
          </p:cNvPr>
          <p:cNvSpPr/>
          <p:nvPr/>
        </p:nvSpPr>
        <p:spPr>
          <a:xfrm rot="5400000">
            <a:off x="12600919" y="4782048"/>
            <a:ext cx="1293074" cy="588723"/>
          </a:xfrm>
          <a:prstGeom prst="mathMin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inus Sign 95">
            <a:extLst>
              <a:ext uri="{FF2B5EF4-FFF2-40B4-BE49-F238E27FC236}">
                <a16:creationId xmlns:a16="http://schemas.microsoft.com/office/drawing/2014/main" id="{BA97CC85-C77A-4285-80D3-525D9509DE99}"/>
              </a:ext>
            </a:extLst>
          </p:cNvPr>
          <p:cNvSpPr/>
          <p:nvPr/>
        </p:nvSpPr>
        <p:spPr>
          <a:xfrm rot="5400000">
            <a:off x="11874819" y="56179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Minus Sign 96">
            <a:extLst>
              <a:ext uri="{FF2B5EF4-FFF2-40B4-BE49-F238E27FC236}">
                <a16:creationId xmlns:a16="http://schemas.microsoft.com/office/drawing/2014/main" id="{6B806EF9-7ADE-4339-B2A2-3C05F82DFB1A}"/>
              </a:ext>
            </a:extLst>
          </p:cNvPr>
          <p:cNvSpPr/>
          <p:nvPr/>
        </p:nvSpPr>
        <p:spPr>
          <a:xfrm rot="5400000">
            <a:off x="12027219" y="57703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Minus Sign 97">
            <a:extLst>
              <a:ext uri="{FF2B5EF4-FFF2-40B4-BE49-F238E27FC236}">
                <a16:creationId xmlns:a16="http://schemas.microsoft.com/office/drawing/2014/main" id="{2A66D1F6-650F-42E8-A154-02899BEC9388}"/>
              </a:ext>
            </a:extLst>
          </p:cNvPr>
          <p:cNvSpPr/>
          <p:nvPr/>
        </p:nvSpPr>
        <p:spPr>
          <a:xfrm rot="5400000">
            <a:off x="12179619" y="59227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Minus Sign 98">
            <a:extLst>
              <a:ext uri="{FF2B5EF4-FFF2-40B4-BE49-F238E27FC236}">
                <a16:creationId xmlns:a16="http://schemas.microsoft.com/office/drawing/2014/main" id="{8AC8F311-5AA4-499E-94FE-4609C44E8DA7}"/>
              </a:ext>
            </a:extLst>
          </p:cNvPr>
          <p:cNvSpPr/>
          <p:nvPr/>
        </p:nvSpPr>
        <p:spPr>
          <a:xfrm rot="5400000">
            <a:off x="12332019" y="60751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Minus Sign 99">
            <a:extLst>
              <a:ext uri="{FF2B5EF4-FFF2-40B4-BE49-F238E27FC236}">
                <a16:creationId xmlns:a16="http://schemas.microsoft.com/office/drawing/2014/main" id="{D4B47D3A-F689-4D9E-8D57-FC71786C3C57}"/>
              </a:ext>
            </a:extLst>
          </p:cNvPr>
          <p:cNvSpPr/>
          <p:nvPr/>
        </p:nvSpPr>
        <p:spPr>
          <a:xfrm rot="5400000">
            <a:off x="12484419" y="62275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Minus Sign 100">
            <a:extLst>
              <a:ext uri="{FF2B5EF4-FFF2-40B4-BE49-F238E27FC236}">
                <a16:creationId xmlns:a16="http://schemas.microsoft.com/office/drawing/2014/main" id="{F5A8A8C2-5BA4-4B4D-9DF3-D9EC979552E5}"/>
              </a:ext>
            </a:extLst>
          </p:cNvPr>
          <p:cNvSpPr/>
          <p:nvPr/>
        </p:nvSpPr>
        <p:spPr>
          <a:xfrm rot="5400000">
            <a:off x="12636819" y="63799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Minus Sign 101">
            <a:extLst>
              <a:ext uri="{FF2B5EF4-FFF2-40B4-BE49-F238E27FC236}">
                <a16:creationId xmlns:a16="http://schemas.microsoft.com/office/drawing/2014/main" id="{C3011E76-B02D-4149-A021-7177263AB5B5}"/>
              </a:ext>
            </a:extLst>
          </p:cNvPr>
          <p:cNvSpPr/>
          <p:nvPr/>
        </p:nvSpPr>
        <p:spPr>
          <a:xfrm rot="5400000">
            <a:off x="12789219" y="65323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Minus Sign 102">
            <a:extLst>
              <a:ext uri="{FF2B5EF4-FFF2-40B4-BE49-F238E27FC236}">
                <a16:creationId xmlns:a16="http://schemas.microsoft.com/office/drawing/2014/main" id="{6CDE2795-B52F-4F93-872A-ED3E9A5ED5DD}"/>
              </a:ext>
            </a:extLst>
          </p:cNvPr>
          <p:cNvSpPr/>
          <p:nvPr/>
        </p:nvSpPr>
        <p:spPr>
          <a:xfrm rot="5400000">
            <a:off x="12941619" y="66847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Minus Sign 103">
            <a:extLst>
              <a:ext uri="{FF2B5EF4-FFF2-40B4-BE49-F238E27FC236}">
                <a16:creationId xmlns:a16="http://schemas.microsoft.com/office/drawing/2014/main" id="{070D618F-F006-499B-B201-FC279E756EB3}"/>
              </a:ext>
            </a:extLst>
          </p:cNvPr>
          <p:cNvSpPr/>
          <p:nvPr/>
        </p:nvSpPr>
        <p:spPr>
          <a:xfrm rot="5400000">
            <a:off x="13094019" y="6837123"/>
            <a:ext cx="1293074" cy="58872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2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389 L -0.61953 0.014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389 L -0.60742 0.002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389 L -0.59635 -0.0199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389 L -0.58112 -0.042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41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389 L -0.56992 -0.064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81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55898 -0.095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6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389 L -0.53867 -0.0847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51601 -0.0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389 L -0.54818 -0.12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7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3.33333E-6 L -0.65808 0.053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21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1.11111E-6 L -0.64271 0.0222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1.11111E-6 L -0.62527 0.006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1224 -3.7037E-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4.44444E-6 L -0.59349 -0.027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2.22222E-6 L -0.58125 -0.0539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 L -0.56485 -0.0719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2.22222E-6 L -0.54089 -0.088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65912 0.0622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6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63841 0.0400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6155 0.0275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81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59154 0.0085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57617 -0.016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55443 -0.0358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21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52839 -0.0581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6694 0.0351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7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66159 0.016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8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64726 0.008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6319 -0.0090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61771 -0.0275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6013 -0.0534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65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58945 -0.0807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79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57695 -0.1030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55729 -0.1164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5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54297 -0.1474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  <p:bldP spid="34" grpId="0" animBg="1"/>
      <p:bldP spid="40" grpId="0" animBg="1"/>
      <p:bldP spid="5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51AC3-8F83-4C22-8EF5-49B8E9650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072" y="-141544"/>
            <a:ext cx="11900121" cy="74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D9E845-14F1-49BB-8F0F-FB17632A6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DD2068-C85E-47F6-AF2B-CA873155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89" y="2657687"/>
            <a:ext cx="4743099" cy="17923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F36B27-3ED4-4E36-8F95-32DAE8FA3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47" y="2858872"/>
            <a:ext cx="459068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1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E890BC-66D2-4699-B31D-92DF185594F6}"/>
              </a:ext>
            </a:extLst>
          </p:cNvPr>
          <p:cNvSpPr txBox="1"/>
          <p:nvPr/>
        </p:nvSpPr>
        <p:spPr>
          <a:xfrm>
            <a:off x="1971388" y="287618"/>
            <a:ext cx="6995160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C9B60-7D94-4557-8765-B0E1E12B1FB2}"/>
              </a:ext>
            </a:extLst>
          </p:cNvPr>
          <p:cNvSpPr txBox="1"/>
          <p:nvPr/>
        </p:nvSpPr>
        <p:spPr>
          <a:xfrm>
            <a:off x="2745287" y="2046067"/>
            <a:ext cx="67014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হেমা মনি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সালথা মডেল সপ্রাবি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সালথা ,ফরিদপুর।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7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B09067-80C8-4E16-97BB-14FB3A8A44DA}"/>
              </a:ext>
            </a:extLst>
          </p:cNvPr>
          <p:cNvSpPr txBox="1"/>
          <p:nvPr/>
        </p:nvSpPr>
        <p:spPr>
          <a:xfrm>
            <a:off x="2007295" y="229110"/>
            <a:ext cx="6093912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CC30C-6B29-47EF-9104-D60413CC25CE}"/>
              </a:ext>
            </a:extLst>
          </p:cNvPr>
          <p:cNvSpPr txBox="1"/>
          <p:nvPr/>
        </p:nvSpPr>
        <p:spPr>
          <a:xfrm>
            <a:off x="2007295" y="2281535"/>
            <a:ext cx="98363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প্রাক-প্রাথমিক</a:t>
            </a:r>
            <a:endParaRPr kumimoji="0" lang="bn-I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বিষয়ঃপ্রাক-গাণিতিক ধারণা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lvl="0" defTabSz="457200"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 ধারণা (১-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                                   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60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7DBDF2-A60F-4E2F-A363-7625C3C756A1}"/>
              </a:ext>
            </a:extLst>
          </p:cNvPr>
          <p:cNvSpPr txBox="1"/>
          <p:nvPr/>
        </p:nvSpPr>
        <p:spPr>
          <a:xfrm>
            <a:off x="653442" y="167707"/>
            <a:ext cx="10885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0C8F6-D23E-49F6-B3B3-36DF9A0AB7E2}"/>
              </a:ext>
            </a:extLst>
          </p:cNvPr>
          <p:cNvSpPr txBox="1"/>
          <p:nvPr/>
        </p:nvSpPr>
        <p:spPr>
          <a:xfrm>
            <a:off x="653442" y="2113147"/>
            <a:ext cx="11302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৪.২.২ (১-05) পর্যন্ত ছবি দেখে গণনা করতে পারবে।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3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3" y="661663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7" y="580952"/>
            <a:ext cx="9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4776" y="1227283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 তিন,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 ধিন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8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পাঁচ এর পর ছয়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ছয় এর পরে সাত,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গুণব আট গুণব নয়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76" y="186747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183" y="3305104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2216" y="251101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253" y="2186164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3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519" y="564004"/>
            <a:ext cx="8141350" cy="156966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7449" y="2767280"/>
            <a:ext cx="737710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(01-05)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0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D193E-B469-4ABC-97EA-D023FFE1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52" y="330416"/>
            <a:ext cx="6810225" cy="4610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20AC5C-EDA5-45F3-BB66-9E8BCEB49DE2}"/>
              </a:ext>
            </a:extLst>
          </p:cNvPr>
          <p:cNvSpPr txBox="1"/>
          <p:nvPr/>
        </p:nvSpPr>
        <p:spPr>
          <a:xfrm>
            <a:off x="5083476" y="942739"/>
            <a:ext cx="19707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0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5181F-0FA7-4B5C-B377-5FA1154423A4}"/>
              </a:ext>
            </a:extLst>
          </p:cNvPr>
          <p:cNvSpPr txBox="1"/>
          <p:nvPr/>
        </p:nvSpPr>
        <p:spPr>
          <a:xfrm>
            <a:off x="3421690" y="17137"/>
            <a:ext cx="7265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 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63E5F-F55E-4E18-BF13-DE7CD0542606}"/>
              </a:ext>
            </a:extLst>
          </p:cNvPr>
          <p:cNvSpPr txBox="1"/>
          <p:nvPr/>
        </p:nvSpPr>
        <p:spPr>
          <a:xfrm>
            <a:off x="1519821" y="4725161"/>
            <a:ext cx="8647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D8C54-B5BD-4DCA-BF5C-150861C43F8F}"/>
              </a:ext>
            </a:extLst>
          </p:cNvPr>
          <p:cNvSpPr txBox="1"/>
          <p:nvPr/>
        </p:nvSpPr>
        <p:spPr>
          <a:xfrm>
            <a:off x="2022952" y="5740824"/>
            <a:ext cx="7173242" cy="7867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66A4AE-ED9D-4A5F-A6C4-6DF272543337}"/>
              </a:ext>
            </a:extLst>
          </p:cNvPr>
          <p:cNvSpPr/>
          <p:nvPr/>
        </p:nvSpPr>
        <p:spPr>
          <a:xfrm>
            <a:off x="2530258" y="5740824"/>
            <a:ext cx="776613" cy="786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94427C-A14A-4069-A180-D60D52F725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10" b="89193" l="28917" r="81113">
                        <a14:foregroundMark x1="40849" y1="33073" x2="40849" y2="33073"/>
                        <a14:foregroundMark x1="32430" y1="29297" x2="32430" y2="29297"/>
                        <a14:foregroundMark x1="32430" y1="29297" x2="32430" y2="29297"/>
                        <a14:foregroundMark x1="66105" y1="36849" x2="66105" y2="36849"/>
                        <a14:foregroundMark x1="57687" y1="33333" x2="57687" y2="33333"/>
                        <a14:foregroundMark x1="64495" y1="66146" x2="64495" y2="66146"/>
                        <a14:foregroundMark x1="64495" y1="66146" x2="64495" y2="66146"/>
                        <a14:foregroundMark x1="60835" y1="60286" x2="60835" y2="60286"/>
                        <a14:foregroundMark x1="60835" y1="60286" x2="60835" y2="60286"/>
                        <a14:foregroundMark x1="40264" y1="64193" x2="40264" y2="64193"/>
                        <a14:foregroundMark x1="40264" y1="64193" x2="40264" y2="64193"/>
                        <a14:foregroundMark x1="34114" y1="61198" x2="34114" y2="61198"/>
                        <a14:foregroundMark x1="34627" y1="61849" x2="34627" y2="61849"/>
                        <a14:foregroundMark x1="58346" y1="59766" x2="58346" y2="59766"/>
                        <a14:foregroundMark x1="48463" y1="42188" x2="48463" y2="42188"/>
                        <a14:foregroundMark x1="50073" y1="42708" x2="50073" y2="42708"/>
                        <a14:foregroundMark x1="50073" y1="42708" x2="50073" y2="43359"/>
                        <a14:foregroundMark x1="50073" y1="43620" x2="50073" y2="43620"/>
                        <a14:foregroundMark x1="50146" y1="44271" x2="50146" y2="44271"/>
                        <a14:foregroundMark x1="50293" y1="44271" x2="50293" y2="44271"/>
                        <a14:foregroundMark x1="40410" y1="31901" x2="40410" y2="31901"/>
                        <a14:foregroundMark x1="39898" y1="27995" x2="39898" y2="27995"/>
                        <a14:foregroundMark x1="76061" y1="89193" x2="76061" y2="89193"/>
                        <a14:foregroundMark x1="65300" y1="66536" x2="65300" y2="66536"/>
                        <a14:foregroundMark x1="65300" y1="66536" x2="65300" y2="66536"/>
                        <a14:foregroundMark x1="71376" y1="69401" x2="71376" y2="69401"/>
                        <a14:foregroundMark x1="70571" y1="60938" x2="70571" y2="60938"/>
                        <a14:foregroundMark x1="40703" y1="62109" x2="40703" y2="62109"/>
                        <a14:foregroundMark x1="41215" y1="61849" x2="41215" y2="61849"/>
                        <a14:foregroundMark x1="41728" y1="61849" x2="41728" y2="61849"/>
                        <a14:foregroundMark x1="43704" y1="64974" x2="43704" y2="64974"/>
                        <a14:foregroundMark x1="43704" y1="64974" x2="43704" y2="64974"/>
                        <a14:foregroundMark x1="43704" y1="64974" x2="43704" y2="64974"/>
                        <a14:foregroundMark x1="42826" y1="63021" x2="42826" y2="63021"/>
                        <a14:foregroundMark x1="42387" y1="63021" x2="42387" y2="63021"/>
                        <a14:foregroundMark x1="42387" y1="62630" x2="42387" y2="62630"/>
                        <a14:foregroundMark x1="34919" y1="63802" x2="34919" y2="63802"/>
                        <a14:foregroundMark x1="35066" y1="63932" x2="35066" y2="63932"/>
                        <a14:foregroundMark x1="32650" y1="27734" x2="32650" y2="27734"/>
                        <a14:foregroundMark x1="32650" y1="27734" x2="32650" y2="27734"/>
                        <a14:foregroundMark x1="30527" y1="26823" x2="30527" y2="26823"/>
                        <a14:foregroundMark x1="61347" y1="60417" x2="61347" y2="60417"/>
                        <a14:foregroundMark x1="68741" y1="30469" x2="68741" y2="30469"/>
                        <a14:foregroundMark x1="36750" y1="60677" x2="36750" y2="60677"/>
                        <a14:foregroundMark x1="56735" y1="59766" x2="56735" y2="59766"/>
                        <a14:foregroundMark x1="37116" y1="63281" x2="37116" y2="63281"/>
                        <a14:foregroundMark x1="42020" y1="65104" x2="42020" y2="65104"/>
                        <a14:foregroundMark x1="42020" y1="64974" x2="42020" y2="64974"/>
                        <a14:foregroundMark x1="42020" y1="64974" x2="42167" y2="63932"/>
                        <a14:foregroundMark x1="36457" y1="63281" x2="36457" y2="63281"/>
                        <a14:foregroundMark x1="36384" y1="63542" x2="36384" y2="63542"/>
                        <a14:foregroundMark x1="36384" y1="63542" x2="36384" y2="63542"/>
                        <a14:foregroundMark x1="36384" y1="63542" x2="36384" y2="63542"/>
                        <a14:foregroundMark x1="36384" y1="63542" x2="36384" y2="63542"/>
                        <a14:foregroundMark x1="36750" y1="63281" x2="36750" y2="63281"/>
                        <a14:foregroundMark x1="36750" y1="63281" x2="36750" y2="63281"/>
                        <a14:foregroundMark x1="36750" y1="66797" x2="36750" y2="66797"/>
                        <a14:foregroundMark x1="36750" y1="66797" x2="36750" y2="66797"/>
                        <a14:foregroundMark x1="36750" y1="66797" x2="36750" y2="66797"/>
                        <a14:foregroundMark x1="34407" y1="59766" x2="34407" y2="59766"/>
                        <a14:foregroundMark x1="34407" y1="59766" x2="34407" y2="59766"/>
                        <a14:foregroundMark x1="34407" y1="59505" x2="34407" y2="59505"/>
                        <a14:foregroundMark x1="34407" y1="59505" x2="34407" y2="59505"/>
                        <a14:foregroundMark x1="34627" y1="27474" x2="34627" y2="27474"/>
                        <a14:foregroundMark x1="34627" y1="27474" x2="34627" y2="27474"/>
                        <a14:foregroundMark x1="41362" y1="65365" x2="41362" y2="65365"/>
                        <a14:foregroundMark x1="41362" y1="65365" x2="41362" y2="65365"/>
                        <a14:foregroundMark x1="41362" y1="65365" x2="41362" y2="65365"/>
                        <a14:foregroundMark x1="39751" y1="58854" x2="39751" y2="58854"/>
                        <a14:foregroundMark x1="39531" y1="59115" x2="39531" y2="60026"/>
                        <a14:foregroundMark x1="39531" y1="60026" x2="39531" y2="60026"/>
                        <a14:foregroundMark x1="39531" y1="60026" x2="39531" y2="60026"/>
                        <a14:foregroundMark x1="36750" y1="64714" x2="36750" y2="64714"/>
                        <a14:foregroundMark x1="36750" y1="64714" x2="36750" y2="64714"/>
                        <a14:foregroundMark x1="36750" y1="64714" x2="36750" y2="64714"/>
                        <a14:foregroundMark x1="35139" y1="63932" x2="35139" y2="63932"/>
                        <a14:foregroundMark x1="35066" y1="63932" x2="35066" y2="63932"/>
                        <a14:foregroundMark x1="35066" y1="63932" x2="35066" y2="63932"/>
                        <a14:foregroundMark x1="34919" y1="66276" x2="34919" y2="66276"/>
                        <a14:foregroundMark x1="35286" y1="66146" x2="35286" y2="66146"/>
                        <a14:foregroundMark x1="35286" y1="66146" x2="35286" y2="66146"/>
                        <a14:foregroundMark x1="35286" y1="66146" x2="35286" y2="66146"/>
                        <a14:foregroundMark x1="41728" y1="65885" x2="41728" y2="65885"/>
                        <a14:foregroundMark x1="41728" y1="65885" x2="41728" y2="65885"/>
                        <a14:foregroundMark x1="41874" y1="65885" x2="41874" y2="65885"/>
                        <a14:foregroundMark x1="41874" y1="65885" x2="42387" y2="66536"/>
                        <a14:foregroundMark x1="35578" y1="30078" x2="35578" y2="30078"/>
                        <a14:foregroundMark x1="35578" y1="30078" x2="35578" y2="30078"/>
                        <a14:foregroundMark x1="37116" y1="60938" x2="37116" y2="60938"/>
                        <a14:foregroundMark x1="43045" y1="32422" x2="43045" y2="32422"/>
                        <a14:foregroundMark x1="33821" y1="32422" x2="33821" y2="32422"/>
                        <a14:foregroundMark x1="33821" y1="32422" x2="33821" y2="32422"/>
                        <a14:foregroundMark x1="35066" y1="25651" x2="35066" y2="25651"/>
                        <a14:foregroundMark x1="44876" y1="29557" x2="44876" y2="29557"/>
                        <a14:foregroundMark x1="42167" y1="67188" x2="42167" y2="67188"/>
                        <a14:foregroundMark x1="32943" y1="58594" x2="32943" y2="58594"/>
                        <a14:foregroundMark x1="33089" y1="58594" x2="33089" y2="58594"/>
                        <a14:foregroundMark x1="33089" y1="58854" x2="33089" y2="58854"/>
                        <a14:foregroundMark x1="33089" y1="58854" x2="33089" y2="58854"/>
                        <a14:foregroundMark x1="33089" y1="58854" x2="33089" y2="58854"/>
                        <a14:foregroundMark x1="31845" y1="56771" x2="31845" y2="56771"/>
                        <a14:foregroundMark x1="31845" y1="56771" x2="31845" y2="56771"/>
                        <a14:foregroundMark x1="37555" y1="64453" x2="37555" y2="64453"/>
                        <a14:foregroundMark x1="37555" y1="64453" x2="37555" y2="64453"/>
                        <a14:foregroundMark x1="37555" y1="64453" x2="37555" y2="64453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39239" y1="62370" x2="39239" y2="62370"/>
                        <a14:foregroundMark x1="39239" y1="62370" x2="39239" y2="62370"/>
                        <a14:foregroundMark x1="39239" y1="62370" x2="39239" y2="62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19554" r="54280" b="59065"/>
          <a:stretch/>
        </p:blipFill>
        <p:spPr>
          <a:xfrm>
            <a:off x="939452" y="775345"/>
            <a:ext cx="2911254" cy="2779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A176C-28AA-42A0-B346-528433384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10" b="89193" l="28917" r="81113">
                        <a14:foregroundMark x1="40849" y1="33073" x2="40849" y2="33073"/>
                        <a14:foregroundMark x1="32430" y1="29297" x2="32430" y2="29297"/>
                        <a14:foregroundMark x1="32430" y1="29297" x2="32430" y2="29297"/>
                        <a14:foregroundMark x1="66105" y1="36849" x2="66105" y2="36849"/>
                        <a14:foregroundMark x1="57687" y1="33333" x2="57687" y2="33333"/>
                        <a14:foregroundMark x1="64495" y1="66146" x2="64495" y2="66146"/>
                        <a14:foregroundMark x1="64495" y1="66146" x2="64495" y2="66146"/>
                        <a14:foregroundMark x1="60835" y1="60286" x2="60835" y2="60286"/>
                        <a14:foregroundMark x1="60835" y1="60286" x2="60835" y2="60286"/>
                        <a14:foregroundMark x1="40264" y1="64193" x2="40264" y2="64193"/>
                        <a14:foregroundMark x1="40264" y1="64193" x2="40264" y2="64193"/>
                        <a14:foregroundMark x1="34114" y1="61198" x2="34114" y2="61198"/>
                        <a14:foregroundMark x1="34627" y1="61849" x2="34627" y2="61849"/>
                        <a14:foregroundMark x1="58346" y1="59766" x2="58346" y2="59766"/>
                        <a14:foregroundMark x1="48463" y1="42188" x2="48463" y2="42188"/>
                        <a14:foregroundMark x1="50073" y1="42708" x2="50073" y2="42708"/>
                        <a14:foregroundMark x1="50073" y1="42708" x2="50073" y2="43359"/>
                        <a14:foregroundMark x1="50073" y1="43620" x2="50073" y2="43620"/>
                        <a14:foregroundMark x1="50146" y1="44271" x2="50146" y2="44271"/>
                        <a14:foregroundMark x1="50293" y1="44271" x2="50293" y2="44271"/>
                        <a14:foregroundMark x1="40410" y1="31901" x2="40410" y2="31901"/>
                        <a14:foregroundMark x1="39898" y1="27995" x2="39898" y2="27995"/>
                        <a14:foregroundMark x1="76061" y1="89193" x2="76061" y2="89193"/>
                        <a14:foregroundMark x1="65300" y1="66536" x2="65300" y2="66536"/>
                        <a14:foregroundMark x1="65300" y1="66536" x2="65300" y2="66536"/>
                        <a14:foregroundMark x1="71376" y1="69401" x2="71376" y2="69401"/>
                        <a14:foregroundMark x1="70571" y1="60938" x2="70571" y2="60938"/>
                        <a14:foregroundMark x1="40703" y1="62109" x2="40703" y2="62109"/>
                        <a14:foregroundMark x1="41215" y1="61849" x2="41215" y2="61849"/>
                        <a14:foregroundMark x1="41728" y1="61849" x2="41728" y2="61849"/>
                        <a14:foregroundMark x1="43704" y1="64974" x2="43704" y2="64974"/>
                        <a14:foregroundMark x1="43704" y1="64974" x2="43704" y2="64974"/>
                        <a14:foregroundMark x1="43704" y1="64974" x2="43704" y2="64974"/>
                        <a14:foregroundMark x1="42826" y1="63021" x2="42826" y2="63021"/>
                        <a14:foregroundMark x1="42387" y1="63021" x2="42387" y2="63021"/>
                        <a14:foregroundMark x1="42387" y1="62630" x2="42387" y2="62630"/>
                        <a14:foregroundMark x1="34919" y1="63802" x2="34919" y2="63802"/>
                        <a14:foregroundMark x1="35066" y1="63932" x2="35066" y2="63932"/>
                        <a14:foregroundMark x1="32650" y1="27734" x2="32650" y2="27734"/>
                        <a14:foregroundMark x1="32650" y1="27734" x2="32650" y2="27734"/>
                        <a14:foregroundMark x1="30527" y1="26823" x2="30527" y2="26823"/>
                        <a14:foregroundMark x1="61347" y1="60417" x2="61347" y2="60417"/>
                        <a14:foregroundMark x1="68741" y1="30469" x2="68741" y2="30469"/>
                        <a14:foregroundMark x1="36750" y1="60677" x2="36750" y2="60677"/>
                        <a14:foregroundMark x1="56735" y1="59766" x2="56735" y2="59766"/>
                        <a14:foregroundMark x1="37116" y1="63281" x2="37116" y2="63281"/>
                        <a14:foregroundMark x1="42020" y1="65104" x2="42020" y2="65104"/>
                        <a14:foregroundMark x1="42020" y1="64974" x2="42020" y2="64974"/>
                        <a14:foregroundMark x1="42020" y1="64974" x2="42167" y2="63932"/>
                        <a14:foregroundMark x1="36457" y1="63281" x2="36457" y2="63281"/>
                        <a14:foregroundMark x1="36384" y1="63542" x2="36384" y2="63542"/>
                        <a14:foregroundMark x1="36384" y1="63542" x2="36384" y2="63542"/>
                        <a14:foregroundMark x1="36384" y1="63542" x2="36384" y2="63542"/>
                        <a14:foregroundMark x1="36384" y1="63542" x2="36384" y2="63542"/>
                        <a14:foregroundMark x1="36750" y1="63281" x2="36750" y2="63281"/>
                        <a14:foregroundMark x1="36750" y1="63281" x2="36750" y2="63281"/>
                        <a14:foregroundMark x1="36750" y1="66797" x2="36750" y2="66797"/>
                        <a14:foregroundMark x1="36750" y1="66797" x2="36750" y2="66797"/>
                        <a14:foregroundMark x1="36750" y1="66797" x2="36750" y2="66797"/>
                        <a14:foregroundMark x1="34407" y1="59766" x2="34407" y2="59766"/>
                        <a14:foregroundMark x1="34407" y1="59766" x2="34407" y2="59766"/>
                        <a14:foregroundMark x1="34407" y1="59505" x2="34407" y2="59505"/>
                        <a14:foregroundMark x1="34407" y1="59505" x2="34407" y2="59505"/>
                        <a14:foregroundMark x1="34627" y1="27474" x2="34627" y2="27474"/>
                        <a14:foregroundMark x1="34627" y1="27474" x2="34627" y2="27474"/>
                        <a14:foregroundMark x1="41362" y1="65365" x2="41362" y2="65365"/>
                        <a14:foregroundMark x1="41362" y1="65365" x2="41362" y2="65365"/>
                        <a14:foregroundMark x1="41362" y1="65365" x2="41362" y2="65365"/>
                        <a14:foregroundMark x1="39751" y1="58854" x2="39751" y2="58854"/>
                        <a14:foregroundMark x1="39531" y1="59115" x2="39531" y2="60026"/>
                        <a14:foregroundMark x1="39531" y1="60026" x2="39531" y2="60026"/>
                        <a14:foregroundMark x1="39531" y1="60026" x2="39531" y2="60026"/>
                        <a14:foregroundMark x1="36750" y1="64714" x2="36750" y2="64714"/>
                        <a14:foregroundMark x1="36750" y1="64714" x2="36750" y2="64714"/>
                        <a14:foregroundMark x1="36750" y1="64714" x2="36750" y2="64714"/>
                        <a14:foregroundMark x1="35139" y1="63932" x2="35139" y2="63932"/>
                        <a14:foregroundMark x1="35066" y1="63932" x2="35066" y2="63932"/>
                        <a14:foregroundMark x1="35066" y1="63932" x2="35066" y2="63932"/>
                        <a14:foregroundMark x1="34919" y1="66276" x2="34919" y2="66276"/>
                        <a14:foregroundMark x1="35286" y1="66146" x2="35286" y2="66146"/>
                        <a14:foregroundMark x1="35286" y1="66146" x2="35286" y2="66146"/>
                        <a14:foregroundMark x1="35286" y1="66146" x2="35286" y2="66146"/>
                        <a14:foregroundMark x1="41728" y1="65885" x2="41728" y2="65885"/>
                        <a14:foregroundMark x1="41728" y1="65885" x2="41728" y2="65885"/>
                        <a14:foregroundMark x1="41874" y1="65885" x2="41874" y2="65885"/>
                        <a14:foregroundMark x1="41874" y1="65885" x2="42387" y2="66536"/>
                        <a14:foregroundMark x1="35578" y1="30078" x2="35578" y2="30078"/>
                        <a14:foregroundMark x1="35578" y1="30078" x2="35578" y2="30078"/>
                        <a14:foregroundMark x1="37116" y1="60938" x2="37116" y2="60938"/>
                        <a14:foregroundMark x1="43045" y1="32422" x2="43045" y2="32422"/>
                        <a14:foregroundMark x1="33821" y1="32422" x2="33821" y2="32422"/>
                        <a14:foregroundMark x1="33821" y1="32422" x2="33821" y2="32422"/>
                        <a14:foregroundMark x1="35066" y1="25651" x2="35066" y2="25651"/>
                        <a14:foregroundMark x1="44876" y1="29557" x2="44876" y2="29557"/>
                        <a14:foregroundMark x1="42167" y1="67188" x2="42167" y2="67188"/>
                        <a14:foregroundMark x1="32943" y1="58594" x2="32943" y2="58594"/>
                        <a14:foregroundMark x1="33089" y1="58594" x2="33089" y2="58594"/>
                        <a14:foregroundMark x1="33089" y1="58854" x2="33089" y2="58854"/>
                        <a14:foregroundMark x1="33089" y1="58854" x2="33089" y2="58854"/>
                        <a14:foregroundMark x1="33089" y1="58854" x2="33089" y2="58854"/>
                        <a14:foregroundMark x1="31845" y1="56771" x2="31845" y2="56771"/>
                        <a14:foregroundMark x1="31845" y1="56771" x2="31845" y2="56771"/>
                        <a14:foregroundMark x1="37555" y1="64453" x2="37555" y2="64453"/>
                        <a14:foregroundMark x1="37555" y1="64453" x2="37555" y2="64453"/>
                        <a14:foregroundMark x1="37555" y1="64453" x2="37555" y2="64453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39239" y1="62370" x2="39239" y2="62370"/>
                        <a14:foregroundMark x1="39239" y1="62370" x2="39239" y2="62370"/>
                        <a14:foregroundMark x1="39239" y1="62370" x2="39239" y2="62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87" t="20806" r="28698" b="57813"/>
          <a:stretch/>
        </p:blipFill>
        <p:spPr>
          <a:xfrm>
            <a:off x="6170191" y="698856"/>
            <a:ext cx="2911254" cy="2779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AF90B2-A066-4309-AE46-3371EEDED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10" b="89193" l="28917" r="81113">
                        <a14:foregroundMark x1="40849" y1="33073" x2="40849" y2="33073"/>
                        <a14:foregroundMark x1="32430" y1="29297" x2="32430" y2="29297"/>
                        <a14:foregroundMark x1="32430" y1="29297" x2="32430" y2="29297"/>
                        <a14:foregroundMark x1="66105" y1="36849" x2="66105" y2="36849"/>
                        <a14:foregroundMark x1="57687" y1="33333" x2="57687" y2="33333"/>
                        <a14:foregroundMark x1="64495" y1="66146" x2="64495" y2="66146"/>
                        <a14:foregroundMark x1="64495" y1="66146" x2="64495" y2="66146"/>
                        <a14:foregroundMark x1="60835" y1="60286" x2="60835" y2="60286"/>
                        <a14:foregroundMark x1="60835" y1="60286" x2="60835" y2="60286"/>
                        <a14:foregroundMark x1="40264" y1="64193" x2="40264" y2="64193"/>
                        <a14:foregroundMark x1="40264" y1="64193" x2="40264" y2="64193"/>
                        <a14:foregroundMark x1="34114" y1="61198" x2="34114" y2="61198"/>
                        <a14:foregroundMark x1="34627" y1="61849" x2="34627" y2="61849"/>
                        <a14:foregroundMark x1="58346" y1="59766" x2="58346" y2="59766"/>
                        <a14:foregroundMark x1="48463" y1="42188" x2="48463" y2="42188"/>
                        <a14:foregroundMark x1="50073" y1="42708" x2="50073" y2="42708"/>
                        <a14:foregroundMark x1="50073" y1="42708" x2="50073" y2="43359"/>
                        <a14:foregroundMark x1="50073" y1="43620" x2="50073" y2="43620"/>
                        <a14:foregroundMark x1="50146" y1="44271" x2="50146" y2="44271"/>
                        <a14:foregroundMark x1="50293" y1="44271" x2="50293" y2="44271"/>
                        <a14:foregroundMark x1="40410" y1="31901" x2="40410" y2="31901"/>
                        <a14:foregroundMark x1="39898" y1="27995" x2="39898" y2="27995"/>
                        <a14:foregroundMark x1="76061" y1="89193" x2="76061" y2="89193"/>
                        <a14:foregroundMark x1="65300" y1="66536" x2="65300" y2="66536"/>
                        <a14:foregroundMark x1="65300" y1="66536" x2="65300" y2="66536"/>
                        <a14:foregroundMark x1="71376" y1="69401" x2="71376" y2="69401"/>
                        <a14:foregroundMark x1="70571" y1="60938" x2="70571" y2="60938"/>
                        <a14:foregroundMark x1="40703" y1="62109" x2="40703" y2="62109"/>
                        <a14:foregroundMark x1="41215" y1="61849" x2="41215" y2="61849"/>
                        <a14:foregroundMark x1="41728" y1="61849" x2="41728" y2="61849"/>
                        <a14:foregroundMark x1="43704" y1="64974" x2="43704" y2="64974"/>
                        <a14:foregroundMark x1="43704" y1="64974" x2="43704" y2="64974"/>
                        <a14:foregroundMark x1="43704" y1="64974" x2="43704" y2="64974"/>
                        <a14:foregroundMark x1="42826" y1="63021" x2="42826" y2="63021"/>
                        <a14:foregroundMark x1="42387" y1="63021" x2="42387" y2="63021"/>
                        <a14:foregroundMark x1="42387" y1="62630" x2="42387" y2="62630"/>
                        <a14:foregroundMark x1="34919" y1="63802" x2="34919" y2="63802"/>
                        <a14:foregroundMark x1="35066" y1="63932" x2="35066" y2="63932"/>
                        <a14:foregroundMark x1="32650" y1="27734" x2="32650" y2="27734"/>
                        <a14:foregroundMark x1="32650" y1="27734" x2="32650" y2="27734"/>
                        <a14:foregroundMark x1="30527" y1="26823" x2="30527" y2="26823"/>
                        <a14:foregroundMark x1="61347" y1="60417" x2="61347" y2="60417"/>
                        <a14:foregroundMark x1="68741" y1="30469" x2="68741" y2="30469"/>
                        <a14:foregroundMark x1="36750" y1="60677" x2="36750" y2="60677"/>
                        <a14:foregroundMark x1="56735" y1="59766" x2="56735" y2="59766"/>
                        <a14:foregroundMark x1="37116" y1="63281" x2="37116" y2="63281"/>
                        <a14:foregroundMark x1="42020" y1="65104" x2="42020" y2="65104"/>
                        <a14:foregroundMark x1="42020" y1="64974" x2="42020" y2="64974"/>
                        <a14:foregroundMark x1="42020" y1="64974" x2="42167" y2="63932"/>
                        <a14:foregroundMark x1="36457" y1="63281" x2="36457" y2="63281"/>
                        <a14:foregroundMark x1="36384" y1="63542" x2="36384" y2="63542"/>
                        <a14:foregroundMark x1="36384" y1="63542" x2="36384" y2="63542"/>
                        <a14:foregroundMark x1="36384" y1="63542" x2="36384" y2="63542"/>
                        <a14:foregroundMark x1="36384" y1="63542" x2="36384" y2="63542"/>
                        <a14:foregroundMark x1="36750" y1="63281" x2="36750" y2="63281"/>
                        <a14:foregroundMark x1="36750" y1="63281" x2="36750" y2="63281"/>
                        <a14:foregroundMark x1="36750" y1="66797" x2="36750" y2="66797"/>
                        <a14:foregroundMark x1="36750" y1="66797" x2="36750" y2="66797"/>
                        <a14:foregroundMark x1="36750" y1="66797" x2="36750" y2="66797"/>
                        <a14:foregroundMark x1="34407" y1="59766" x2="34407" y2="59766"/>
                        <a14:foregroundMark x1="34407" y1="59766" x2="34407" y2="59766"/>
                        <a14:foregroundMark x1="34407" y1="59505" x2="34407" y2="59505"/>
                        <a14:foregroundMark x1="34407" y1="59505" x2="34407" y2="59505"/>
                        <a14:foregroundMark x1="34627" y1="27474" x2="34627" y2="27474"/>
                        <a14:foregroundMark x1="34627" y1="27474" x2="34627" y2="27474"/>
                        <a14:foregroundMark x1="41362" y1="65365" x2="41362" y2="65365"/>
                        <a14:foregroundMark x1="41362" y1="65365" x2="41362" y2="65365"/>
                        <a14:foregroundMark x1="41362" y1="65365" x2="41362" y2="65365"/>
                        <a14:foregroundMark x1="39751" y1="58854" x2="39751" y2="58854"/>
                        <a14:foregroundMark x1="39531" y1="59115" x2="39531" y2="60026"/>
                        <a14:foregroundMark x1="39531" y1="60026" x2="39531" y2="60026"/>
                        <a14:foregroundMark x1="39531" y1="60026" x2="39531" y2="60026"/>
                        <a14:foregroundMark x1="36750" y1="64714" x2="36750" y2="64714"/>
                        <a14:foregroundMark x1="36750" y1="64714" x2="36750" y2="64714"/>
                        <a14:foregroundMark x1="36750" y1="64714" x2="36750" y2="64714"/>
                        <a14:foregroundMark x1="35139" y1="63932" x2="35139" y2="63932"/>
                        <a14:foregroundMark x1="35066" y1="63932" x2="35066" y2="63932"/>
                        <a14:foregroundMark x1="35066" y1="63932" x2="35066" y2="63932"/>
                        <a14:foregroundMark x1="34919" y1="66276" x2="34919" y2="66276"/>
                        <a14:foregroundMark x1="35286" y1="66146" x2="35286" y2="66146"/>
                        <a14:foregroundMark x1="35286" y1="66146" x2="35286" y2="66146"/>
                        <a14:foregroundMark x1="35286" y1="66146" x2="35286" y2="66146"/>
                        <a14:foregroundMark x1="41728" y1="65885" x2="41728" y2="65885"/>
                        <a14:foregroundMark x1="41728" y1="65885" x2="41728" y2="65885"/>
                        <a14:foregroundMark x1="41874" y1="65885" x2="41874" y2="65885"/>
                        <a14:foregroundMark x1="41874" y1="65885" x2="42387" y2="66536"/>
                        <a14:foregroundMark x1="35578" y1="30078" x2="35578" y2="30078"/>
                        <a14:foregroundMark x1="35578" y1="30078" x2="35578" y2="30078"/>
                        <a14:foregroundMark x1="37116" y1="60938" x2="37116" y2="60938"/>
                        <a14:foregroundMark x1="43045" y1="32422" x2="43045" y2="32422"/>
                        <a14:foregroundMark x1="33821" y1="32422" x2="33821" y2="32422"/>
                        <a14:foregroundMark x1="33821" y1="32422" x2="33821" y2="32422"/>
                        <a14:foregroundMark x1="35066" y1="25651" x2="35066" y2="25651"/>
                        <a14:foregroundMark x1="44876" y1="29557" x2="44876" y2="29557"/>
                        <a14:foregroundMark x1="42167" y1="67188" x2="42167" y2="67188"/>
                        <a14:foregroundMark x1="32943" y1="58594" x2="32943" y2="58594"/>
                        <a14:foregroundMark x1="33089" y1="58594" x2="33089" y2="58594"/>
                        <a14:foregroundMark x1="33089" y1="58854" x2="33089" y2="58854"/>
                        <a14:foregroundMark x1="33089" y1="58854" x2="33089" y2="58854"/>
                        <a14:foregroundMark x1="33089" y1="58854" x2="33089" y2="58854"/>
                        <a14:foregroundMark x1="31845" y1="56771" x2="31845" y2="56771"/>
                        <a14:foregroundMark x1="31845" y1="56771" x2="31845" y2="56771"/>
                        <a14:foregroundMark x1="37555" y1="64453" x2="37555" y2="64453"/>
                        <a14:foregroundMark x1="37555" y1="64453" x2="37555" y2="64453"/>
                        <a14:foregroundMark x1="37555" y1="64453" x2="37555" y2="64453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39239" y1="62370" x2="39239" y2="62370"/>
                        <a14:foregroundMark x1="39239" y1="62370" x2="39239" y2="62370"/>
                        <a14:foregroundMark x1="39239" y1="62370" x2="39239" y2="62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52" t="53000" r="28338" b="27478"/>
          <a:stretch/>
        </p:blipFill>
        <p:spPr>
          <a:xfrm>
            <a:off x="6170191" y="3367196"/>
            <a:ext cx="3308512" cy="2538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549EBE-59FE-458A-9CA1-C10EFCAB4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10" b="89193" l="28917" r="81113">
                        <a14:foregroundMark x1="40849" y1="33073" x2="40849" y2="33073"/>
                        <a14:foregroundMark x1="32430" y1="29297" x2="32430" y2="29297"/>
                        <a14:foregroundMark x1="32430" y1="29297" x2="32430" y2="29297"/>
                        <a14:foregroundMark x1="66105" y1="36849" x2="66105" y2="36849"/>
                        <a14:foregroundMark x1="57687" y1="33333" x2="57687" y2="33333"/>
                        <a14:foregroundMark x1="64495" y1="66146" x2="64495" y2="66146"/>
                        <a14:foregroundMark x1="64495" y1="66146" x2="64495" y2="66146"/>
                        <a14:foregroundMark x1="60835" y1="60286" x2="60835" y2="60286"/>
                        <a14:foregroundMark x1="60835" y1="60286" x2="60835" y2="60286"/>
                        <a14:foregroundMark x1="40264" y1="64193" x2="40264" y2="64193"/>
                        <a14:foregroundMark x1="40264" y1="64193" x2="40264" y2="64193"/>
                        <a14:foregroundMark x1="34114" y1="61198" x2="34114" y2="61198"/>
                        <a14:foregroundMark x1="34627" y1="61849" x2="34627" y2="61849"/>
                        <a14:foregroundMark x1="58346" y1="59766" x2="58346" y2="59766"/>
                        <a14:foregroundMark x1="48463" y1="42188" x2="48463" y2="42188"/>
                        <a14:foregroundMark x1="50073" y1="42708" x2="50073" y2="42708"/>
                        <a14:foregroundMark x1="50073" y1="42708" x2="50073" y2="43359"/>
                        <a14:foregroundMark x1="50073" y1="43620" x2="50073" y2="43620"/>
                        <a14:foregroundMark x1="50146" y1="44271" x2="50146" y2="44271"/>
                        <a14:foregroundMark x1="50293" y1="44271" x2="50293" y2="44271"/>
                        <a14:foregroundMark x1="40410" y1="31901" x2="40410" y2="31901"/>
                        <a14:foregroundMark x1="39898" y1="27995" x2="39898" y2="27995"/>
                        <a14:foregroundMark x1="76061" y1="89193" x2="76061" y2="89193"/>
                        <a14:foregroundMark x1="65300" y1="66536" x2="65300" y2="66536"/>
                        <a14:foregroundMark x1="65300" y1="66536" x2="65300" y2="66536"/>
                        <a14:foregroundMark x1="71376" y1="69401" x2="71376" y2="69401"/>
                        <a14:foregroundMark x1="70571" y1="60938" x2="70571" y2="60938"/>
                        <a14:foregroundMark x1="40703" y1="62109" x2="40703" y2="62109"/>
                        <a14:foregroundMark x1="41215" y1="61849" x2="41215" y2="61849"/>
                        <a14:foregroundMark x1="41728" y1="61849" x2="41728" y2="61849"/>
                        <a14:foregroundMark x1="43704" y1="64974" x2="43704" y2="64974"/>
                        <a14:foregroundMark x1="43704" y1="64974" x2="43704" y2="64974"/>
                        <a14:foregroundMark x1="43704" y1="64974" x2="43704" y2="64974"/>
                        <a14:foregroundMark x1="42826" y1="63021" x2="42826" y2="63021"/>
                        <a14:foregroundMark x1="42387" y1="63021" x2="42387" y2="63021"/>
                        <a14:foregroundMark x1="42387" y1="62630" x2="42387" y2="62630"/>
                        <a14:foregroundMark x1="34919" y1="63802" x2="34919" y2="63802"/>
                        <a14:foregroundMark x1="35066" y1="63932" x2="35066" y2="63932"/>
                        <a14:foregroundMark x1="32650" y1="27734" x2="32650" y2="27734"/>
                        <a14:foregroundMark x1="32650" y1="27734" x2="32650" y2="27734"/>
                        <a14:foregroundMark x1="30527" y1="26823" x2="30527" y2="26823"/>
                        <a14:foregroundMark x1="61347" y1="60417" x2="61347" y2="60417"/>
                        <a14:foregroundMark x1="68741" y1="30469" x2="68741" y2="30469"/>
                        <a14:foregroundMark x1="36750" y1="60677" x2="36750" y2="60677"/>
                        <a14:foregroundMark x1="56735" y1="59766" x2="56735" y2="59766"/>
                        <a14:foregroundMark x1="37116" y1="63281" x2="37116" y2="63281"/>
                        <a14:foregroundMark x1="42020" y1="65104" x2="42020" y2="65104"/>
                        <a14:foregroundMark x1="42020" y1="64974" x2="42020" y2="64974"/>
                        <a14:foregroundMark x1="42020" y1="64974" x2="42167" y2="63932"/>
                        <a14:foregroundMark x1="36457" y1="63281" x2="36457" y2="63281"/>
                        <a14:foregroundMark x1="36384" y1="63542" x2="36384" y2="63542"/>
                        <a14:foregroundMark x1="36384" y1="63542" x2="36384" y2="63542"/>
                        <a14:foregroundMark x1="36384" y1="63542" x2="36384" y2="63542"/>
                        <a14:foregroundMark x1="36384" y1="63542" x2="36384" y2="63542"/>
                        <a14:foregroundMark x1="36750" y1="63281" x2="36750" y2="63281"/>
                        <a14:foregroundMark x1="36750" y1="63281" x2="36750" y2="63281"/>
                        <a14:foregroundMark x1="36750" y1="66797" x2="36750" y2="66797"/>
                        <a14:foregroundMark x1="36750" y1="66797" x2="36750" y2="66797"/>
                        <a14:foregroundMark x1="36750" y1="66797" x2="36750" y2="66797"/>
                        <a14:foregroundMark x1="34407" y1="59766" x2="34407" y2="59766"/>
                        <a14:foregroundMark x1="34407" y1="59766" x2="34407" y2="59766"/>
                        <a14:foregroundMark x1="34407" y1="59505" x2="34407" y2="59505"/>
                        <a14:foregroundMark x1="34407" y1="59505" x2="34407" y2="59505"/>
                        <a14:foregroundMark x1="34627" y1="27474" x2="34627" y2="27474"/>
                        <a14:foregroundMark x1="34627" y1="27474" x2="34627" y2="27474"/>
                        <a14:foregroundMark x1="41362" y1="65365" x2="41362" y2="65365"/>
                        <a14:foregroundMark x1="41362" y1="65365" x2="41362" y2="65365"/>
                        <a14:foregroundMark x1="41362" y1="65365" x2="41362" y2="65365"/>
                        <a14:foregroundMark x1="39751" y1="58854" x2="39751" y2="58854"/>
                        <a14:foregroundMark x1="39531" y1="59115" x2="39531" y2="60026"/>
                        <a14:foregroundMark x1="39531" y1="60026" x2="39531" y2="60026"/>
                        <a14:foregroundMark x1="39531" y1="60026" x2="39531" y2="60026"/>
                        <a14:foregroundMark x1="36750" y1="64714" x2="36750" y2="64714"/>
                        <a14:foregroundMark x1="36750" y1="64714" x2="36750" y2="64714"/>
                        <a14:foregroundMark x1="36750" y1="64714" x2="36750" y2="64714"/>
                        <a14:foregroundMark x1="35139" y1="63932" x2="35139" y2="63932"/>
                        <a14:foregroundMark x1="35066" y1="63932" x2="35066" y2="63932"/>
                        <a14:foregroundMark x1="35066" y1="63932" x2="35066" y2="63932"/>
                        <a14:foregroundMark x1="34919" y1="66276" x2="34919" y2="66276"/>
                        <a14:foregroundMark x1="35286" y1="66146" x2="35286" y2="66146"/>
                        <a14:foregroundMark x1="35286" y1="66146" x2="35286" y2="66146"/>
                        <a14:foregroundMark x1="35286" y1="66146" x2="35286" y2="66146"/>
                        <a14:foregroundMark x1="41728" y1="65885" x2="41728" y2="65885"/>
                        <a14:foregroundMark x1="41728" y1="65885" x2="41728" y2="65885"/>
                        <a14:foregroundMark x1="41874" y1="65885" x2="41874" y2="65885"/>
                        <a14:foregroundMark x1="41874" y1="65885" x2="42387" y2="66536"/>
                        <a14:foregroundMark x1="35578" y1="30078" x2="35578" y2="30078"/>
                        <a14:foregroundMark x1="35578" y1="30078" x2="35578" y2="30078"/>
                        <a14:foregroundMark x1="37116" y1="60938" x2="37116" y2="60938"/>
                        <a14:foregroundMark x1="43045" y1="32422" x2="43045" y2="32422"/>
                        <a14:foregroundMark x1="33821" y1="32422" x2="33821" y2="32422"/>
                        <a14:foregroundMark x1="33821" y1="32422" x2="33821" y2="32422"/>
                        <a14:foregroundMark x1="35066" y1="25651" x2="35066" y2="25651"/>
                        <a14:foregroundMark x1="44876" y1="29557" x2="44876" y2="29557"/>
                        <a14:foregroundMark x1="42167" y1="67188" x2="42167" y2="67188"/>
                        <a14:foregroundMark x1="32943" y1="58594" x2="32943" y2="58594"/>
                        <a14:foregroundMark x1="33089" y1="58594" x2="33089" y2="58594"/>
                        <a14:foregroundMark x1="33089" y1="58854" x2="33089" y2="58854"/>
                        <a14:foregroundMark x1="33089" y1="58854" x2="33089" y2="58854"/>
                        <a14:foregroundMark x1="33089" y1="58854" x2="33089" y2="58854"/>
                        <a14:foregroundMark x1="31845" y1="56771" x2="31845" y2="56771"/>
                        <a14:foregroundMark x1="31845" y1="56771" x2="31845" y2="56771"/>
                        <a14:foregroundMark x1="37555" y1="64453" x2="37555" y2="64453"/>
                        <a14:foregroundMark x1="37555" y1="64453" x2="37555" y2="64453"/>
                        <a14:foregroundMark x1="37555" y1="64453" x2="37555" y2="64453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41362" y1="65885" x2="41362" y2="65885"/>
                        <a14:foregroundMark x1="39239" y1="62370" x2="39239" y2="62370"/>
                        <a14:foregroundMark x1="39239" y1="62370" x2="39239" y2="62370"/>
                        <a14:foregroundMark x1="39239" y1="62370" x2="39239" y2="62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8" t="52625" r="52440" b="27685"/>
          <a:stretch/>
        </p:blipFill>
        <p:spPr>
          <a:xfrm>
            <a:off x="1144264" y="3522696"/>
            <a:ext cx="3286447" cy="2559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9823E9-361F-47A5-A3CB-4FC1E2A909D5}"/>
              </a:ext>
            </a:extLst>
          </p:cNvPr>
          <p:cNvSpPr txBox="1"/>
          <p:nvPr/>
        </p:nvSpPr>
        <p:spPr>
          <a:xfrm>
            <a:off x="939452" y="37137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51025-6D78-41BD-9ABA-79915B46E364}"/>
              </a:ext>
            </a:extLst>
          </p:cNvPr>
          <p:cNvSpPr txBox="1"/>
          <p:nvPr/>
        </p:nvSpPr>
        <p:spPr>
          <a:xfrm>
            <a:off x="4432282" y="2081737"/>
            <a:ext cx="1737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F7F5E-108D-41E4-B765-400ECF7DF4E0}"/>
              </a:ext>
            </a:extLst>
          </p:cNvPr>
          <p:cNvSpPr txBox="1"/>
          <p:nvPr/>
        </p:nvSpPr>
        <p:spPr>
          <a:xfrm>
            <a:off x="1585253" y="5880447"/>
            <a:ext cx="7173242" cy="7867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B89C01-3B0D-45C4-9388-7398B7D5310B}"/>
              </a:ext>
            </a:extLst>
          </p:cNvPr>
          <p:cNvSpPr/>
          <p:nvPr/>
        </p:nvSpPr>
        <p:spPr>
          <a:xfrm>
            <a:off x="2344889" y="6001059"/>
            <a:ext cx="546294" cy="545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203AB4-A4A0-425F-B358-257AADA84C98}"/>
              </a:ext>
            </a:extLst>
          </p:cNvPr>
          <p:cNvSpPr/>
          <p:nvPr/>
        </p:nvSpPr>
        <p:spPr>
          <a:xfrm>
            <a:off x="3038441" y="6001059"/>
            <a:ext cx="546294" cy="545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3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229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2020-08-18T14:46:19Z</dcterms:created>
  <dcterms:modified xsi:type="dcterms:W3CDTF">2020-09-27T04:15:12Z</dcterms:modified>
</cp:coreProperties>
</file>