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2" r:id="rId2"/>
    <p:sldId id="323" r:id="rId3"/>
    <p:sldId id="305" r:id="rId4"/>
    <p:sldId id="318" r:id="rId5"/>
    <p:sldId id="307" r:id="rId6"/>
    <p:sldId id="306" r:id="rId7"/>
    <p:sldId id="308" r:id="rId8"/>
    <p:sldId id="316" r:id="rId9"/>
    <p:sldId id="322" r:id="rId10"/>
    <p:sldId id="319" r:id="rId11"/>
    <p:sldId id="321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7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E7901-1AEB-483F-BCCD-50343C9C404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6B780-42CC-4106-BF41-BC3DF7BA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6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643B7-8D83-474D-9C83-9B48F29263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8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4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1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C98E-55E0-489D-8992-4EF2A8F37328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C0AA-36D9-4D70-863B-0DBB0FA50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1081" y="1556626"/>
            <a:ext cx="724108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23900" dirty="0"/>
          </a:p>
        </p:txBody>
      </p:sp>
    </p:spTree>
    <p:extLst>
      <p:ext uri="{BB962C8B-B14F-4D97-AF65-F5344CB8AC3E}">
        <p14:creationId xmlns:p14="http://schemas.microsoft.com/office/powerpoint/2010/main" val="23518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2389" y="578224"/>
            <a:ext cx="11311666" cy="5371652"/>
          </a:xfrm>
          <a:prstGeom prst="roundRect">
            <a:avLst>
              <a:gd name="adj" fmla="val 382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গল্প পাঠের মধ্য   দিয়ে শিক্ষার্থীরা মানবেতর প্রাণীর  প্রতি নিষ্ঠুরতা পরিহার করে  সহানুভূতিশীল হবে।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2376" y="389965"/>
            <a:ext cx="2770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</a:rPr>
              <a:t>শিক্ষা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9399" y="3922059"/>
            <a:ext cx="112998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কোনো পশু বা পাখির কোন কোন আচরণ তোমার কাছে মানুষের আচরনের মতো মনে হয়। তার একটি বর্ণনা দাও।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399" y="661596"/>
            <a:ext cx="11492978" cy="11582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66626" y="2716174"/>
            <a:ext cx="9154157" cy="1748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52" y="264902"/>
            <a:ext cx="8925318" cy="6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1" y="304800"/>
            <a:ext cx="5588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9501" y="2631825"/>
            <a:ext cx="820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(বাংলা ১ম পত্র ) </a:t>
            </a: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গদ্য  </a:t>
            </a:r>
            <a:endParaRPr lang="as-IN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0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626" y="708212"/>
            <a:ext cx="56184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72640" y="1345920"/>
            <a:ext cx="7975955" cy="10368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07337" y="2920359"/>
            <a:ext cx="8920126" cy="1981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62727" y="5260144"/>
            <a:ext cx="4795780" cy="61410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শরৎচন্দ্র চট্রোপাধ্যায়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 flipH="1">
            <a:off x="-632011" y="2100931"/>
            <a:ext cx="9063319" cy="1127760"/>
          </a:xfrm>
          <a:prstGeom prst="homePlate">
            <a:avLst>
              <a:gd name="adj" fmla="val 5841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68780" lvl="2" indent="-5715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সংক্ষেপে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লেখক-পরিচিতি বলতে পারবে? 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364531" y="2968286"/>
            <a:ext cx="9069913" cy="975360"/>
          </a:xfrm>
          <a:prstGeom prst="homePlate">
            <a:avLst>
              <a:gd name="adj" fmla="val 5841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54380" indent="-5715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নতুন শব্দের অর্থ বলতে পারবে? </a:t>
            </a:r>
          </a:p>
        </p:txBody>
      </p:sp>
      <p:sp>
        <p:nvSpPr>
          <p:cNvPr id="19" name="Pentagon 18"/>
          <p:cNvSpPr/>
          <p:nvPr/>
        </p:nvSpPr>
        <p:spPr>
          <a:xfrm flipH="1">
            <a:off x="-282388" y="3664830"/>
            <a:ext cx="12573000" cy="1048816"/>
          </a:xfrm>
          <a:prstGeom prst="homePlate">
            <a:avLst>
              <a:gd name="adj" fmla="val 5841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11580" lvl="1" indent="-571500" algn="ctr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মানবেতর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364531" y="4625377"/>
            <a:ext cx="8723210" cy="1048816"/>
          </a:xfrm>
          <a:prstGeom prst="homePlate">
            <a:avLst>
              <a:gd name="adj" fmla="val 5841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54380" indent="-5715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আলোচ্য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গদ্যাংশের সারমর্ম বলতে পারবে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0505" y="332584"/>
            <a:ext cx="27719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u="sng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0442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3962400" y="762000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1299" y="6091176"/>
            <a:ext cx="430276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- 15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১৮৭৬খ্রিষ্টাব্দ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1177"/>
            <a:ext cx="436626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১৬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১৯৩৮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25339" y="93092"/>
            <a:ext cx="3235960" cy="4805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8844" y="3336575"/>
            <a:ext cx="9049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 চট্টোপাধ্যায়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(১৫ সেপ্টেম্বর ১৮৭৬ - ১৬ জানুয়ারি ১৯৩৮) ছিলেন একজন বাঙালি লেখক, ঔপন্যাসিক, ও গল্পকার। তিনি দক্ষিণ এশিয়ার অন্যতম জনপ্রিয় এবং বাংলা ভাষার সবচেয়ে জনপ্রিয় </a:t>
            </a:r>
            <a:r>
              <a:rPr lang="as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কথাসাহিত্যিক।তার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উপন্যাস ভারতবর্ষের প্রধান ভাষাগুলোতে অনূদিত হয়েছে। 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বড়দিদি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(১৯১৩), 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পল্লীসমাজ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(১৯১৬), 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দেবদাস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(১৯১৭), 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চরিত্রহীন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(১৯১৭), 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শ্রীকান্ত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(চারখণ্ডে ১৯১৭-১৯৩৩), দত্তা (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১৯১৮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গৃহদাহ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(১৯২০), 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 দাবী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(১৯২৬), 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পরিণীতা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(১৯১৪), </a:t>
            </a:r>
            <a:r>
              <a:rPr lang="as-IN" sz="24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প্রশ্ন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(১৯৩১) ইত্যাদি শরৎচন্দ্র রচিত বিখ্যাত উপন্যাস</a:t>
            </a:r>
            <a:r>
              <a:rPr lang="as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সাহিত্যের ইতিহাসে অপ্রতিদ্বন্দ্বী জনপ্রিয়তার দরুন তিনি 'অপরাজেয় কথাশিল্পী' নামে খ্যাত। তিনি ঢাকা বিশ্ববিদ্যালয়ের থেকে 'ডিলিট' উপাধি পান 1936 খ্রিষ্টাব্দে।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69" y="661136"/>
            <a:ext cx="2095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 flipH="1">
            <a:off x="122816" y="1183341"/>
            <a:ext cx="12167795" cy="4612341"/>
          </a:xfrm>
          <a:prstGeom prst="homePlate">
            <a:avLst>
              <a:gd name="adj" fmla="val 58417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2880">
              <a:lnSpc>
                <a:spcPct val="90000"/>
              </a:lnSpc>
              <a:defRPr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কয়েকদিনের পরিচয়ের যে সম্পর্ক গড়ে  ওঠে তাই অতিথি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0">
              <a:lnSpc>
                <a:spcPct val="90000"/>
              </a:lnSpc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 ,মানুষে মানুষে যেমন স্নেহ প্রীতির সম্পর্ক অন্য জীবের সঙ্গে ও মানুষের তেমন সম্পর্ক গড়ে উঠতে পারে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কিন্তু সেই সম্পর্ক স্থায়ীরুপ পেতে বাধাগ্রস্ত হয় নানা প্রতিকূল কারণে।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অতিথি  কিছুতে  ভেতরে  ঢোকার  ভরশা পেলনা । সে তার মনের অনুভুতি মানুষকে বুঝাতে পারছেনা বলেই ভিতরে ঢুকতে পারলনা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5553" y="645459"/>
            <a:ext cx="465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মূল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562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2699683"/>
            <a:ext cx="10515600" cy="20336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কেবলই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ঢোকবার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!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দিন-দুই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কাটবে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নিস্তব্ধ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মধ্যাহ্নের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ঘরটা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15553" y="645459"/>
            <a:ext cx="465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মূল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03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1035</TotalTime>
  <Words>329</Words>
  <Application>Microsoft Office PowerPoint</Application>
  <PresentationFormat>Widescreen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DOEL</dc:creator>
  <cp:lastModifiedBy>PRITOM</cp:lastModifiedBy>
  <cp:revision>240</cp:revision>
  <dcterms:created xsi:type="dcterms:W3CDTF">2013-11-11T12:36:12Z</dcterms:created>
  <dcterms:modified xsi:type="dcterms:W3CDTF">2020-09-27T12:04:15Z</dcterms:modified>
</cp:coreProperties>
</file>