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316" r:id="rId3"/>
    <p:sldId id="303" r:id="rId4"/>
    <p:sldId id="263" r:id="rId5"/>
    <p:sldId id="269" r:id="rId6"/>
    <p:sldId id="270" r:id="rId7"/>
    <p:sldId id="295" r:id="rId8"/>
    <p:sldId id="301" r:id="rId9"/>
    <p:sldId id="296" r:id="rId10"/>
    <p:sldId id="298" r:id="rId11"/>
    <p:sldId id="297" r:id="rId12"/>
    <p:sldId id="300" r:id="rId13"/>
    <p:sldId id="271" r:id="rId14"/>
    <p:sldId id="274" r:id="rId15"/>
    <p:sldId id="273" r:id="rId16"/>
    <p:sldId id="272" r:id="rId17"/>
    <p:sldId id="275" r:id="rId18"/>
    <p:sldId id="290" r:id="rId19"/>
    <p:sldId id="286" r:id="rId20"/>
    <p:sldId id="285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1392" y="5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7C5FF-6118-45FF-A908-9E0751E841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8230-1439-41E8-84FE-730DD9D4F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1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133600"/>
            <a:ext cx="8178798" cy="1917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44" tIns="39022" rIns="78044" bIns="39022"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7391400" cy="4486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381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তাবু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1" y="2057400"/>
            <a:ext cx="6362700" cy="429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545" y="538621"/>
            <a:ext cx="495091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সেবায় স্কাউট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2606040" y="1381760"/>
            <a:ext cx="6842760" cy="418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3008" y="152400"/>
            <a:ext cx="4948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891" y="5334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মনুষকে সেবা মূলক কাজ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91" y="1276350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410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9525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06" y="381000"/>
            <a:ext cx="69342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1725" y="5410200"/>
            <a:ext cx="4240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স্কাউটের চিহ্ন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10744200" cy="3962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হোক বড় হো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কাজ করে মানুষের সেবা করাই স্কাউট ও গার্ল গাইডের উদ্দেশ্য। সমাজে কল্যান কর কাজের মধ্য দিয়ে </a:t>
            </a:r>
          </a:p>
          <a:p>
            <a:pPr marL="0" indent="0">
              <a:buNone/>
            </a:pP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গুনাবলি অর্জিত হয়।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91440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 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গাইডরা সব সময় 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	   </a:t>
            </a:r>
            <a:r>
              <a:rPr lang="bn-BD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 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 সম্মান করে।</a:t>
            </a:r>
          </a:p>
          <a:p>
            <a:pPr marL="0" indent="0" algn="ctr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গাইডের মূল মন্ত্র হল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 </a:t>
            </a:r>
            <a:r>
              <a:rPr lang="bn-BD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</a:p>
        </p:txBody>
      </p:sp>
    </p:spTree>
    <p:extLst>
      <p:ext uri="{BB962C8B-B14F-4D97-AF65-F5344CB8AC3E}">
        <p14:creationId xmlns:p14="http://schemas.microsoft.com/office/powerpoint/2010/main" val="18630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5626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82" y="304800"/>
            <a:ext cx="55626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54864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সমস্যায় সহয্য কারা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686800" cy="1096962"/>
          </a:xfrm>
        </p:spPr>
        <p:txBody>
          <a:bodyPr>
            <a:noAutofit/>
          </a:bodyPr>
          <a:lstStyle/>
          <a:p>
            <a:r>
              <a:rPr lang="bn-BD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চিকিৎসার উপকরণ</a:t>
            </a:r>
            <a:endParaRPr lang="en-US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02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প্যাড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কাঁচি</a:t>
            </a:r>
            <a:endParaRPr lang="bn-BD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ওষুধ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 </a:t>
            </a: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 তুলা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ডেটল/সেভলন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এন্টিসেপটি পাউডার</a:t>
            </a:r>
            <a:endParaRPr lang="bn-BD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29" y="255757"/>
            <a:ext cx="10114141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6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57200"/>
            <a:ext cx="2971800" cy="792162"/>
          </a:xfrm>
        </p:spPr>
        <p:txBody>
          <a:bodyPr>
            <a:noAutofit/>
          </a:bodyPr>
          <a:lstStyle/>
          <a:p>
            <a:r>
              <a:rPr lang="bn-BD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8382000" cy="4525963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6992938" algn="l"/>
              </a:tabLst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কয়েকটি উপকরনের নাম বল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 কাজ কাকে বলে ব্যাখ্যা কর।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676400"/>
            <a:ext cx="595387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0487" y="2819400"/>
            <a:ext cx="44013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Light" pitchFamily="2" charset="0"/>
                <a:cs typeface="NikoshLight" pitchFamily="2" charset="0"/>
              </a:rPr>
              <a:t>শ্রেণিঃ</a:t>
            </a:r>
            <a:r>
              <a:rPr lang="en-US" sz="3600" dirty="0">
                <a:latin typeface="NikoshLight" pitchFamily="2" charset="0"/>
                <a:cs typeface="NikoshLight" pitchFamily="2" charset="0"/>
              </a:rPr>
              <a:t> ৮ম</a:t>
            </a:r>
          </a:p>
          <a:p>
            <a:pPr algn="ctr"/>
            <a:r>
              <a:rPr lang="en-US" sz="3600" dirty="0" err="1">
                <a:latin typeface="NikoshLight" pitchFamily="2" charset="0"/>
                <a:cs typeface="NikoshLight" pitchFamily="2" charset="0"/>
              </a:rPr>
              <a:t>বিষয়ঃ</a:t>
            </a:r>
            <a:r>
              <a:rPr lang="en-US" sz="36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atin typeface="NikoshLight" pitchFamily="2" charset="0"/>
                <a:cs typeface="NikoshLight" pitchFamily="2" charset="0"/>
              </a:rPr>
              <a:t>শারীরিক</a:t>
            </a:r>
            <a:r>
              <a:rPr lang="en-US" sz="36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atin typeface="NikoshLight" pitchFamily="2" charset="0"/>
                <a:cs typeface="NikoshLight" pitchFamily="2" charset="0"/>
              </a:rPr>
              <a:t>শিক্ষা</a:t>
            </a:r>
            <a:endParaRPr lang="en-US" sz="36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7915" y="381000"/>
            <a:ext cx="3286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পাঠ</a:t>
            </a:r>
            <a:r>
              <a:rPr lang="en-US" sz="4400" dirty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9525000" cy="182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8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স্কাউটিং </a:t>
            </a:r>
            <a:r>
              <a:rPr lang="bn-BD" sz="8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গার্ল গাইডিং</a:t>
            </a:r>
            <a:endParaRPr lang="en-US" sz="8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982" y="2971800"/>
            <a:ext cx="327383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6477000" cy="4198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181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সামাজক উন্নয়ন মুলক 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33401"/>
            <a:ext cx="8991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 বা মানুষের কল্যানকর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কাজকে সেবা মূলক কাজ বলে।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ছোট কাজ করে সমাজ উন্নয়নের মধ্য দিয়ে নিজেকে বড়করা যায়।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209800" y="3352800"/>
            <a:ext cx="533400" cy="533400"/>
          </a:xfrm>
          <a:prstGeom prst="star7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2109355" y="762000"/>
            <a:ext cx="533400" cy="533400"/>
          </a:xfrm>
          <a:prstGeom prst="star7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2771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হাইকিং ও প্রজেক্ট তৈরী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7467600" cy="41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71691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হাইকিং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তাবু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গেড়ে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হাইকিং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দায়ক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6885922" cy="429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53340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হাইকিং</a:t>
            </a:r>
            <a:endParaRPr lang="en-AU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u">
      <a:majorFont>
        <a:latin typeface="Shonar Bangla"/>
        <a:ea typeface=""/>
        <a:cs typeface=""/>
      </a:majorFont>
      <a:minorFont>
        <a:latin typeface="Shonar Bang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157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NikoshLight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হাইকিং ও প্রজেক্ট তৈরী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প্রাথমিক চিকিৎসার উপকরণ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prakash</dc:creator>
  <cp:lastModifiedBy>PRITOM</cp:lastModifiedBy>
  <cp:revision>140</cp:revision>
  <dcterms:created xsi:type="dcterms:W3CDTF">2006-08-16T00:00:00Z</dcterms:created>
  <dcterms:modified xsi:type="dcterms:W3CDTF">2020-09-27T12:31:16Z</dcterms:modified>
</cp:coreProperties>
</file>