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728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069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1615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281654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324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070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807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315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3888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887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546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9484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32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10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94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9948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223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459A-A45B-4900-BC1B-D138912B6626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623E-7779-488C-A267-CA556A7DA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3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68227-C33E-44E2-9E82-153B7BC8B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49" y="2285157"/>
            <a:ext cx="8407113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9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6F558-D261-46FE-80FF-1712EB4C6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17" y="639775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130AB-8A8B-4CF1-AD32-2A8B52E1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604" y="1987446"/>
            <a:ext cx="5322269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C8FA4-D1F6-4C7E-8B8F-3BAAC0088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134" y="3256394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CB405-703C-4CAC-A979-38DAD77EC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797" y="3275056"/>
            <a:ext cx="605994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83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F45EC7-EE84-473E-A9A8-D8144999F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77" y="742412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AA563-2402-48C4-934D-8972A303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57" y="1940786"/>
            <a:ext cx="6194073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1CA898-9329-4A7A-A9D5-81F54374B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605" y="3312386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6BBA4-5E09-4CE4-B273-67D621BFE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664" y="3321716"/>
            <a:ext cx="696223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08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1F7339-0CC4-45B0-9CC6-940EA4E4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09" y="723751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C6BDD-FE63-485F-AD5A-2E9CC7A1B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20" y="2043429"/>
            <a:ext cx="6681795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FE7966-E8CA-4532-A0C7-B1F356232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459" y="3368369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73979-2469-4F19-A901-2E74D9092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190" y="3368369"/>
            <a:ext cx="4968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A81CBD-208B-4095-8D72-265FF2D2F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560" y="649106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204AE9-12DC-4732-8128-65DDF1668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221" y="1838151"/>
            <a:ext cx="469432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8E602-CA83-402B-9E03-6028C54E0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451" y="2939160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23CE6-BF1B-408F-8EB0-9B3B1367C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030" y="2957825"/>
            <a:ext cx="4785775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FB518-9084-4F93-9511-0DBC36E85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907" y="3657622"/>
            <a:ext cx="4633362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45DE4E-55F0-4C55-8ECA-3918AECA1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722" y="4422728"/>
            <a:ext cx="267637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2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CBD9F-47F2-4C50-8985-856CF80F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964" y="490485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262B02-C81C-494A-9276-F4C0AB86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68" y="1800823"/>
            <a:ext cx="543200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82815B-CE98-41BC-A51F-2C5BF6DCA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084" y="3181755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A815FC-10B1-44FC-8E03-F8A425A62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223" y="3203500"/>
            <a:ext cx="1408298" cy="1682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FF745-3FB0-4F18-92CF-22BF03E82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079" y="3203500"/>
            <a:ext cx="126807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44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A797B3-0A8F-49EF-ADF4-8AE9AE2C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27" y="593122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085B8-ED6B-4785-85EB-05A3F515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622" y="1950115"/>
            <a:ext cx="8230313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78459-9957-4004-89DE-0DD556EB6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86" y="2957822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511BA-15CD-4FF7-A0B6-B96DB9AA6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060" y="3016889"/>
            <a:ext cx="1932599" cy="1682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DF6828-0D55-4F30-B861-1E0E1A83E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162" y="3016889"/>
            <a:ext cx="1828959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4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DC554B-7B33-428B-8F6B-A9B00258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658" y="779734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D9631-FA17-48B1-A826-23551EE20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70" y="1999850"/>
            <a:ext cx="10132430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15BFA2-F72A-40C6-95BC-98E1047CB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27" y="3816228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9FCF5-4AC6-4865-AB51-2D13592DF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094" y="3816229"/>
            <a:ext cx="235326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54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E0B1CC-5CC0-4A18-92CC-3B03B748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30" y="798396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D465A-DA08-4ABB-AF63-17A100B93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103" y="2202040"/>
            <a:ext cx="543200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881FA-3258-4AE3-9F62-268896EE1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077" y="3526990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4DC3C-2832-4469-8AF1-33DE9BED9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066" y="3530071"/>
            <a:ext cx="1469263" cy="1682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C6FBA8-B63D-40FF-98B5-CEB33B01A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029" y="3530071"/>
            <a:ext cx="142658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9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B7B88-506A-488E-A960-4348852B7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817" y="723751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45E30C-5481-4F51-909F-000209B63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11" y="2052749"/>
            <a:ext cx="8760711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915C5-820F-4D6C-ADF2-A9F12E709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65" y="3153720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B5C7F-E563-473D-9509-4F26DD951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500" y="3153720"/>
            <a:ext cx="1316850" cy="1682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CCF1D-0B99-4BDE-A096-2737DF9A4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490" y="3153720"/>
            <a:ext cx="139610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91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D81B4-22F1-4811-818D-366AAF6B3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890" y="574461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C4864B-53E9-4C26-B3D3-EB2677FB3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571" y="2006097"/>
            <a:ext cx="5456393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2106B-F33C-485B-A83F-D9E8EFCA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850" y="3051128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F22509-7A0C-443B-B3BA-036A2674D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842" y="3100865"/>
            <a:ext cx="1621677" cy="1682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ED707-6476-4CCA-9EE0-2CA68D00D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326" y="3091534"/>
            <a:ext cx="154242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0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AD2254-8BCC-40E3-854F-E897179AC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4" y="-141545"/>
            <a:ext cx="4506131" cy="1233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31E2B-9824-45D9-B1D4-14FD96FF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21" y="693861"/>
            <a:ext cx="1987468" cy="201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62E5A-2CD3-4C27-9C65-751B8F1D7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322" y="2732770"/>
            <a:ext cx="5535648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BF93A-B5F6-440B-908A-D2093688D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686" y="3284391"/>
            <a:ext cx="5529551" cy="10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7AF91-5A96-4A92-883D-F6426AF64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18" y="3788244"/>
            <a:ext cx="11199323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53A0D-E259-48F8-8700-9FC70E605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428" y="4422725"/>
            <a:ext cx="11199323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ADE33-5A16-4741-B1AF-7929FA0D3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8" y="5266533"/>
            <a:ext cx="1119932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4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8A4596-B8B5-4368-B4E6-12C4461D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891" y="658436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41960D-0D15-49E6-9E10-E9F776494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726" y="1856807"/>
            <a:ext cx="5523455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A8023-3A23-49B6-A781-8ECBE6580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900" y="3116446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5C7DD-7585-49F6-9E65-CE1E76FCD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497" y="3100869"/>
            <a:ext cx="1377815" cy="1682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AA3FF5-5567-454A-8E04-CAB12599E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414" y="3138191"/>
            <a:ext cx="148755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92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DD7AE2-99E1-4AE6-8A0D-5A4072F7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123" y="714420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26C4E-8399-4B61-9AAF-07EB91927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340" y="2043420"/>
            <a:ext cx="8839966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76550C-C6F6-4E26-9292-B208A3996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252" y="3287478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22C27-CFA2-4076-94AD-3611D238E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918" y="3287478"/>
            <a:ext cx="1542422" cy="1682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EF989-17AD-4535-994C-68002D4AF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511" y="3287478"/>
            <a:ext cx="167654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3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BF4FFC-616E-4D40-82FD-773E7EB3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139" y="574461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EFF31-F493-4C5C-8522-68C7B903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195" y="1828816"/>
            <a:ext cx="4944285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6587B-2413-44C1-89E8-F8A6AFADF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391" y="3163611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5D1ACE-A2AB-4CBE-9553-97F4BDC00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910" y="3163611"/>
            <a:ext cx="1713124" cy="1719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34BD9-2620-4520-9E74-CBFDE1489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057" y="3163611"/>
            <a:ext cx="1914310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22F35A-5925-4CA4-A98F-D01D2D7F0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478" y="817056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192A4-1C88-4815-9CC7-27E883D4D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23" y="2323337"/>
            <a:ext cx="7291448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EE26ED-0415-4F54-8465-89EBF73F3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993" y="3526986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883D4-4408-495A-911A-19DAE512A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507" y="3526986"/>
            <a:ext cx="461507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6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FE7CF-DCEE-44EC-9E10-D610321E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12" y="830440"/>
            <a:ext cx="2328874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F7819-689C-40DD-9731-49E71259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18" y="2133009"/>
            <a:ext cx="5511262" cy="707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E38185-481A-4497-A1B5-5F03046B7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623" y="3010090"/>
            <a:ext cx="7681626" cy="707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2CC88-6C33-46AF-9210-9FEBEBAA2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623" y="3803192"/>
            <a:ext cx="536494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58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3195D8-894D-44A5-A657-F6EBC058D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494" y="897565"/>
            <a:ext cx="2085013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78AD1-04E2-4598-A9EA-EB693B8BF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474" y="2580989"/>
            <a:ext cx="5535648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C40DB-35D1-4A9E-87A3-2AB5731A8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269" y="3917062"/>
            <a:ext cx="45906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61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35E7D-9CB7-4CB1-9291-9BF43E4ED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30" y="742413"/>
            <a:ext cx="522472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519E7-5F40-4B42-A487-62D38E35A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43" y="1901540"/>
            <a:ext cx="3164098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F6F22F-E1C3-46EA-819C-C49827ED9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509" y="3060667"/>
            <a:ext cx="3572566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4C458-A27B-4621-B3A2-7D185035D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243" y="4219793"/>
            <a:ext cx="474309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83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79B48-5FEA-42B0-BEEC-A3FDDEFA5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160" y="1255596"/>
            <a:ext cx="755969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BAE7D-3677-4075-ADB2-8DFE04C47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58" y="2892505"/>
            <a:ext cx="8431499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68D2F-398F-4FCC-BEC1-1179C10E8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58" y="4040170"/>
            <a:ext cx="1009585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32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8C5697-F1D8-4C64-8348-7B1E6F95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33" y="929024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55832-4346-4ED9-A35D-48A117447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3" y="2295355"/>
            <a:ext cx="9919052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3E820D-A0A6-4CD7-AF9F-F7493D0E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3" y="3153772"/>
            <a:ext cx="11461473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852AB-6AAE-4487-96C3-D644632FC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3" y="4012188"/>
            <a:ext cx="102360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62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C707ED-A5A3-4C35-9902-F17538D5D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997" y="742412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FA842-840E-49DC-9C13-44FCFF95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439" y="1726180"/>
            <a:ext cx="6913463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84B9B-8220-4DD9-964B-CDE880610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91" y="3200411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F1FCF-F29D-4A90-9CF7-E9BD8698C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087" y="3215915"/>
            <a:ext cx="1420491" cy="2292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D9FF2D-124A-41E3-B85D-D92732404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129" y="3215915"/>
            <a:ext cx="1304657" cy="2292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5A735-758D-4161-8C4D-EE0B01303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337" y="3215915"/>
            <a:ext cx="1426588" cy="2292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D750E-2E9A-4E5A-93B9-9648F6C687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475" y="3215915"/>
            <a:ext cx="1774090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56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6068F6-80DF-4378-9A99-E061F8C17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310" y="695758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DE4DCA-9268-4D28-A4EA-330D5DE9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84" y="1850560"/>
            <a:ext cx="9102117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D3E576-E676-4AA4-9F92-0C2334DC8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09" y="3396361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3BFD92-263E-49DB-9AEE-CE4BA31B4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951" y="3421187"/>
            <a:ext cx="1694835" cy="2292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D848B4-7248-48FF-A969-1233F4F38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690" y="3374534"/>
            <a:ext cx="1377815" cy="2292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8FFF33-9BE4-4E2C-BF80-CB6E1AEDD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763" y="3393195"/>
            <a:ext cx="1652159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87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5FC894-05F4-49D5-923F-B8411DFA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037" y="1031661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1C148-20E6-4227-B918-7D733E815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98" y="2186462"/>
            <a:ext cx="9102117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871440-9C18-4795-943F-1CD3F76E8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16" y="3760257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15B55-6C72-4103-8608-9502CC2A8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781" y="3819325"/>
            <a:ext cx="1615580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87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4EACCB-795A-4C42-9F2F-594221B6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641" y="527808"/>
            <a:ext cx="25483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8A0C0B-89A1-4F5A-9383-C200BD4A3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58" y="1794577"/>
            <a:ext cx="9931245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1C859C-DE11-4092-8C51-420382872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22" y="3368366"/>
            <a:ext cx="2115495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AB59CE-C041-4C09-9580-9CE820D46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899" y="3402525"/>
            <a:ext cx="1365622" cy="2292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01C10-38F8-4173-977F-D51D0B53F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449" y="3421186"/>
            <a:ext cx="135952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4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BAPPI RANI CHOWDHURY</dc:creator>
  <cp:lastModifiedBy>BAPPI RANI CHOWDHURY</cp:lastModifiedBy>
  <cp:revision>11</cp:revision>
  <dcterms:created xsi:type="dcterms:W3CDTF">2020-09-27T09:04:02Z</dcterms:created>
  <dcterms:modified xsi:type="dcterms:W3CDTF">2020-09-27T13:16:59Z</dcterms:modified>
</cp:coreProperties>
</file>