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79" r:id="rId2"/>
    <p:sldId id="280" r:id="rId3"/>
    <p:sldId id="258" r:id="rId4"/>
    <p:sldId id="273" r:id="rId5"/>
    <p:sldId id="265" r:id="rId6"/>
    <p:sldId id="259" r:id="rId7"/>
    <p:sldId id="269" r:id="rId8"/>
    <p:sldId id="263" r:id="rId9"/>
    <p:sldId id="266" r:id="rId10"/>
    <p:sldId id="272" r:id="rId11"/>
    <p:sldId id="277" r:id="rId12"/>
    <p:sldId id="260" r:id="rId13"/>
    <p:sldId id="261" r:id="rId14"/>
    <p:sldId id="275" r:id="rId15"/>
    <p:sldId id="262" r:id="rId16"/>
    <p:sldId id="27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4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E49CB-C23F-4C34-A5DA-B8F8AA6A7A01}" type="doc">
      <dgm:prSet loTypeId="urn:microsoft.com/office/officeart/2005/8/layout/vList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AD98E-65D9-4749-ABCE-AD884C8F2809}">
      <dgm:prSet phldrT="[Text]" phldr="1"/>
      <dgm:spPr/>
      <dgm:t>
        <a:bodyPr/>
        <a:lstStyle/>
        <a:p>
          <a:endParaRPr lang="en-US"/>
        </a:p>
      </dgm:t>
    </dgm:pt>
    <dgm:pt modelId="{05AC1B65-F891-429D-907A-6E2C58CA11E7}" type="parTrans" cxnId="{29F65839-11C8-418D-AE8D-AE495DEC09FA}">
      <dgm:prSet/>
      <dgm:spPr/>
      <dgm:t>
        <a:bodyPr/>
        <a:lstStyle/>
        <a:p>
          <a:endParaRPr lang="en-US"/>
        </a:p>
      </dgm:t>
    </dgm:pt>
    <dgm:pt modelId="{D04C1802-0794-4470-84A7-089E9FEDAEA1}" type="sibTrans" cxnId="{29F65839-11C8-418D-AE8D-AE495DEC09FA}">
      <dgm:prSet/>
      <dgm:spPr/>
      <dgm:t>
        <a:bodyPr/>
        <a:lstStyle/>
        <a:p>
          <a:endParaRPr lang="en-US"/>
        </a:p>
      </dgm:t>
    </dgm:pt>
    <dgm:pt modelId="{C6A537D1-027C-45A1-83AD-426FF31D1FE6}">
      <dgm:prSet phldrT="[Text]" custT="1"/>
      <dgm:spPr/>
      <dgm:t>
        <a:bodyPr/>
        <a:lstStyle/>
        <a:p>
          <a:r>
            <a:rPr lang="en-US" sz="4400" dirty="0" smtClean="0"/>
            <a:t>Uv </a:t>
          </a:r>
          <a:r>
            <a:rPr lang="bn-IN" sz="4400" dirty="0" smtClean="0"/>
            <a:t>রশ্মি কি ও </a:t>
          </a:r>
          <a:r>
            <a:rPr lang="en-US" sz="4400" dirty="0" smtClean="0"/>
            <a:t> </a:t>
          </a:r>
          <a:r>
            <a:rPr lang="bn-IN" sz="4400" dirty="0" smtClean="0"/>
            <a:t>তার ধর্ম   </a:t>
          </a:r>
          <a:endParaRPr lang="en-US" sz="4400" dirty="0"/>
        </a:p>
      </dgm:t>
    </dgm:pt>
    <dgm:pt modelId="{FBFC46C3-6EED-4504-A371-4D7F5C0685E9}" type="parTrans" cxnId="{2874E7EE-FA4F-475C-98DF-4936A13CE12E}">
      <dgm:prSet/>
      <dgm:spPr/>
      <dgm:t>
        <a:bodyPr/>
        <a:lstStyle/>
        <a:p>
          <a:endParaRPr lang="en-US"/>
        </a:p>
      </dgm:t>
    </dgm:pt>
    <dgm:pt modelId="{81A7A58D-6470-4CB2-9E95-EF0699855B5E}" type="sibTrans" cxnId="{2874E7EE-FA4F-475C-98DF-4936A13CE12E}">
      <dgm:prSet/>
      <dgm:spPr/>
      <dgm:t>
        <a:bodyPr/>
        <a:lstStyle/>
        <a:p>
          <a:endParaRPr lang="en-US"/>
        </a:p>
      </dgm:t>
    </dgm:pt>
    <dgm:pt modelId="{15C095FF-5272-4AD9-8947-10ECF270F6CA}">
      <dgm:prSet phldrT="[Text]" phldr="1"/>
      <dgm:spPr/>
      <dgm:t>
        <a:bodyPr/>
        <a:lstStyle/>
        <a:p>
          <a:endParaRPr lang="en-US" dirty="0"/>
        </a:p>
      </dgm:t>
    </dgm:pt>
    <dgm:pt modelId="{037D6F67-799E-4974-8139-7BA080994E02}" type="parTrans" cxnId="{A30F06F2-4F59-4DB3-9AC3-756162D3EA3B}">
      <dgm:prSet/>
      <dgm:spPr/>
      <dgm:t>
        <a:bodyPr/>
        <a:lstStyle/>
        <a:p>
          <a:endParaRPr lang="en-US"/>
        </a:p>
      </dgm:t>
    </dgm:pt>
    <dgm:pt modelId="{4BDC14A0-0619-4CE0-94A8-0D8E08E441EA}" type="sibTrans" cxnId="{A30F06F2-4F59-4DB3-9AC3-756162D3EA3B}">
      <dgm:prSet/>
      <dgm:spPr/>
      <dgm:t>
        <a:bodyPr/>
        <a:lstStyle/>
        <a:p>
          <a:endParaRPr lang="en-US"/>
        </a:p>
      </dgm:t>
    </dgm:pt>
    <dgm:pt modelId="{173637C5-A938-446E-8D2D-87B369B2C3AA}">
      <dgm:prSet phldrT="[Text]" custT="1"/>
      <dgm:spPr/>
      <dgm:t>
        <a:bodyPr/>
        <a:lstStyle/>
        <a:p>
          <a:r>
            <a:rPr lang="en-US" sz="4400" dirty="0" smtClean="0"/>
            <a:t>Ir </a:t>
          </a:r>
          <a:r>
            <a:rPr lang="bn-IN" sz="4400" dirty="0" smtClean="0"/>
            <a:t>রশ্মি কি ও তার ব্যবহার</a:t>
          </a:r>
          <a:endParaRPr lang="en-US" sz="6500" dirty="0"/>
        </a:p>
      </dgm:t>
    </dgm:pt>
    <dgm:pt modelId="{8CD80237-0BC2-4A77-A1E5-E1696EFF5D96}" type="parTrans" cxnId="{2D1EB294-D639-4E4A-8AE5-599BADDD894D}">
      <dgm:prSet/>
      <dgm:spPr/>
      <dgm:t>
        <a:bodyPr/>
        <a:lstStyle/>
        <a:p>
          <a:endParaRPr lang="en-US"/>
        </a:p>
      </dgm:t>
    </dgm:pt>
    <dgm:pt modelId="{76C401C8-F39B-40ED-87A9-FF94E34E387B}" type="sibTrans" cxnId="{2D1EB294-D639-4E4A-8AE5-599BADDD894D}">
      <dgm:prSet/>
      <dgm:spPr/>
      <dgm:t>
        <a:bodyPr/>
        <a:lstStyle/>
        <a:p>
          <a:endParaRPr lang="en-US"/>
        </a:p>
      </dgm:t>
    </dgm:pt>
    <dgm:pt modelId="{693BDF0C-8F18-4DA8-A1AF-1B429F5C1CB1}" type="pres">
      <dgm:prSet presAssocID="{6EFE49CB-C23F-4C34-A5DA-B8F8AA6A7A0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96799E-87F5-4398-AE1B-7021586A570C}" type="pres">
      <dgm:prSet presAssocID="{814AD98E-65D9-4749-ABCE-AD884C8F2809}" presName="linNode" presStyleCnt="0"/>
      <dgm:spPr/>
    </dgm:pt>
    <dgm:pt modelId="{BEC35FEF-3D7A-4BCC-9914-547973D63833}" type="pres">
      <dgm:prSet presAssocID="{814AD98E-65D9-4749-ABCE-AD884C8F2809}" presName="parentShp" presStyleLbl="node1" presStyleIdx="0" presStyleCnt="2" custScaleY="124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FF0F3-5D66-4847-9311-D2C436CDF7D0}" type="pres">
      <dgm:prSet presAssocID="{814AD98E-65D9-4749-ABCE-AD884C8F2809}" presName="childShp" presStyleLbl="bgAccFollowNode1" presStyleIdx="0" presStyleCnt="2" custScaleX="126858" custScaleY="105969" custLinFactNeighborX="2409" custLinFactNeighborY="1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14857-F702-4C6C-8861-7D0C306AEFF6}" type="pres">
      <dgm:prSet presAssocID="{D04C1802-0794-4470-84A7-089E9FEDAEA1}" presName="spacing" presStyleCnt="0"/>
      <dgm:spPr/>
    </dgm:pt>
    <dgm:pt modelId="{1DCC04A0-855E-44CD-9988-E0DB158D86C9}" type="pres">
      <dgm:prSet presAssocID="{15C095FF-5272-4AD9-8947-10ECF270F6CA}" presName="linNode" presStyleCnt="0"/>
      <dgm:spPr/>
    </dgm:pt>
    <dgm:pt modelId="{6EE788AC-232B-4382-9001-60225F21DBBD}" type="pres">
      <dgm:prSet presAssocID="{15C095FF-5272-4AD9-8947-10ECF270F6CA}" presName="parentShp" presStyleLbl="node1" presStyleIdx="1" presStyleCnt="2" custScaleX="98900" custScaleY="127632" custLinFactNeighborX="575" custLinFactNeighborY="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7B5DB-F29A-4FBA-A7D0-DA9E653DACCE}" type="pres">
      <dgm:prSet presAssocID="{15C095FF-5272-4AD9-8947-10ECF270F6CA}" presName="childShp" presStyleLbl="bgAccFollowNode1" presStyleIdx="1" presStyleCnt="2" custScaleX="126273" custScaleY="128790" custLinFactNeighborX="-375" custLinFactNeighborY="-1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396B09-C000-4318-9D19-616BAF5227CC}" type="presOf" srcId="{6EFE49CB-C23F-4C34-A5DA-B8F8AA6A7A01}" destId="{693BDF0C-8F18-4DA8-A1AF-1B429F5C1CB1}" srcOrd="0" destOrd="0" presId="urn:microsoft.com/office/officeart/2005/8/layout/vList6"/>
    <dgm:cxn modelId="{2874E7EE-FA4F-475C-98DF-4936A13CE12E}" srcId="{814AD98E-65D9-4749-ABCE-AD884C8F2809}" destId="{C6A537D1-027C-45A1-83AD-426FF31D1FE6}" srcOrd="0" destOrd="0" parTransId="{FBFC46C3-6EED-4504-A371-4D7F5C0685E9}" sibTransId="{81A7A58D-6470-4CB2-9E95-EF0699855B5E}"/>
    <dgm:cxn modelId="{2E5C8591-5A28-4D03-B025-C8F7B7C9D976}" type="presOf" srcId="{814AD98E-65D9-4749-ABCE-AD884C8F2809}" destId="{BEC35FEF-3D7A-4BCC-9914-547973D63833}" srcOrd="0" destOrd="0" presId="urn:microsoft.com/office/officeart/2005/8/layout/vList6"/>
    <dgm:cxn modelId="{C4FE4E1C-A87A-4366-9E8E-6ADB6BE8AF26}" type="presOf" srcId="{173637C5-A938-446E-8D2D-87B369B2C3AA}" destId="{20E7B5DB-F29A-4FBA-A7D0-DA9E653DACCE}" srcOrd="0" destOrd="0" presId="urn:microsoft.com/office/officeart/2005/8/layout/vList6"/>
    <dgm:cxn modelId="{A30F06F2-4F59-4DB3-9AC3-756162D3EA3B}" srcId="{6EFE49CB-C23F-4C34-A5DA-B8F8AA6A7A01}" destId="{15C095FF-5272-4AD9-8947-10ECF270F6CA}" srcOrd="1" destOrd="0" parTransId="{037D6F67-799E-4974-8139-7BA080994E02}" sibTransId="{4BDC14A0-0619-4CE0-94A8-0D8E08E441EA}"/>
    <dgm:cxn modelId="{F480417F-2D93-4628-AAE6-1DC9A622375B}" type="presOf" srcId="{15C095FF-5272-4AD9-8947-10ECF270F6CA}" destId="{6EE788AC-232B-4382-9001-60225F21DBBD}" srcOrd="0" destOrd="0" presId="urn:microsoft.com/office/officeart/2005/8/layout/vList6"/>
    <dgm:cxn modelId="{29F65839-11C8-418D-AE8D-AE495DEC09FA}" srcId="{6EFE49CB-C23F-4C34-A5DA-B8F8AA6A7A01}" destId="{814AD98E-65D9-4749-ABCE-AD884C8F2809}" srcOrd="0" destOrd="0" parTransId="{05AC1B65-F891-429D-907A-6E2C58CA11E7}" sibTransId="{D04C1802-0794-4470-84A7-089E9FEDAEA1}"/>
    <dgm:cxn modelId="{2D1EB294-D639-4E4A-8AE5-599BADDD894D}" srcId="{15C095FF-5272-4AD9-8947-10ECF270F6CA}" destId="{173637C5-A938-446E-8D2D-87B369B2C3AA}" srcOrd="0" destOrd="0" parTransId="{8CD80237-0BC2-4A77-A1E5-E1696EFF5D96}" sibTransId="{76C401C8-F39B-40ED-87A9-FF94E34E387B}"/>
    <dgm:cxn modelId="{AAF838F8-5A18-400B-A536-0095B62E4B15}" type="presOf" srcId="{C6A537D1-027C-45A1-83AD-426FF31D1FE6}" destId="{501FF0F3-5D66-4847-9311-D2C436CDF7D0}" srcOrd="0" destOrd="0" presId="urn:microsoft.com/office/officeart/2005/8/layout/vList6"/>
    <dgm:cxn modelId="{F83656EA-D55F-4AF4-B467-070544733AAB}" type="presParOf" srcId="{693BDF0C-8F18-4DA8-A1AF-1B429F5C1CB1}" destId="{A996799E-87F5-4398-AE1B-7021586A570C}" srcOrd="0" destOrd="0" presId="urn:microsoft.com/office/officeart/2005/8/layout/vList6"/>
    <dgm:cxn modelId="{190EFDEA-83AC-4A34-9415-C5F753A42090}" type="presParOf" srcId="{A996799E-87F5-4398-AE1B-7021586A570C}" destId="{BEC35FEF-3D7A-4BCC-9914-547973D63833}" srcOrd="0" destOrd="0" presId="urn:microsoft.com/office/officeart/2005/8/layout/vList6"/>
    <dgm:cxn modelId="{B52C7186-503D-4C8C-AA17-382A1BEA774A}" type="presParOf" srcId="{A996799E-87F5-4398-AE1B-7021586A570C}" destId="{501FF0F3-5D66-4847-9311-D2C436CDF7D0}" srcOrd="1" destOrd="0" presId="urn:microsoft.com/office/officeart/2005/8/layout/vList6"/>
    <dgm:cxn modelId="{5E9BCDC6-A51C-4BD8-82BE-F240DA393821}" type="presParOf" srcId="{693BDF0C-8F18-4DA8-A1AF-1B429F5C1CB1}" destId="{D9314857-F702-4C6C-8861-7D0C306AEFF6}" srcOrd="1" destOrd="0" presId="urn:microsoft.com/office/officeart/2005/8/layout/vList6"/>
    <dgm:cxn modelId="{A80DFD31-345E-4712-AF2E-F22604ADECDA}" type="presParOf" srcId="{693BDF0C-8F18-4DA8-A1AF-1B429F5C1CB1}" destId="{1DCC04A0-855E-44CD-9988-E0DB158D86C9}" srcOrd="2" destOrd="0" presId="urn:microsoft.com/office/officeart/2005/8/layout/vList6"/>
    <dgm:cxn modelId="{9B93F6B2-EB9B-4C5E-9BBC-FE6E8338AD3F}" type="presParOf" srcId="{1DCC04A0-855E-44CD-9988-E0DB158D86C9}" destId="{6EE788AC-232B-4382-9001-60225F21DBBD}" srcOrd="0" destOrd="0" presId="urn:microsoft.com/office/officeart/2005/8/layout/vList6"/>
    <dgm:cxn modelId="{33064EB0-CE71-474A-A07C-05AF0A4969B9}" type="presParOf" srcId="{1DCC04A0-855E-44CD-9988-E0DB158D86C9}" destId="{20E7B5DB-F29A-4FBA-A7D0-DA9E653DAC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FF0F3-5D66-4847-9311-D2C436CDF7D0}">
      <dsp:nvSpPr>
        <dsp:cNvPr id="0" name=""/>
        <dsp:cNvSpPr/>
      </dsp:nvSpPr>
      <dsp:spPr>
        <a:xfrm>
          <a:off x="3313807" y="135569"/>
          <a:ext cx="6287392" cy="1335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Uv </a:t>
          </a:r>
          <a:r>
            <a:rPr lang="bn-IN" sz="4400" kern="1200" dirty="0" smtClean="0"/>
            <a:t>রশ্মি কি ও </a:t>
          </a:r>
          <a:r>
            <a:rPr lang="en-US" sz="4400" kern="1200" dirty="0" smtClean="0"/>
            <a:t> </a:t>
          </a:r>
          <a:r>
            <a:rPr lang="bn-IN" sz="4400" kern="1200" dirty="0" smtClean="0"/>
            <a:t>তার ধর্ম   </a:t>
          </a:r>
          <a:endParaRPr lang="en-US" sz="4400" kern="1200" dirty="0"/>
        </a:p>
      </dsp:txBody>
      <dsp:txXfrm>
        <a:off x="3313807" y="302524"/>
        <a:ext cx="5786528" cy="1001727"/>
      </dsp:txXfrm>
    </dsp:sp>
    <dsp:sp modelId="{BEC35FEF-3D7A-4BCC-9914-547973D63833}">
      <dsp:nvSpPr>
        <dsp:cNvPr id="0" name=""/>
        <dsp:cNvSpPr/>
      </dsp:nvSpPr>
      <dsp:spPr>
        <a:xfrm>
          <a:off x="4822" y="1134"/>
          <a:ext cx="3304162" cy="15662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81282" y="77594"/>
        <a:ext cx="3151242" cy="1413371"/>
      </dsp:txXfrm>
    </dsp:sp>
    <dsp:sp modelId="{20E7B5DB-F29A-4FBA-A7D0-DA9E653DACCE}">
      <dsp:nvSpPr>
        <dsp:cNvPr id="0" name=""/>
        <dsp:cNvSpPr/>
      </dsp:nvSpPr>
      <dsp:spPr>
        <a:xfrm>
          <a:off x="3282650" y="1672669"/>
          <a:ext cx="6301021" cy="16232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Ir </a:t>
          </a:r>
          <a:r>
            <a:rPr lang="bn-IN" sz="4400" kern="1200" dirty="0" smtClean="0"/>
            <a:t>রশ্মি কি ও তার ব্যবহার</a:t>
          </a:r>
          <a:endParaRPr lang="en-US" sz="6500" kern="1200" dirty="0"/>
        </a:p>
      </dsp:txBody>
      <dsp:txXfrm>
        <a:off x="3282650" y="1875578"/>
        <a:ext cx="5692294" cy="1217455"/>
      </dsp:txXfrm>
    </dsp:sp>
    <dsp:sp modelId="{6EE788AC-232B-4382-9001-60225F21DBBD}">
      <dsp:nvSpPr>
        <dsp:cNvPr id="0" name=""/>
        <dsp:cNvSpPr/>
      </dsp:nvSpPr>
      <dsp:spPr>
        <a:xfrm>
          <a:off x="33745" y="1701167"/>
          <a:ext cx="3290072" cy="1608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12274" y="1779696"/>
        <a:ext cx="3133014" cy="1451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5D846-46F3-4D56-ABF5-3BA6F28084A1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A3B4A-A18D-47F3-9F4D-0E61E3A72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A3B4A-A18D-47F3-9F4D-0E61E3A72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8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08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9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2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4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20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2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49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7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4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AAE1A-BCAC-4CB8-96B8-08CAE365E28E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EAE6E4-F420-4501-BD4F-9EA06F28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i="1" u="sng" dirty="0" smtClean="0">
                <a:solidFill>
                  <a:srgbClr val="7030A0"/>
                </a:solidFill>
              </a:rPr>
              <a:t>welcome</a:t>
            </a:r>
            <a:endParaRPr lang="en-US" sz="13800" i="1" u="sng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99799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3636" y="1197167"/>
            <a:ext cx="60915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অবলোহিত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রশ্মির ব্যবহারঃ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চিকিৎসা 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জৈব যৌগের কার্যকরি মূলক সনাক্ত করনে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তোলার কাজে ব্যবহৃত হয়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30" y="1335538"/>
            <a:ext cx="4793787" cy="42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679" y="1596980"/>
            <a:ext cx="9053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6000" i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অবলোহিত</a:t>
            </a:r>
            <a:r>
              <a:rPr lang="en-US" sz="6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u="sng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</a:t>
            </a:r>
            <a:r>
              <a:rPr lang="bn-IN" sz="6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দিকঃ</a:t>
            </a:r>
          </a:p>
          <a:p>
            <a:endParaRPr lang="bn-IN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মানব শরীরে ত্বকের উজ্জলতা নস্টের জন্য দ্বায়ী ।</a:t>
            </a:r>
          </a:p>
          <a:p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ত্বকের গভীরে প্রবেশ করে ক্ষত সৃশ্তি করতে পারে 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06" y="1323683"/>
            <a:ext cx="76500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দলীয় কাজঃ</a:t>
            </a:r>
          </a:p>
          <a:p>
            <a:endParaRPr lang="bn-IN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r>
              <a:rPr lang="bn-BD" sz="54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5400" i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তরঙ্গ দৈর্ঘ্য পরিসর কত থেকে কত </a:t>
            </a:r>
            <a:r>
              <a:rPr lang="bn-IN" sz="3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i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370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2304" y="1215424"/>
            <a:ext cx="7656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8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800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i="1" dirty="0" smtClean="0">
                <a:solidFill>
                  <a:srgbClr val="0070C0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NikoshBAN" panose="02000000000000000000" pitchFamily="2" charset="0"/>
              </a:rPr>
              <a:t>।</a:t>
            </a:r>
            <a:r>
              <a:rPr lang="en-US" sz="4800" i="1" dirty="0">
                <a:solidFill>
                  <a:srgbClr val="0070C0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NikoshBAN" panose="02000000000000000000" pitchFamily="2" charset="0"/>
              </a:rPr>
              <a:t> </a:t>
            </a:r>
            <a:r>
              <a:rPr lang="en-US" sz="4800" i="1" dirty="0" smtClean="0">
                <a:solidFill>
                  <a:srgbClr val="0070C0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NikoshBAN" panose="02000000000000000000" pitchFamily="2" charset="0"/>
              </a:rPr>
              <a:t>u</a:t>
            </a:r>
            <a:r>
              <a:rPr lang="en-US" sz="4800" i="1" dirty="0" smtClean="0">
                <a:solidFill>
                  <a:srgbClr val="0070C0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NikoshBAN" panose="02000000000000000000" pitchFamily="2" charset="0"/>
              </a:rPr>
              <a:t>v </a:t>
            </a:r>
            <a:r>
              <a:rPr lang="bn-IN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</a:t>
            </a:r>
            <a:r>
              <a:rPr lang="en-US" sz="4800" i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IN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লিখো ।</a:t>
            </a:r>
          </a:p>
          <a:p>
            <a:endParaRPr lang="en-US" sz="2800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i="1" dirty="0" smtClean="0">
                <a:solidFill>
                  <a:srgbClr val="0070C0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NikoshBAN" panose="02000000000000000000" pitchFamily="2" charset="0"/>
              </a:rPr>
              <a:t>ir 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 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 দূটি দিক 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937" y="1274030"/>
            <a:ext cx="739708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দিনের পাঠ ঘোষনাঃ</a:t>
            </a:r>
            <a:endParaRPr lang="en-US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400" dirty="0" smtClean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MRI  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মূলনীতি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70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981" y="1414773"/>
            <a:ext cx="67132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72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</a:t>
            </a:r>
            <a:endParaRPr lang="en-US" sz="7200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i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i="1" dirty="0" smtClean="0">
                <a:solidFill>
                  <a:srgbClr val="0070C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Uv</a:t>
            </a:r>
            <a:r>
              <a:rPr lang="bn-IN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i="1" dirty="0" smtClean="0">
                <a:solidFill>
                  <a:srgbClr val="0070C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NikoshBAN" panose="02000000000000000000" pitchFamily="2" charset="0"/>
              </a:rPr>
              <a:t>Ir </a:t>
            </a:r>
            <a:r>
              <a:rPr lang="bn-IN" sz="44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বর্ন কেমন এবং প্রকার ভেদে তাদের তরঙ্গ দৈর্ঘ্য কত লিখে আনবে </a:t>
            </a:r>
            <a:r>
              <a:rPr lang="bn-IN" sz="3600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2610" y="1636295"/>
            <a:ext cx="5662863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i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 বই</a:t>
            </a:r>
          </a:p>
          <a:p>
            <a:endParaRPr lang="bn-IN" sz="2400" b="1" i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b="1" i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i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ডঃ মনিমূল হক</a:t>
            </a:r>
          </a:p>
          <a:p>
            <a:r>
              <a:rPr lang="bn-IN" sz="4400" b="1" i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সুভাষ পাল</a:t>
            </a:r>
          </a:p>
          <a:p>
            <a:r>
              <a:rPr lang="bn-IN" sz="4400" b="1" i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সঞ্জিত কুমার গুহ</a:t>
            </a:r>
            <a:endParaRPr lang="en-US" sz="4400" b="1" i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8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i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THANKS</a:t>
            </a:r>
            <a:endParaRPr lang="en-US" sz="9600" i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81" y="2557463"/>
            <a:ext cx="1934037" cy="3317875"/>
          </a:xfrm>
        </p:spPr>
      </p:pic>
    </p:spTree>
    <p:extLst>
      <p:ext uri="{BB962C8B-B14F-4D97-AF65-F5344CB8AC3E}">
        <p14:creationId xmlns:p14="http://schemas.microsoft.com/office/powerpoint/2010/main" val="297838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60115"/>
          </a:xfrm>
        </p:spPr>
        <p:txBody>
          <a:bodyPr>
            <a:noAutofit/>
          </a:bodyPr>
          <a:lstStyle/>
          <a:p>
            <a:r>
              <a:rPr lang="en-US" sz="8000" i="1" u="sng" dirty="0" smtClean="0">
                <a:solidFill>
                  <a:srgbClr val="7030A0"/>
                </a:solidFill>
              </a:rPr>
              <a:t>শিক্ষক পরিচিতি</a:t>
            </a:r>
            <a:endParaRPr lang="en-US" sz="8000" i="1" u="sng" dirty="0">
              <a:solidFill>
                <a:srgbClr val="7030A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2" y="2474259"/>
            <a:ext cx="3937258" cy="340107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1212" y="2474259"/>
            <a:ext cx="5237763" cy="3401609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  <a:defRPr/>
            </a:pPr>
            <a:r>
              <a:rPr lang="bn-BD" sz="3600" dirty="0" smtClean="0">
                <a:solidFill>
                  <a:srgbClr val="002060"/>
                </a:solidFill>
              </a:rPr>
              <a:t>  </a:t>
            </a:r>
            <a:r>
              <a:rPr lang="bn-IN" sz="3600" dirty="0" smtClean="0">
                <a:solidFill>
                  <a:srgbClr val="002060"/>
                </a:solidFill>
              </a:rPr>
              <a:t>মোঃ</a:t>
            </a:r>
            <a:r>
              <a:rPr lang="bn-IN" dirty="0" smtClean="0">
                <a:solidFill>
                  <a:srgbClr val="002060"/>
                </a:solidFill>
              </a:rPr>
              <a:t> </a:t>
            </a:r>
            <a:r>
              <a:rPr lang="en-US" sz="4800" dirty="0">
                <a:solidFill>
                  <a:srgbClr val="002060"/>
                </a:solidFill>
              </a:rPr>
              <a:t>জহীরুল ইসলাম</a:t>
            </a:r>
            <a:endParaRPr lang="bn-IN" sz="4800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</a:rPr>
              <a:t>   </a:t>
            </a:r>
            <a:r>
              <a:rPr lang="bn-IN" sz="3600" dirty="0">
                <a:solidFill>
                  <a:srgbClr val="002060"/>
                </a:solidFill>
              </a:rPr>
              <a:t>প্রভাষক-রসায়ন</a:t>
            </a:r>
            <a:endParaRPr lang="bn-IN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sz="3600" dirty="0">
                <a:solidFill>
                  <a:srgbClr val="002060"/>
                </a:solidFill>
              </a:rPr>
              <a:t>   </a:t>
            </a:r>
            <a:r>
              <a:rPr lang="en-US" sz="4800" dirty="0">
                <a:solidFill>
                  <a:srgbClr val="002060"/>
                </a:solidFill>
              </a:rPr>
              <a:t>সরকারি সিরাজউদ্দিন মেমোরিয়াল </a:t>
            </a:r>
            <a:r>
              <a:rPr lang="bn-IN" sz="3600" dirty="0">
                <a:solidFill>
                  <a:srgbClr val="002060"/>
                </a:solidFill>
              </a:rPr>
              <a:t>কলেজ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    </a:t>
            </a:r>
            <a:r>
              <a:rPr lang="en-US" sz="4800" dirty="0">
                <a:solidFill>
                  <a:srgbClr val="002060"/>
                </a:solidFill>
              </a:rPr>
              <a:t>মোরেলগঞ্জ, বাগেরহাট</a:t>
            </a:r>
            <a:endParaRPr lang="bn-IN" sz="4800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sz="3200" dirty="0">
                <a:solidFill>
                  <a:srgbClr val="002060"/>
                </a:solidFill>
              </a:rPr>
              <a:t>    01919  607116</a:t>
            </a:r>
            <a:endParaRPr lang="bn-IN" sz="3200" dirty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en-US" sz="3200" dirty="0">
                <a:solidFill>
                  <a:srgbClr val="002060"/>
                </a:solidFill>
              </a:rPr>
              <a:t>    </a:t>
            </a:r>
            <a:r>
              <a:rPr lang="bn-BD" sz="3200" dirty="0">
                <a:solidFill>
                  <a:srgbClr val="002060"/>
                </a:solidFill>
              </a:rPr>
              <a:t>sumonjhahirul@gmail</a:t>
            </a:r>
            <a:r>
              <a:rPr lang="en-US" sz="3200" dirty="0">
                <a:solidFill>
                  <a:srgbClr val="002060"/>
                </a:solidFill>
              </a:rPr>
              <a:t>.com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256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81" y="1009934"/>
            <a:ext cx="7574507" cy="1037230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6710" y="3357348"/>
            <a:ext cx="4899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 ১ম পত্র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কোড ১৭৬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 ও দ্বাদশ শ্রেণী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2" t="26339" r="15526" b="1338"/>
          <a:stretch/>
        </p:blipFill>
        <p:spPr>
          <a:xfrm>
            <a:off x="3289110" y="2702257"/>
            <a:ext cx="2597624" cy="3521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4" t="29729" r="27121" b="6564"/>
          <a:stretch/>
        </p:blipFill>
        <p:spPr>
          <a:xfrm>
            <a:off x="540063" y="2702257"/>
            <a:ext cx="2634018" cy="35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6" y="2251881"/>
            <a:ext cx="3193576" cy="304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1978925"/>
            <a:ext cx="4189861" cy="3916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5" y="1978924"/>
            <a:ext cx="4694830" cy="3916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6121" y="518159"/>
            <a:ext cx="5501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7220" y="384653"/>
            <a:ext cx="10515600" cy="1325563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দেখিঃ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Ridiculously Powerful Near UV Laser Burning Stuff! Class IV @ 405nm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574" y="1573306"/>
            <a:ext cx="10252449" cy="4214719"/>
          </a:xfrm>
        </p:spPr>
      </p:pic>
    </p:spTree>
    <p:extLst>
      <p:ext uri="{BB962C8B-B14F-4D97-AF65-F5344CB8AC3E}">
        <p14:creationId xmlns:p14="http://schemas.microsoft.com/office/powerpoint/2010/main" val="270703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72727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333" y="409433"/>
            <a:ext cx="10515600" cy="928048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5706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27" y="2545501"/>
            <a:ext cx="3068473" cy="158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28" y="4350711"/>
            <a:ext cx="3068472" cy="149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3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568" y="1572126"/>
            <a:ext cx="98338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    আমরা যা শিখবঃ</a:t>
            </a:r>
          </a:p>
          <a:p>
            <a:endParaRPr lang="bn-IN" sz="3600" dirty="0" smtClean="0"/>
          </a:p>
          <a:p>
            <a:r>
              <a:rPr lang="bn-IN" sz="3600" dirty="0" smtClean="0"/>
              <a:t>১।</a:t>
            </a:r>
            <a:r>
              <a:rPr lang="en-US" sz="3600" dirty="0"/>
              <a:t> </a:t>
            </a:r>
            <a:r>
              <a:rPr lang="en-US" sz="3600" dirty="0" smtClean="0"/>
              <a:t> uv ও ir </a:t>
            </a:r>
            <a:r>
              <a:rPr lang="bn-IN" sz="3600" dirty="0" smtClean="0"/>
              <a:t>রশ্মির </a:t>
            </a:r>
            <a:r>
              <a:rPr lang="bn-IN" sz="3600" dirty="0" smtClean="0"/>
              <a:t>সংজ্ঞা </a:t>
            </a:r>
            <a:r>
              <a:rPr lang="bn-IN" sz="3600" dirty="0" smtClean="0"/>
              <a:t>পারব ।</a:t>
            </a:r>
          </a:p>
          <a:p>
            <a:r>
              <a:rPr lang="bn-IN" sz="3600" dirty="0" smtClean="0"/>
              <a:t>২।</a:t>
            </a:r>
            <a:r>
              <a:rPr lang="en-US" sz="3600" dirty="0" smtClean="0"/>
              <a:t>uv</a:t>
            </a:r>
            <a:r>
              <a:rPr lang="bn-IN" sz="3600" dirty="0" smtClean="0"/>
              <a:t> ও</a:t>
            </a:r>
            <a:r>
              <a:rPr lang="en-US" sz="3600" dirty="0" smtClean="0"/>
              <a:t> ir</a:t>
            </a:r>
            <a:r>
              <a:rPr lang="bn-IN" sz="3600" dirty="0" smtClean="0"/>
              <a:t> রশ্মির শ্রেণী বিভাগ করতে পারবে ।</a:t>
            </a:r>
            <a:r>
              <a:rPr lang="en-US" sz="3600" dirty="0" smtClean="0"/>
              <a:t> </a:t>
            </a:r>
            <a:r>
              <a:rPr lang="bn-IN" sz="3600" dirty="0" smtClean="0"/>
              <a:t> </a:t>
            </a:r>
            <a:endParaRPr lang="en-US" sz="3600" dirty="0" smtClean="0"/>
          </a:p>
          <a:p>
            <a:r>
              <a:rPr lang="bn-IN" sz="3600" dirty="0" smtClean="0"/>
              <a:t>৩।</a:t>
            </a:r>
            <a:r>
              <a:rPr lang="en-US" sz="3600" dirty="0" smtClean="0"/>
              <a:t>ir</a:t>
            </a:r>
            <a:r>
              <a:rPr lang="bn-IN" sz="3600" dirty="0" smtClean="0"/>
              <a:t> রশ্মির ব্যবহার ব্যাখ্যা করতে পারবে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39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576" y="2658793"/>
            <a:ext cx="9222318" cy="3587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368" y="2375112"/>
            <a:ext cx="6585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বেগুনি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+mj-cs"/>
              </a:rPr>
              <a:t>তড়িৎ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চৌম্বকীয় বর্নালীতে যে সকল রশ্মির তরঙ্গ দৈর্ঘ্য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 -৭৫০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ন্যানো মিটার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মধ্যে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বেগুনি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 বলে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331" y="791570"/>
            <a:ext cx="2947917" cy="103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5" r="34013" b="1"/>
          <a:stretch/>
        </p:blipFill>
        <p:spPr>
          <a:xfrm>
            <a:off x="563089" y="351692"/>
            <a:ext cx="2517736" cy="2208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1551"/>
          <a:stretch/>
        </p:blipFill>
        <p:spPr>
          <a:xfrm>
            <a:off x="568033" y="3922988"/>
            <a:ext cx="2742819" cy="21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8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509732"/>
            <a:ext cx="8855577" cy="4506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নিচের ছবি গুলো লক্ষ্য করিঃ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960338"/>
            <a:ext cx="8703177" cy="2181615"/>
          </a:xfrm>
        </p:spPr>
      </p:pic>
      <p:sp>
        <p:nvSpPr>
          <p:cNvPr id="3" name="TextBox 2"/>
          <p:cNvSpPr txBox="1"/>
          <p:nvPr/>
        </p:nvSpPr>
        <p:spPr>
          <a:xfrm>
            <a:off x="363284" y="614126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     </a:t>
            </a:r>
            <a:r>
              <a:rPr lang="en-US" sz="3200" dirty="0" smtClean="0"/>
              <a:t>Uv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শ্মি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60238" y="6083422"/>
            <a:ext cx="3985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Ir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4" r="17519" b="1"/>
          <a:stretch/>
        </p:blipFill>
        <p:spPr>
          <a:xfrm>
            <a:off x="900753" y="3592559"/>
            <a:ext cx="4110731" cy="2596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6" y="3592559"/>
            <a:ext cx="5197520" cy="24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1278</TotalTime>
  <Words>270</Words>
  <Application>Microsoft Office PowerPoint</Application>
  <PresentationFormat>Widescreen</PresentationFormat>
  <Paragraphs>69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UI Gothic</vt:lpstr>
      <vt:lpstr>Yu Mincho Light</vt:lpstr>
      <vt:lpstr>Arial</vt:lpstr>
      <vt:lpstr>Calibri</vt:lpstr>
      <vt:lpstr>Garamond</vt:lpstr>
      <vt:lpstr>MV Boli</vt:lpstr>
      <vt:lpstr>NikoshBAN</vt:lpstr>
      <vt:lpstr>Vrinda</vt:lpstr>
      <vt:lpstr>Organic</vt:lpstr>
      <vt:lpstr>welcome</vt:lpstr>
      <vt:lpstr>শিক্ষক পরিচিতি</vt:lpstr>
      <vt:lpstr>                 বিষয়ঃ পরিচিতি </vt:lpstr>
      <vt:lpstr>PowerPoint Presentation</vt:lpstr>
      <vt:lpstr>                   চলো একটি ভিডিও দেখিঃ</vt:lpstr>
      <vt:lpstr>আজকের বিষয়ঃ</vt:lpstr>
      <vt:lpstr>PowerPoint Presentation</vt:lpstr>
      <vt:lpstr>PowerPoint Presentation</vt:lpstr>
      <vt:lpstr>                 নিচের ছবি গুলো লক্ষ্য করিঃ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Computer City</cp:lastModifiedBy>
  <cp:revision>197</cp:revision>
  <dcterms:created xsi:type="dcterms:W3CDTF">2016-08-16T17:30:55Z</dcterms:created>
  <dcterms:modified xsi:type="dcterms:W3CDTF">2020-09-26T13:35:12Z</dcterms:modified>
</cp:coreProperties>
</file>