
<file path=[Content_Types].xml><?xml version="1.0" encoding="utf-8"?>
<Types xmlns="http://schemas.openxmlformats.org/package/2006/content-types">
  <Default Extension="jpeg" ContentType="image/jpeg"/>
  <Default Extension="m4v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4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39A733"/>
    <a:srgbClr val="23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23" autoAdjust="0"/>
  </p:normalViewPr>
  <p:slideViewPr>
    <p:cSldViewPr>
      <p:cViewPr varScale="1">
        <p:scale>
          <a:sx n="68" d="100"/>
          <a:sy n="68" d="100"/>
        </p:scale>
        <p:origin x="144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F79781-A7DB-4AFA-83CD-9EF676C8D67C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F1A542-362C-4225-BD56-29BD20F705D7}">
      <dgm:prSet phldrT="[Text]" custT="1"/>
      <dgm:spPr/>
      <dgm:t>
        <a:bodyPr/>
        <a:lstStyle/>
        <a:p>
          <a:r>
            <a:rPr lang="en-US" sz="2800" dirty="0" err="1">
              <a:latin typeface="NikoshBAN" pitchFamily="2" charset="0"/>
              <a:cs typeface="NikoshBAN" pitchFamily="2" charset="0"/>
            </a:rPr>
            <a:t>বলাইচাঁদ</a:t>
          </a:r>
          <a:r>
            <a:rPr lang="en-US" sz="2700" dirty="0">
              <a:latin typeface="NikoshBAN" pitchFamily="2" charset="0"/>
              <a:cs typeface="NikoshBAN" pitchFamily="2" charset="0"/>
            </a:rPr>
            <a:t> </a:t>
          </a:r>
          <a:r>
            <a:rPr lang="en-US" sz="2700" dirty="0" err="1">
              <a:latin typeface="NikoshBAN" pitchFamily="2" charset="0"/>
              <a:cs typeface="NikoshBAN" pitchFamily="2" charset="0"/>
            </a:rPr>
            <a:t>মুখোপাধ্যায়</a:t>
          </a:r>
          <a:r>
            <a:rPr lang="en-US" sz="2700" dirty="0">
              <a:latin typeface="NikoshBAN" pitchFamily="2" charset="0"/>
              <a:cs typeface="NikoshBAN" pitchFamily="2" charset="0"/>
            </a:rPr>
            <a:t> </a:t>
          </a:r>
        </a:p>
      </dgm:t>
    </dgm:pt>
    <dgm:pt modelId="{93EFEB3C-E05D-4582-AD3E-73B45168B2B4}" type="parTrans" cxnId="{D9AB8CDE-D72A-4E6B-ABC8-4E0B5DF965A0}">
      <dgm:prSet/>
      <dgm:spPr/>
      <dgm:t>
        <a:bodyPr/>
        <a:lstStyle/>
        <a:p>
          <a:endParaRPr lang="en-US"/>
        </a:p>
      </dgm:t>
    </dgm:pt>
    <dgm:pt modelId="{10A61D3B-48F2-439E-8D28-AD5F31451CCF}" type="sibTrans" cxnId="{D9AB8CDE-D72A-4E6B-ABC8-4E0B5DF965A0}">
      <dgm:prSet/>
      <dgm:spPr/>
      <dgm:t>
        <a:bodyPr/>
        <a:lstStyle/>
        <a:p>
          <a:endParaRPr lang="en-US"/>
        </a:p>
      </dgm:t>
    </dgm:pt>
    <dgm:pt modelId="{4B39A736-CF0D-4A36-9480-733F4CD4601C}">
      <dgm:prSet phldrT="[Text]"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2800" dirty="0" err="1">
              <a:latin typeface="NikoshBAN" pitchFamily="2" charset="0"/>
              <a:cs typeface="NikoshBAN" pitchFamily="2" charset="0"/>
            </a:rPr>
            <a:t>জন্ম</a:t>
          </a:r>
          <a:endParaRPr lang="en-US" sz="2800" dirty="0">
            <a:latin typeface="NikoshBAN" pitchFamily="2" charset="0"/>
            <a:cs typeface="NikoshBAN" pitchFamily="2" charset="0"/>
          </a:endParaRPr>
        </a:p>
        <a:p>
          <a:pPr algn="ctr">
            <a:lnSpc>
              <a:spcPct val="100000"/>
            </a:lnSpc>
          </a:pPr>
          <a:r>
            <a:rPr lang="en-US" sz="2800" dirty="0" err="1">
              <a:latin typeface="NikoshBAN" pitchFamily="2" charset="0"/>
              <a:cs typeface="NikoshBAN" pitchFamily="2" charset="0"/>
            </a:rPr>
            <a:t>বিহারের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পূর্নিয়ার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অন্তর্গত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মনিহার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গ্রামে</a:t>
          </a:r>
          <a:r>
            <a:rPr lang="en-US" sz="2800" dirty="0">
              <a:latin typeface="NikoshBAN" pitchFamily="2" charset="0"/>
              <a:cs typeface="NikoshBAN" pitchFamily="2" charset="0"/>
            </a:rPr>
            <a:t> ১৮৯৯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সালের</a:t>
          </a:r>
          <a:r>
            <a:rPr lang="en-US" sz="2800" dirty="0">
              <a:latin typeface="NikoshBAN" pitchFamily="2" charset="0"/>
              <a:cs typeface="NikoshBAN" pitchFamily="2" charset="0"/>
            </a:rPr>
            <a:t> ১৯শে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জুলাই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DD0F18ED-2374-47A1-A94C-A5C282973A8D}" type="parTrans" cxnId="{0F77033B-7E7D-4124-AFD6-377E2B2BFE8A}">
      <dgm:prSet/>
      <dgm:spPr/>
      <dgm:t>
        <a:bodyPr/>
        <a:lstStyle/>
        <a:p>
          <a:endParaRPr lang="en-US"/>
        </a:p>
      </dgm:t>
    </dgm:pt>
    <dgm:pt modelId="{B047D108-06E0-40DA-A701-1E1420802E88}" type="sibTrans" cxnId="{0F77033B-7E7D-4124-AFD6-377E2B2BFE8A}">
      <dgm:prSet/>
      <dgm:spPr/>
      <dgm:t>
        <a:bodyPr/>
        <a:lstStyle/>
        <a:p>
          <a:endParaRPr lang="en-US"/>
        </a:p>
      </dgm:t>
    </dgm:pt>
    <dgm:pt modelId="{B6E76E89-EF2F-4ED2-9EBD-333F0D3BE4AC}">
      <dgm:prSet phldrT="[Text]" custT="1"/>
      <dgm:spPr/>
      <dgm:t>
        <a:bodyPr/>
        <a:lstStyle/>
        <a:p>
          <a:r>
            <a:rPr lang="en-US" sz="2800" dirty="0" err="1">
              <a:latin typeface="NikoshBAN" pitchFamily="2" charset="0"/>
              <a:cs typeface="NikoshBAN" pitchFamily="2" charset="0"/>
            </a:rPr>
            <a:t>উপন্যাস</a:t>
          </a:r>
          <a:endParaRPr lang="en-US" sz="2800" dirty="0">
            <a:latin typeface="NikoshBAN" pitchFamily="2" charset="0"/>
            <a:cs typeface="NikoshBAN" pitchFamily="2" charset="0"/>
          </a:endParaRPr>
        </a:p>
        <a:p>
          <a:r>
            <a:rPr lang="en-US" sz="2800" dirty="0" err="1">
              <a:latin typeface="NikoshBAN" pitchFamily="2" charset="0"/>
              <a:cs typeface="NikoshBAN" pitchFamily="2" charset="0"/>
            </a:rPr>
            <a:t>তৃণখন্ড</a:t>
          </a:r>
          <a:r>
            <a:rPr lang="en-US" sz="2800" dirty="0">
              <a:latin typeface="NikoshBAN" pitchFamily="2" charset="0"/>
              <a:cs typeface="NikoshBAN" pitchFamily="2" charset="0"/>
            </a:rPr>
            <a:t>,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কিছুক্ষণ,দ্বৈরথ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ইত্যাদি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2D009284-2F1C-497E-800B-F3B3AB64F899}" type="parTrans" cxnId="{350B4123-366F-4CFA-BCB4-D53E9211D0EA}">
      <dgm:prSet/>
      <dgm:spPr/>
      <dgm:t>
        <a:bodyPr/>
        <a:lstStyle/>
        <a:p>
          <a:endParaRPr lang="en-US"/>
        </a:p>
      </dgm:t>
    </dgm:pt>
    <dgm:pt modelId="{C1197844-ADD8-4B42-AB2E-1DD5ED898EF6}" type="sibTrans" cxnId="{350B4123-366F-4CFA-BCB4-D53E9211D0EA}">
      <dgm:prSet/>
      <dgm:spPr/>
      <dgm:t>
        <a:bodyPr/>
        <a:lstStyle/>
        <a:p>
          <a:endParaRPr lang="en-US"/>
        </a:p>
      </dgm:t>
    </dgm:pt>
    <dgm:pt modelId="{72A2CCAF-EB78-430B-A79E-1AE03C9E9821}">
      <dgm:prSet phldrT="[Text]" custT="1"/>
      <dgm:spPr/>
      <dgm:t>
        <a:bodyPr/>
        <a:lstStyle/>
        <a:p>
          <a:r>
            <a:rPr lang="en-US" sz="2800" dirty="0" err="1">
              <a:latin typeface="NikoshBAN" pitchFamily="2" charset="0"/>
              <a:cs typeface="NikoshBAN" pitchFamily="2" charset="0"/>
            </a:rPr>
            <a:t>মৃত্যু</a:t>
          </a:r>
          <a:endParaRPr lang="en-US" sz="2800" dirty="0">
            <a:latin typeface="NikoshBAN" pitchFamily="2" charset="0"/>
            <a:cs typeface="NikoshBAN" pitchFamily="2" charset="0"/>
          </a:endParaRPr>
        </a:p>
        <a:p>
          <a:r>
            <a:rPr lang="en-US" sz="2800" dirty="0">
              <a:latin typeface="NikoshBAN" pitchFamily="2" charset="0"/>
              <a:cs typeface="NikoshBAN" pitchFamily="2" charset="0"/>
            </a:rPr>
            <a:t>১৯৭৯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সালের</a:t>
          </a:r>
          <a:r>
            <a:rPr lang="en-US" sz="2800" dirty="0">
              <a:latin typeface="NikoshBAN" pitchFamily="2" charset="0"/>
              <a:cs typeface="NikoshBAN" pitchFamily="2" charset="0"/>
            </a:rPr>
            <a:t> ৯ই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ফেব্রুয়ারি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কলকাতায়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</a:p>
      </dgm:t>
    </dgm:pt>
    <dgm:pt modelId="{F087629E-3750-4C6E-9285-92A1EA3A3382}" type="parTrans" cxnId="{B9009345-0B9A-4353-BDEE-A45A1505A371}">
      <dgm:prSet/>
      <dgm:spPr/>
      <dgm:t>
        <a:bodyPr/>
        <a:lstStyle/>
        <a:p>
          <a:endParaRPr lang="en-US"/>
        </a:p>
      </dgm:t>
    </dgm:pt>
    <dgm:pt modelId="{0D4695F5-218D-4F89-821D-753BE1BD7563}" type="sibTrans" cxnId="{B9009345-0B9A-4353-BDEE-A45A1505A371}">
      <dgm:prSet/>
      <dgm:spPr/>
      <dgm:t>
        <a:bodyPr/>
        <a:lstStyle/>
        <a:p>
          <a:endParaRPr lang="en-US"/>
        </a:p>
      </dgm:t>
    </dgm:pt>
    <dgm:pt modelId="{E3C76531-E587-4001-B482-E31522283E02}">
      <dgm:prSet phldrT="[Text]" custT="1"/>
      <dgm:spPr/>
      <dgm:t>
        <a:bodyPr/>
        <a:lstStyle/>
        <a:p>
          <a:r>
            <a:rPr lang="en-US" sz="2800" dirty="0" err="1">
              <a:latin typeface="NikoshBAN" pitchFamily="2" charset="0"/>
              <a:cs typeface="NikoshBAN" pitchFamily="2" charset="0"/>
            </a:rPr>
            <a:t>উপাধি</a:t>
          </a:r>
          <a:endParaRPr lang="en-US" sz="2800" dirty="0">
            <a:latin typeface="NikoshBAN" pitchFamily="2" charset="0"/>
            <a:cs typeface="NikoshBAN" pitchFamily="2" charset="0"/>
          </a:endParaRPr>
        </a:p>
        <a:p>
          <a:r>
            <a:rPr lang="en-US" sz="2800" dirty="0" err="1">
              <a:latin typeface="NikoshBAN" pitchFamily="2" charset="0"/>
              <a:cs typeface="NikoshBAN" pitchFamily="2" charset="0"/>
            </a:rPr>
            <a:t>পদ্মভূষণ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</a:p>
      </dgm:t>
    </dgm:pt>
    <dgm:pt modelId="{BF561A17-2F6B-4F34-81BB-84923E7D145D}" type="parTrans" cxnId="{5DF97A2D-9487-4A34-B793-668008611F4F}">
      <dgm:prSet/>
      <dgm:spPr/>
      <dgm:t>
        <a:bodyPr/>
        <a:lstStyle/>
        <a:p>
          <a:endParaRPr lang="en-US"/>
        </a:p>
      </dgm:t>
    </dgm:pt>
    <dgm:pt modelId="{D1F58DD2-D753-4543-9C18-81C21AD5225D}" type="sibTrans" cxnId="{5DF97A2D-9487-4A34-B793-668008611F4F}">
      <dgm:prSet/>
      <dgm:spPr/>
      <dgm:t>
        <a:bodyPr/>
        <a:lstStyle/>
        <a:p>
          <a:endParaRPr lang="en-US"/>
        </a:p>
      </dgm:t>
    </dgm:pt>
    <dgm:pt modelId="{3ED42E69-6AAC-4FB1-9396-C460A53EF3C1}">
      <dgm:prSet phldrT="[Text]" custScaleX="127174"/>
      <dgm:spPr/>
      <dgm:t>
        <a:bodyPr/>
        <a:lstStyle/>
        <a:p>
          <a:endParaRPr lang="en-US"/>
        </a:p>
      </dgm:t>
    </dgm:pt>
    <dgm:pt modelId="{9FBCBB0C-9BCB-4995-94F4-A157633A5065}" type="parTrans" cxnId="{0063F835-33D9-47C6-B824-A1B2C953DA94}">
      <dgm:prSet/>
      <dgm:spPr/>
      <dgm:t>
        <a:bodyPr/>
        <a:lstStyle/>
        <a:p>
          <a:endParaRPr lang="en-US"/>
        </a:p>
      </dgm:t>
    </dgm:pt>
    <dgm:pt modelId="{EFB53660-C814-4939-8DDD-3814458A049B}" type="sibTrans" cxnId="{0063F835-33D9-47C6-B824-A1B2C953DA94}">
      <dgm:prSet/>
      <dgm:spPr/>
      <dgm:t>
        <a:bodyPr/>
        <a:lstStyle/>
        <a:p>
          <a:endParaRPr lang="en-US"/>
        </a:p>
      </dgm:t>
    </dgm:pt>
    <dgm:pt modelId="{93773A78-98D1-4AE6-8707-735D0D2AC0C0}" type="pres">
      <dgm:prSet presAssocID="{E2F79781-A7DB-4AFA-83CD-9EF676C8D67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32BC2AA-E108-44A9-B297-A483B820237A}" type="pres">
      <dgm:prSet presAssocID="{83F1A542-362C-4225-BD56-29BD20F705D7}" presName="centerShape" presStyleLbl="node0" presStyleIdx="0" presStyleCnt="1" custScaleX="121134"/>
      <dgm:spPr/>
    </dgm:pt>
    <dgm:pt modelId="{FA6801AD-33DE-4F7D-B6D1-15614D01C23E}" type="pres">
      <dgm:prSet presAssocID="{DD0F18ED-2374-47A1-A94C-A5C282973A8D}" presName="Name9" presStyleLbl="parChTrans1D2" presStyleIdx="0" presStyleCnt="4"/>
      <dgm:spPr/>
    </dgm:pt>
    <dgm:pt modelId="{CC9B82EA-508D-4C41-A1D8-C869D80073B3}" type="pres">
      <dgm:prSet presAssocID="{DD0F18ED-2374-47A1-A94C-A5C282973A8D}" presName="connTx" presStyleLbl="parChTrans1D2" presStyleIdx="0" presStyleCnt="4"/>
      <dgm:spPr/>
    </dgm:pt>
    <dgm:pt modelId="{DE02F16F-8549-4C47-A8FE-D7D349F71930}" type="pres">
      <dgm:prSet presAssocID="{4B39A736-CF0D-4A36-9480-733F4CD4601C}" presName="node" presStyleLbl="node1" presStyleIdx="0" presStyleCnt="4" custScaleX="209966" custScaleY="107019" custRadScaleRad="90119" custRadScaleInc="104">
        <dgm:presLayoutVars>
          <dgm:bulletEnabled val="1"/>
        </dgm:presLayoutVars>
      </dgm:prSet>
      <dgm:spPr/>
    </dgm:pt>
    <dgm:pt modelId="{9A014798-5BFB-43B7-BFA7-49D2C1271212}" type="pres">
      <dgm:prSet presAssocID="{2D009284-2F1C-497E-800B-F3B3AB64F899}" presName="Name9" presStyleLbl="parChTrans1D2" presStyleIdx="1" presStyleCnt="4"/>
      <dgm:spPr/>
    </dgm:pt>
    <dgm:pt modelId="{D38D5B8C-312F-488A-8617-A073841F6F66}" type="pres">
      <dgm:prSet presAssocID="{2D009284-2F1C-497E-800B-F3B3AB64F899}" presName="connTx" presStyleLbl="parChTrans1D2" presStyleIdx="1" presStyleCnt="4"/>
      <dgm:spPr/>
    </dgm:pt>
    <dgm:pt modelId="{AAB14B6B-95DF-4143-BDED-78E0218C41EE}" type="pres">
      <dgm:prSet presAssocID="{B6E76E89-EF2F-4ED2-9EBD-333F0D3BE4AC}" presName="node" presStyleLbl="node1" presStyleIdx="1" presStyleCnt="4" custScaleX="148837" custScaleY="122608" custRadScaleRad="125446" custRadScaleInc="-1931">
        <dgm:presLayoutVars>
          <dgm:bulletEnabled val="1"/>
        </dgm:presLayoutVars>
      </dgm:prSet>
      <dgm:spPr/>
    </dgm:pt>
    <dgm:pt modelId="{9F4551CE-EB2F-4C74-A8F0-994327390DAA}" type="pres">
      <dgm:prSet presAssocID="{F087629E-3750-4C6E-9285-92A1EA3A3382}" presName="Name9" presStyleLbl="parChTrans1D2" presStyleIdx="2" presStyleCnt="4"/>
      <dgm:spPr/>
    </dgm:pt>
    <dgm:pt modelId="{D214F383-B5D6-479D-9283-DA53ECEBF63F}" type="pres">
      <dgm:prSet presAssocID="{F087629E-3750-4C6E-9285-92A1EA3A3382}" presName="connTx" presStyleLbl="parChTrans1D2" presStyleIdx="2" presStyleCnt="4"/>
      <dgm:spPr/>
    </dgm:pt>
    <dgm:pt modelId="{914B5998-F613-40FC-B613-D75309E15A89}" type="pres">
      <dgm:prSet presAssocID="{72A2CCAF-EB78-430B-A79E-1AE03C9E9821}" presName="node" presStyleLbl="node1" presStyleIdx="2" presStyleCnt="4" custScaleX="169588" custScaleY="118042" custRadScaleRad="110492" custRadScaleInc="90819">
        <dgm:presLayoutVars>
          <dgm:bulletEnabled val="1"/>
        </dgm:presLayoutVars>
      </dgm:prSet>
      <dgm:spPr/>
    </dgm:pt>
    <dgm:pt modelId="{AF3D96D3-1090-4E2B-BAA2-03D131927B45}" type="pres">
      <dgm:prSet presAssocID="{BF561A17-2F6B-4F34-81BB-84923E7D145D}" presName="Name9" presStyleLbl="parChTrans1D2" presStyleIdx="3" presStyleCnt="4"/>
      <dgm:spPr/>
    </dgm:pt>
    <dgm:pt modelId="{B0BA83D2-854B-4925-904F-0DAADA91CA8B}" type="pres">
      <dgm:prSet presAssocID="{BF561A17-2F6B-4F34-81BB-84923E7D145D}" presName="connTx" presStyleLbl="parChTrans1D2" presStyleIdx="3" presStyleCnt="4"/>
      <dgm:spPr/>
    </dgm:pt>
    <dgm:pt modelId="{5D79DEB8-5FB7-4BC1-AD5E-B8712C3B206E}" type="pres">
      <dgm:prSet presAssocID="{E3C76531-E587-4001-B482-E31522283E02}" presName="node" presStyleLbl="node1" presStyleIdx="3" presStyleCnt="4" custRadScaleRad="105641" custRadScaleInc="11419">
        <dgm:presLayoutVars>
          <dgm:bulletEnabled val="1"/>
        </dgm:presLayoutVars>
      </dgm:prSet>
      <dgm:spPr/>
    </dgm:pt>
  </dgm:ptLst>
  <dgm:cxnLst>
    <dgm:cxn modelId="{94167800-9D47-48E0-8E7A-A6EA43545B4F}" type="presOf" srcId="{BF561A17-2F6B-4F34-81BB-84923E7D145D}" destId="{AF3D96D3-1090-4E2B-BAA2-03D131927B45}" srcOrd="0" destOrd="0" presId="urn:microsoft.com/office/officeart/2005/8/layout/radial1"/>
    <dgm:cxn modelId="{ECA8AF0C-B051-4A86-BF51-A8CEE7B74352}" type="presOf" srcId="{B6E76E89-EF2F-4ED2-9EBD-333F0D3BE4AC}" destId="{AAB14B6B-95DF-4143-BDED-78E0218C41EE}" srcOrd="0" destOrd="0" presId="urn:microsoft.com/office/officeart/2005/8/layout/radial1"/>
    <dgm:cxn modelId="{350B4123-366F-4CFA-BCB4-D53E9211D0EA}" srcId="{83F1A542-362C-4225-BD56-29BD20F705D7}" destId="{B6E76E89-EF2F-4ED2-9EBD-333F0D3BE4AC}" srcOrd="1" destOrd="0" parTransId="{2D009284-2F1C-497E-800B-F3B3AB64F899}" sibTransId="{C1197844-ADD8-4B42-AB2E-1DD5ED898EF6}"/>
    <dgm:cxn modelId="{7407E624-7B38-4895-AC0B-E02A804142AE}" type="presOf" srcId="{2D009284-2F1C-497E-800B-F3B3AB64F899}" destId="{9A014798-5BFB-43B7-BFA7-49D2C1271212}" srcOrd="0" destOrd="0" presId="urn:microsoft.com/office/officeart/2005/8/layout/radial1"/>
    <dgm:cxn modelId="{5DF97A2D-9487-4A34-B793-668008611F4F}" srcId="{83F1A542-362C-4225-BD56-29BD20F705D7}" destId="{E3C76531-E587-4001-B482-E31522283E02}" srcOrd="3" destOrd="0" parTransId="{BF561A17-2F6B-4F34-81BB-84923E7D145D}" sibTransId="{D1F58DD2-D753-4543-9C18-81C21AD5225D}"/>
    <dgm:cxn modelId="{0063F835-33D9-47C6-B824-A1B2C953DA94}" srcId="{E2F79781-A7DB-4AFA-83CD-9EF676C8D67C}" destId="{3ED42E69-6AAC-4FB1-9396-C460A53EF3C1}" srcOrd="1" destOrd="0" parTransId="{9FBCBB0C-9BCB-4995-94F4-A157633A5065}" sibTransId="{EFB53660-C814-4939-8DDD-3814458A049B}"/>
    <dgm:cxn modelId="{0F77033B-7E7D-4124-AFD6-377E2B2BFE8A}" srcId="{83F1A542-362C-4225-BD56-29BD20F705D7}" destId="{4B39A736-CF0D-4A36-9480-733F4CD4601C}" srcOrd="0" destOrd="0" parTransId="{DD0F18ED-2374-47A1-A94C-A5C282973A8D}" sibTransId="{B047D108-06E0-40DA-A701-1E1420802E88}"/>
    <dgm:cxn modelId="{B9009345-0B9A-4353-BDEE-A45A1505A371}" srcId="{83F1A542-362C-4225-BD56-29BD20F705D7}" destId="{72A2CCAF-EB78-430B-A79E-1AE03C9E9821}" srcOrd="2" destOrd="0" parTransId="{F087629E-3750-4C6E-9285-92A1EA3A3382}" sibTransId="{0D4695F5-218D-4F89-821D-753BE1BD7563}"/>
    <dgm:cxn modelId="{84D8366D-05B8-4F49-913F-412F9DE81E87}" type="presOf" srcId="{F087629E-3750-4C6E-9285-92A1EA3A3382}" destId="{D214F383-B5D6-479D-9283-DA53ECEBF63F}" srcOrd="1" destOrd="0" presId="urn:microsoft.com/office/officeart/2005/8/layout/radial1"/>
    <dgm:cxn modelId="{B7BD7978-53DA-4727-8EB1-5DEEE3913346}" type="presOf" srcId="{E3C76531-E587-4001-B482-E31522283E02}" destId="{5D79DEB8-5FB7-4BC1-AD5E-B8712C3B206E}" srcOrd="0" destOrd="0" presId="urn:microsoft.com/office/officeart/2005/8/layout/radial1"/>
    <dgm:cxn modelId="{17160A7B-6004-4874-8F24-819F54815574}" type="presOf" srcId="{DD0F18ED-2374-47A1-A94C-A5C282973A8D}" destId="{FA6801AD-33DE-4F7D-B6D1-15614D01C23E}" srcOrd="0" destOrd="0" presId="urn:microsoft.com/office/officeart/2005/8/layout/radial1"/>
    <dgm:cxn modelId="{31573380-CF77-4A6E-A8CB-B13E6BFAA7DC}" type="presOf" srcId="{4B39A736-CF0D-4A36-9480-733F4CD4601C}" destId="{DE02F16F-8549-4C47-A8FE-D7D349F71930}" srcOrd="0" destOrd="0" presId="urn:microsoft.com/office/officeart/2005/8/layout/radial1"/>
    <dgm:cxn modelId="{45EFD989-9F88-433C-A9F5-6CBE0A128179}" type="presOf" srcId="{BF561A17-2F6B-4F34-81BB-84923E7D145D}" destId="{B0BA83D2-854B-4925-904F-0DAADA91CA8B}" srcOrd="1" destOrd="0" presId="urn:microsoft.com/office/officeart/2005/8/layout/radial1"/>
    <dgm:cxn modelId="{E2FEE094-D4E4-4F2C-9E13-3C58D147D9B8}" type="presOf" srcId="{72A2CCAF-EB78-430B-A79E-1AE03C9E9821}" destId="{914B5998-F613-40FC-B613-D75309E15A89}" srcOrd="0" destOrd="0" presId="urn:microsoft.com/office/officeart/2005/8/layout/radial1"/>
    <dgm:cxn modelId="{BA40E6A8-8029-4884-9691-365E4594EAEF}" type="presOf" srcId="{2D009284-2F1C-497E-800B-F3B3AB64F899}" destId="{D38D5B8C-312F-488A-8617-A073841F6F66}" srcOrd="1" destOrd="0" presId="urn:microsoft.com/office/officeart/2005/8/layout/radial1"/>
    <dgm:cxn modelId="{C39DEDC9-7721-41A8-9AF6-3F0A42D89C64}" type="presOf" srcId="{DD0F18ED-2374-47A1-A94C-A5C282973A8D}" destId="{CC9B82EA-508D-4C41-A1D8-C869D80073B3}" srcOrd="1" destOrd="0" presId="urn:microsoft.com/office/officeart/2005/8/layout/radial1"/>
    <dgm:cxn modelId="{6D82E7CE-7B06-4726-9B90-1D36E386D866}" type="presOf" srcId="{F087629E-3750-4C6E-9285-92A1EA3A3382}" destId="{9F4551CE-EB2F-4C74-A8F0-994327390DAA}" srcOrd="0" destOrd="0" presId="urn:microsoft.com/office/officeart/2005/8/layout/radial1"/>
    <dgm:cxn modelId="{D9AB8CDE-D72A-4E6B-ABC8-4E0B5DF965A0}" srcId="{E2F79781-A7DB-4AFA-83CD-9EF676C8D67C}" destId="{83F1A542-362C-4225-BD56-29BD20F705D7}" srcOrd="0" destOrd="0" parTransId="{93EFEB3C-E05D-4582-AD3E-73B45168B2B4}" sibTransId="{10A61D3B-48F2-439E-8D28-AD5F31451CCF}"/>
    <dgm:cxn modelId="{D90A7BE7-0382-452E-B10D-C7C54D6E9E11}" type="presOf" srcId="{83F1A542-362C-4225-BD56-29BD20F705D7}" destId="{932BC2AA-E108-44A9-B297-A483B820237A}" srcOrd="0" destOrd="0" presId="urn:microsoft.com/office/officeart/2005/8/layout/radial1"/>
    <dgm:cxn modelId="{DA8841F5-3221-4058-B329-87D1230C7B9F}" type="presOf" srcId="{E2F79781-A7DB-4AFA-83CD-9EF676C8D67C}" destId="{93773A78-98D1-4AE6-8707-735D0D2AC0C0}" srcOrd="0" destOrd="0" presId="urn:microsoft.com/office/officeart/2005/8/layout/radial1"/>
    <dgm:cxn modelId="{B269B542-C925-4E38-B20E-EE54402DBFE8}" type="presParOf" srcId="{93773A78-98D1-4AE6-8707-735D0D2AC0C0}" destId="{932BC2AA-E108-44A9-B297-A483B820237A}" srcOrd="0" destOrd="0" presId="urn:microsoft.com/office/officeart/2005/8/layout/radial1"/>
    <dgm:cxn modelId="{5B1FBDE8-E55C-4127-B91F-E1B87BF8775B}" type="presParOf" srcId="{93773A78-98D1-4AE6-8707-735D0D2AC0C0}" destId="{FA6801AD-33DE-4F7D-B6D1-15614D01C23E}" srcOrd="1" destOrd="0" presId="urn:microsoft.com/office/officeart/2005/8/layout/radial1"/>
    <dgm:cxn modelId="{D04CCFE4-751A-4482-B253-18FAC7A3897D}" type="presParOf" srcId="{FA6801AD-33DE-4F7D-B6D1-15614D01C23E}" destId="{CC9B82EA-508D-4C41-A1D8-C869D80073B3}" srcOrd="0" destOrd="0" presId="urn:microsoft.com/office/officeart/2005/8/layout/radial1"/>
    <dgm:cxn modelId="{7E972E91-B87E-4FF6-BA8E-0601CE1F7A94}" type="presParOf" srcId="{93773A78-98D1-4AE6-8707-735D0D2AC0C0}" destId="{DE02F16F-8549-4C47-A8FE-D7D349F71930}" srcOrd="2" destOrd="0" presId="urn:microsoft.com/office/officeart/2005/8/layout/radial1"/>
    <dgm:cxn modelId="{DD582E0F-FA35-47B8-A2D4-1E8945CD3C27}" type="presParOf" srcId="{93773A78-98D1-4AE6-8707-735D0D2AC0C0}" destId="{9A014798-5BFB-43B7-BFA7-49D2C1271212}" srcOrd="3" destOrd="0" presId="urn:microsoft.com/office/officeart/2005/8/layout/radial1"/>
    <dgm:cxn modelId="{C0E02941-B62A-4BC0-BF97-07CDCC8806C6}" type="presParOf" srcId="{9A014798-5BFB-43B7-BFA7-49D2C1271212}" destId="{D38D5B8C-312F-488A-8617-A073841F6F66}" srcOrd="0" destOrd="0" presId="urn:microsoft.com/office/officeart/2005/8/layout/radial1"/>
    <dgm:cxn modelId="{F0A3699A-C361-49C4-96AB-2F0B68F440B4}" type="presParOf" srcId="{93773A78-98D1-4AE6-8707-735D0D2AC0C0}" destId="{AAB14B6B-95DF-4143-BDED-78E0218C41EE}" srcOrd="4" destOrd="0" presId="urn:microsoft.com/office/officeart/2005/8/layout/radial1"/>
    <dgm:cxn modelId="{6B2DB17F-14B8-4E14-A5FE-802C78210E37}" type="presParOf" srcId="{93773A78-98D1-4AE6-8707-735D0D2AC0C0}" destId="{9F4551CE-EB2F-4C74-A8F0-994327390DAA}" srcOrd="5" destOrd="0" presId="urn:microsoft.com/office/officeart/2005/8/layout/radial1"/>
    <dgm:cxn modelId="{4B7F1C35-AD60-4A5A-8346-6B293C8A67A6}" type="presParOf" srcId="{9F4551CE-EB2F-4C74-A8F0-994327390DAA}" destId="{D214F383-B5D6-479D-9283-DA53ECEBF63F}" srcOrd="0" destOrd="0" presId="urn:microsoft.com/office/officeart/2005/8/layout/radial1"/>
    <dgm:cxn modelId="{9592DA18-642B-4229-B95B-5FF332EC5FF5}" type="presParOf" srcId="{93773A78-98D1-4AE6-8707-735D0D2AC0C0}" destId="{914B5998-F613-40FC-B613-D75309E15A89}" srcOrd="6" destOrd="0" presId="urn:microsoft.com/office/officeart/2005/8/layout/radial1"/>
    <dgm:cxn modelId="{63BF46E5-2269-411D-9F84-C8A4ADBC886E}" type="presParOf" srcId="{93773A78-98D1-4AE6-8707-735D0D2AC0C0}" destId="{AF3D96D3-1090-4E2B-BAA2-03D131927B45}" srcOrd="7" destOrd="0" presId="urn:microsoft.com/office/officeart/2005/8/layout/radial1"/>
    <dgm:cxn modelId="{12534D9D-6A98-4145-8D34-E123909548E6}" type="presParOf" srcId="{AF3D96D3-1090-4E2B-BAA2-03D131927B45}" destId="{B0BA83D2-854B-4925-904F-0DAADA91CA8B}" srcOrd="0" destOrd="0" presId="urn:microsoft.com/office/officeart/2005/8/layout/radial1"/>
    <dgm:cxn modelId="{D4AB1300-51D6-46F3-AD6D-6E0A9D7356DB}" type="presParOf" srcId="{93773A78-98D1-4AE6-8707-735D0D2AC0C0}" destId="{5D79DEB8-5FB7-4BC1-AD5E-B8712C3B206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BC2AA-E108-44A9-B297-A483B820237A}">
      <dsp:nvSpPr>
        <dsp:cNvPr id="0" name=""/>
        <dsp:cNvSpPr/>
      </dsp:nvSpPr>
      <dsp:spPr>
        <a:xfrm>
          <a:off x="3198592" y="2433412"/>
          <a:ext cx="2285997" cy="18871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itchFamily="2" charset="0"/>
              <a:cs typeface="NikoshBAN" pitchFamily="2" charset="0"/>
            </a:rPr>
            <a:t>বলাইচাঁদ</a:t>
          </a:r>
          <a:r>
            <a:rPr lang="en-US" sz="27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700" kern="1200" dirty="0" err="1">
              <a:latin typeface="NikoshBAN" pitchFamily="2" charset="0"/>
              <a:cs typeface="NikoshBAN" pitchFamily="2" charset="0"/>
            </a:rPr>
            <a:t>মুখোপাধ্যায়</a:t>
          </a:r>
          <a:r>
            <a:rPr lang="en-US" sz="2700" kern="1200" dirty="0">
              <a:latin typeface="NikoshBAN" pitchFamily="2" charset="0"/>
              <a:cs typeface="NikoshBAN" pitchFamily="2" charset="0"/>
            </a:rPr>
            <a:t> </a:t>
          </a:r>
        </a:p>
      </dsp:txBody>
      <dsp:txXfrm>
        <a:off x="3533369" y="2709781"/>
        <a:ext cx="1616443" cy="1334425"/>
      </dsp:txXfrm>
    </dsp:sp>
    <dsp:sp modelId="{FA6801AD-33DE-4F7D-B6D1-15614D01C23E}">
      <dsp:nvSpPr>
        <dsp:cNvPr id="0" name=""/>
        <dsp:cNvSpPr/>
      </dsp:nvSpPr>
      <dsp:spPr>
        <a:xfrm rot="16202808">
          <a:off x="4211779" y="2284148"/>
          <a:ext cx="261379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261379" y="185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35934" y="2296188"/>
        <a:ext cx="13068" cy="13068"/>
      </dsp:txXfrm>
    </dsp:sp>
    <dsp:sp modelId="{DE02F16F-8549-4C47-A8FE-D7D349F71930}">
      <dsp:nvSpPr>
        <dsp:cNvPr id="0" name=""/>
        <dsp:cNvSpPr/>
      </dsp:nvSpPr>
      <dsp:spPr>
        <a:xfrm>
          <a:off x="2362199" y="152409"/>
          <a:ext cx="3962402" cy="20196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itchFamily="2" charset="0"/>
              <a:cs typeface="NikoshBAN" pitchFamily="2" charset="0"/>
            </a:rPr>
            <a:t>জন্ম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itchFamily="2" charset="0"/>
              <a:cs typeface="NikoshBAN" pitchFamily="2" charset="0"/>
            </a:rPr>
            <a:t>বিহারের</a:t>
          </a:r>
          <a:r>
            <a:rPr lang="en-US" sz="28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latin typeface="NikoshBAN" pitchFamily="2" charset="0"/>
              <a:cs typeface="NikoshBAN" pitchFamily="2" charset="0"/>
            </a:rPr>
            <a:t>পূর্নিয়ার</a:t>
          </a:r>
          <a:r>
            <a:rPr lang="en-US" sz="28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latin typeface="NikoshBAN" pitchFamily="2" charset="0"/>
              <a:cs typeface="NikoshBAN" pitchFamily="2" charset="0"/>
            </a:rPr>
            <a:t>অন্তর্গত</a:t>
          </a:r>
          <a:r>
            <a:rPr lang="en-US" sz="28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latin typeface="NikoshBAN" pitchFamily="2" charset="0"/>
              <a:cs typeface="NikoshBAN" pitchFamily="2" charset="0"/>
            </a:rPr>
            <a:t>মনিহার</a:t>
          </a:r>
          <a:r>
            <a:rPr lang="en-US" sz="28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latin typeface="NikoshBAN" pitchFamily="2" charset="0"/>
              <a:cs typeface="NikoshBAN" pitchFamily="2" charset="0"/>
            </a:rPr>
            <a:t>গ্রামে</a:t>
          </a:r>
          <a:r>
            <a:rPr lang="en-US" sz="2800" kern="1200" dirty="0">
              <a:latin typeface="NikoshBAN" pitchFamily="2" charset="0"/>
              <a:cs typeface="NikoshBAN" pitchFamily="2" charset="0"/>
            </a:rPr>
            <a:t> ১৮৯৯ </a:t>
          </a:r>
          <a:r>
            <a:rPr lang="en-US" sz="2800" kern="1200" dirty="0" err="1">
              <a:latin typeface="NikoshBAN" pitchFamily="2" charset="0"/>
              <a:cs typeface="NikoshBAN" pitchFamily="2" charset="0"/>
            </a:rPr>
            <a:t>সালের</a:t>
          </a:r>
          <a:r>
            <a:rPr lang="en-US" sz="2800" kern="1200" dirty="0">
              <a:latin typeface="NikoshBAN" pitchFamily="2" charset="0"/>
              <a:cs typeface="NikoshBAN" pitchFamily="2" charset="0"/>
            </a:rPr>
            <a:t> ১৯শে </a:t>
          </a:r>
          <a:r>
            <a:rPr lang="en-US" sz="2800" kern="1200" dirty="0" err="1">
              <a:latin typeface="NikoshBAN" pitchFamily="2" charset="0"/>
              <a:cs typeface="NikoshBAN" pitchFamily="2" charset="0"/>
            </a:rPr>
            <a:t>জুলাই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2942479" y="448176"/>
        <a:ext cx="2801842" cy="1428089"/>
      </dsp:txXfrm>
    </dsp:sp>
    <dsp:sp modelId="{9A014798-5BFB-43B7-BFA7-49D2C1271212}">
      <dsp:nvSpPr>
        <dsp:cNvPr id="0" name=""/>
        <dsp:cNvSpPr/>
      </dsp:nvSpPr>
      <dsp:spPr>
        <a:xfrm rot="21547863">
          <a:off x="5484366" y="3337024"/>
          <a:ext cx="535713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535713" y="185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38830" y="3342206"/>
        <a:ext cx="26785" cy="26785"/>
      </dsp:txXfrm>
    </dsp:sp>
    <dsp:sp modelId="{AAB14B6B-95DF-4143-BDED-78E0218C41EE}">
      <dsp:nvSpPr>
        <dsp:cNvPr id="0" name=""/>
        <dsp:cNvSpPr/>
      </dsp:nvSpPr>
      <dsp:spPr>
        <a:xfrm>
          <a:off x="6019811" y="2173332"/>
          <a:ext cx="2808798" cy="23138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itchFamily="2" charset="0"/>
              <a:cs typeface="NikoshBAN" pitchFamily="2" charset="0"/>
            </a:rPr>
            <a:t>উপন্যাস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itchFamily="2" charset="0"/>
              <a:cs typeface="NikoshBAN" pitchFamily="2" charset="0"/>
            </a:rPr>
            <a:t>তৃণখন্ড</a:t>
          </a:r>
          <a:r>
            <a:rPr lang="en-US" sz="2800" kern="1200" dirty="0">
              <a:latin typeface="NikoshBAN" pitchFamily="2" charset="0"/>
              <a:cs typeface="NikoshBAN" pitchFamily="2" charset="0"/>
            </a:rPr>
            <a:t>, </a:t>
          </a:r>
          <a:r>
            <a:rPr lang="en-US" sz="2800" kern="1200" dirty="0" err="1">
              <a:latin typeface="NikoshBAN" pitchFamily="2" charset="0"/>
              <a:cs typeface="NikoshBAN" pitchFamily="2" charset="0"/>
            </a:rPr>
            <a:t>কিছুক্ষণ,দ্বৈরথ</a:t>
          </a:r>
          <a:r>
            <a:rPr lang="en-US" sz="28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latin typeface="NikoshBAN" pitchFamily="2" charset="0"/>
              <a:cs typeface="NikoshBAN" pitchFamily="2" charset="0"/>
            </a:rPr>
            <a:t>ইত্যাদি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6431150" y="2512182"/>
        <a:ext cx="1986120" cy="1636113"/>
      </dsp:txXfrm>
    </dsp:sp>
    <dsp:sp modelId="{9F4551CE-EB2F-4C74-A8F0-994327390DAA}">
      <dsp:nvSpPr>
        <dsp:cNvPr id="0" name=""/>
        <dsp:cNvSpPr/>
      </dsp:nvSpPr>
      <dsp:spPr>
        <a:xfrm rot="7852113">
          <a:off x="3314609" y="4291993"/>
          <a:ext cx="438384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438384" y="185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522842" y="4299607"/>
        <a:ext cx="21919" cy="21919"/>
      </dsp:txXfrm>
    </dsp:sp>
    <dsp:sp modelId="{914B5998-F613-40FC-B613-D75309E15A89}">
      <dsp:nvSpPr>
        <dsp:cNvPr id="0" name=""/>
        <dsp:cNvSpPr/>
      </dsp:nvSpPr>
      <dsp:spPr>
        <a:xfrm>
          <a:off x="964592" y="4316638"/>
          <a:ext cx="3200403" cy="22276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itchFamily="2" charset="0"/>
              <a:cs typeface="NikoshBAN" pitchFamily="2" charset="0"/>
            </a:rPr>
            <a:t>মৃত্যু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NikoshBAN" pitchFamily="2" charset="0"/>
              <a:cs typeface="NikoshBAN" pitchFamily="2" charset="0"/>
            </a:rPr>
            <a:t>১৯৭৯ </a:t>
          </a:r>
          <a:r>
            <a:rPr lang="en-US" sz="2800" kern="1200" dirty="0" err="1">
              <a:latin typeface="NikoshBAN" pitchFamily="2" charset="0"/>
              <a:cs typeface="NikoshBAN" pitchFamily="2" charset="0"/>
            </a:rPr>
            <a:t>সালের</a:t>
          </a:r>
          <a:r>
            <a:rPr lang="en-US" sz="2800" kern="1200" dirty="0">
              <a:latin typeface="NikoshBAN" pitchFamily="2" charset="0"/>
              <a:cs typeface="NikoshBAN" pitchFamily="2" charset="0"/>
            </a:rPr>
            <a:t> ৯ই </a:t>
          </a:r>
          <a:r>
            <a:rPr lang="en-US" sz="2800" kern="1200" dirty="0" err="1">
              <a:latin typeface="NikoshBAN" pitchFamily="2" charset="0"/>
              <a:cs typeface="NikoshBAN" pitchFamily="2" charset="0"/>
            </a:rPr>
            <a:t>ফেব্রুয়ারি</a:t>
          </a:r>
          <a:r>
            <a:rPr lang="en-US" sz="28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latin typeface="NikoshBAN" pitchFamily="2" charset="0"/>
              <a:cs typeface="NikoshBAN" pitchFamily="2" charset="0"/>
            </a:rPr>
            <a:t>কলকাতায়</a:t>
          </a:r>
          <a:r>
            <a:rPr lang="en-US" sz="2800" kern="1200" dirty="0">
              <a:latin typeface="NikoshBAN" pitchFamily="2" charset="0"/>
              <a:cs typeface="NikoshBAN" pitchFamily="2" charset="0"/>
            </a:rPr>
            <a:t> </a:t>
          </a:r>
        </a:p>
      </dsp:txBody>
      <dsp:txXfrm>
        <a:off x="1433280" y="4642869"/>
        <a:ext cx="2263027" cy="1575183"/>
      </dsp:txXfrm>
    </dsp:sp>
    <dsp:sp modelId="{AF3D96D3-1090-4E2B-BAA2-03D131927B45}">
      <dsp:nvSpPr>
        <dsp:cNvPr id="0" name=""/>
        <dsp:cNvSpPr/>
      </dsp:nvSpPr>
      <dsp:spPr>
        <a:xfrm rot="11108313">
          <a:off x="2694543" y="3233319"/>
          <a:ext cx="511799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511799" y="185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937648" y="3239099"/>
        <a:ext cx="25589" cy="25589"/>
      </dsp:txXfrm>
    </dsp:sp>
    <dsp:sp modelId="{5D79DEB8-5FB7-4BC1-AD5E-B8712C3B206E}">
      <dsp:nvSpPr>
        <dsp:cNvPr id="0" name=""/>
        <dsp:cNvSpPr/>
      </dsp:nvSpPr>
      <dsp:spPr>
        <a:xfrm>
          <a:off x="812199" y="2200881"/>
          <a:ext cx="1887163" cy="18871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itchFamily="2" charset="0"/>
              <a:cs typeface="NikoshBAN" pitchFamily="2" charset="0"/>
            </a:rPr>
            <a:t>উপাধি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itchFamily="2" charset="0"/>
              <a:cs typeface="NikoshBAN" pitchFamily="2" charset="0"/>
            </a:rPr>
            <a:t>পদ্মভূষণ</a:t>
          </a:r>
          <a:r>
            <a:rPr lang="en-US" sz="2800" kern="1200" dirty="0">
              <a:latin typeface="NikoshBAN" pitchFamily="2" charset="0"/>
              <a:cs typeface="NikoshBAN" pitchFamily="2" charset="0"/>
            </a:rPr>
            <a:t> </a:t>
          </a:r>
        </a:p>
      </dsp:txBody>
      <dsp:txXfrm>
        <a:off x="1088568" y="2477250"/>
        <a:ext cx="1334425" cy="1334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B7D3-1B8C-43C2-8849-B5AC04A5B6CA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1EA8-1F02-4BEA-A12F-150F6CABE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72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B7D3-1B8C-43C2-8849-B5AC04A5B6CA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1EA8-1F02-4BEA-A12F-150F6CABE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B7D3-1B8C-43C2-8849-B5AC04A5B6CA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1EA8-1F02-4BEA-A12F-150F6CABE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8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B7D3-1B8C-43C2-8849-B5AC04A5B6CA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1EA8-1F02-4BEA-A12F-150F6CABE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2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B7D3-1B8C-43C2-8849-B5AC04A5B6CA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1EA8-1F02-4BEA-A12F-150F6CABE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70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B7D3-1B8C-43C2-8849-B5AC04A5B6CA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1EA8-1F02-4BEA-A12F-150F6CABE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44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B7D3-1B8C-43C2-8849-B5AC04A5B6CA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1EA8-1F02-4BEA-A12F-150F6CABE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6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B7D3-1B8C-43C2-8849-B5AC04A5B6CA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1EA8-1F02-4BEA-A12F-150F6CABE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B7D3-1B8C-43C2-8849-B5AC04A5B6CA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1EA8-1F02-4BEA-A12F-150F6CABE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2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B7D3-1B8C-43C2-8849-B5AC04A5B6CA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1EA8-1F02-4BEA-A12F-150F6CABE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9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B7D3-1B8C-43C2-8849-B5AC04A5B6CA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1EA8-1F02-4BEA-A12F-150F6CABE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58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92D050"/>
            </a:gs>
            <a:gs pos="0">
              <a:srgbClr val="FBEAC7"/>
            </a:gs>
            <a:gs pos="17999">
              <a:srgbClr val="FEE7F2"/>
            </a:gs>
            <a:gs pos="41000">
              <a:srgbClr val="FAC77D"/>
            </a:gs>
            <a:gs pos="0">
              <a:srgbClr val="00B050">
                <a:lumMod val="37000"/>
                <a:lumOff val="63000"/>
                <a:alpha val="55000"/>
              </a:srgbClr>
            </a:gs>
            <a:gs pos="85000">
              <a:srgbClr val="FBD49C"/>
            </a:gs>
            <a:gs pos="98000">
              <a:srgbClr val="FEE7F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6B7D3-1B8C-43C2-8849-B5AC04A5B6CA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91EA8-1F02-4BEA-A12F-150F6CABE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1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4v"/><Relationship Id="rId1" Type="http://schemas.openxmlformats.org/officeDocument/2006/relationships/video" Target="NULL" TargetMode="Externa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CB9C5D-43D6-4FC9-91FD-0393BE659E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66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14478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বনফুলের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34290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বলাইচাঁদ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মুখপাধ্যায়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6921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7467600" cy="3124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3155123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নিমগাছ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2668" y="6104442"/>
            <a:ext cx="7712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উত্তরঃচর্ম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রোগ,যকৃতের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রোগ,দাঁতে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ব্যথা,মাড়ি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ফুলা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3678342"/>
            <a:ext cx="9144000" cy="2384536"/>
            <a:chOff x="0" y="3678342"/>
            <a:chExt cx="9144000" cy="238453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78342"/>
              <a:ext cx="2862072" cy="23845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3678343"/>
              <a:ext cx="2857500" cy="23845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1928" y="3678342"/>
              <a:ext cx="2862072" cy="23845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256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9075"/>
            <a:ext cx="3165764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219075"/>
            <a:ext cx="3560618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236" y="1523999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সাদৃশ্য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3876675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গাছ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61463" y="396659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গৃহবধু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343284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প্রতিষেধক।এই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অযত্নেই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উঠতে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পারে।উপকারী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কাটেনা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গৃহ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বধুটি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অবহেলা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নিষ্ঠুরতা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সংসারের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ছেড়ে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উপকারে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অথচ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যত্ন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গৃহকর্ম-নিপূণা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বউটির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দশা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57966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958" y="0"/>
            <a:ext cx="3618085" cy="3948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4495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কবিরাজদের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নিমগাছ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নিমগাছের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হাওয়া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”।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নিমগাছের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এতই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কবিরাজরা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নিমগাছের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প্রশংসায়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পঞ্চমুখ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4201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52400"/>
            <a:ext cx="6553200" cy="3962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4958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কবিরাজদের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কবিরও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পছন্দ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নিমগাছও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কবিকে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পছন্দ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ফেলল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গভীরে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95403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D82316-E082-43EB-BDEC-71252D7FE379}"/>
              </a:ext>
            </a:extLst>
          </p:cNvPr>
          <p:cNvSpPr txBox="1"/>
          <p:nvPr/>
        </p:nvSpPr>
        <p:spPr>
          <a:xfrm>
            <a:off x="1600200" y="38100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400" dirty="0">
                <a:latin typeface="NikoshBAN" pitchFamily="2" charset="0"/>
                <a:cs typeface="NikoshBAN" pitchFamily="2" charset="0"/>
              </a:rPr>
              <a:t>এ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খন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দেখব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নিম পাতা এবং নিম গাছের বিশেষ ভেষজ উপকারিতা - Neen Patar Upokarita Guli Ki Ki - Benefits Of Neem --1-1-1">
            <a:hlinkClick r:id="" action="ppaction://media"/>
            <a:extLst>
              <a:ext uri="{FF2B5EF4-FFF2-40B4-BE49-F238E27FC236}">
                <a16:creationId xmlns:a16="http://schemas.microsoft.com/office/drawing/2014/main" id="{7D40A26F-F620-44FD-A4C7-DC19272A6F8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5021" end="1669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1600" y="1600200"/>
            <a:ext cx="6400800" cy="3971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804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25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6096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5900" y="2371966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নিমগাছের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উপকারিতা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31844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DA5CB0-D9DC-4860-BA31-6C77F6BF6CA9}"/>
              </a:ext>
            </a:extLst>
          </p:cNvPr>
          <p:cNvSpPr txBox="1"/>
          <p:nvPr/>
        </p:nvSpPr>
        <p:spPr>
          <a:xfrm>
            <a:off x="2971800" y="7034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4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ূ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্যায়ন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75509C-D197-4B8C-BCB0-AD2D49CA439B}"/>
              </a:ext>
            </a:extLst>
          </p:cNvPr>
          <p:cNvSpPr txBox="1"/>
          <p:nvPr/>
        </p:nvSpPr>
        <p:spPr>
          <a:xfrm>
            <a:off x="0" y="77647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কচি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পাতাগুলো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খেলে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182629-4185-41C7-AB8C-F9CBBA46ACB1}"/>
              </a:ext>
            </a:extLst>
          </p:cNvPr>
          <p:cNvSpPr txBox="1"/>
          <p:nvPr/>
        </p:nvSpPr>
        <p:spPr>
          <a:xfrm>
            <a:off x="-15240" y="1563387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২.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পাতাগুলো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ে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ী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ে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া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         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693EDD-5939-4876-803E-7B54B99E4701}"/>
              </a:ext>
            </a:extLst>
          </p:cNvPr>
          <p:cNvSpPr txBox="1"/>
          <p:nvPr/>
        </p:nvSpPr>
        <p:spPr>
          <a:xfrm>
            <a:off x="15240" y="2605253"/>
            <a:ext cx="5394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৩. ‘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ল্পের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নিমগাছটি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তমান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্ষাপটে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---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FAD16F-AEB3-4FA8-A47F-8EDC6BF43CB0}"/>
              </a:ext>
            </a:extLst>
          </p:cNvPr>
          <p:cNvSpPr txBox="1"/>
          <p:nvPr/>
        </p:nvSpPr>
        <p:spPr>
          <a:xfrm>
            <a:off x="8206" y="3774804"/>
            <a:ext cx="4411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৪. ‘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অ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ব্যর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থ’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অ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র্থ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                           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0DB08F-9159-4E99-9D46-3D1F3A4AC684}"/>
              </a:ext>
            </a:extLst>
          </p:cNvPr>
          <p:cNvSpPr txBox="1"/>
          <p:nvPr/>
        </p:nvSpPr>
        <p:spPr>
          <a:xfrm>
            <a:off x="-22274" y="4559634"/>
            <a:ext cx="4746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৫. ‘ন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াছ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ী?    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399074-2DAB-4A5E-8D9D-7A5A22E31697}"/>
              </a:ext>
            </a:extLst>
          </p:cNvPr>
          <p:cNvSpPr txBox="1"/>
          <p:nvPr/>
        </p:nvSpPr>
        <p:spPr>
          <a:xfrm>
            <a:off x="0" y="5819915"/>
            <a:ext cx="4746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৬. চ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্মরোগের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অ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ব্যর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থ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হৌষ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              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178755-5E45-4C61-A478-FA6AE11C6C57}"/>
              </a:ext>
            </a:extLst>
          </p:cNvPr>
          <p:cNvSpPr txBox="1"/>
          <p:nvPr/>
        </p:nvSpPr>
        <p:spPr>
          <a:xfrm>
            <a:off x="6019800" y="822778"/>
            <a:ext cx="2514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কৃতের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62CF50-1AD3-493C-9D6F-8AC7157C9088}"/>
              </a:ext>
            </a:extLst>
          </p:cNvPr>
          <p:cNvSpPr txBox="1"/>
          <p:nvPr/>
        </p:nvSpPr>
        <p:spPr>
          <a:xfrm>
            <a:off x="6019800" y="1561442"/>
            <a:ext cx="2743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স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ু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ু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ে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9B9228-00F6-4B79-8EF2-05250263D651}"/>
              </a:ext>
            </a:extLst>
          </p:cNvPr>
          <p:cNvSpPr txBox="1"/>
          <p:nvPr/>
        </p:nvSpPr>
        <p:spPr>
          <a:xfrm>
            <a:off x="6019800" y="2603308"/>
            <a:ext cx="31324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স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র্বংসহা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নারী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64303D-2869-417A-AFA3-9215DD4F8BD9}"/>
              </a:ext>
            </a:extLst>
          </p:cNvPr>
          <p:cNvSpPr txBox="1"/>
          <p:nvPr/>
        </p:nvSpPr>
        <p:spPr>
          <a:xfrm>
            <a:off x="5989320" y="3730240"/>
            <a:ext cx="31324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া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বিফল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4D2A21-5E72-44AC-8ED6-14211CC2F77E}"/>
              </a:ext>
            </a:extLst>
          </p:cNvPr>
          <p:cNvSpPr txBox="1"/>
          <p:nvPr/>
        </p:nvSpPr>
        <p:spPr>
          <a:xfrm>
            <a:off x="5976425" y="4344190"/>
            <a:ext cx="313240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ওদের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                       গ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র্ম-নিপূণা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লক্ষ্মী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বউটার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এ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ক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শ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’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D2C729-F3FA-48EF-BBA3-478DDC60A270}"/>
              </a:ext>
            </a:extLst>
          </p:cNvPr>
          <p:cNvSpPr txBox="1"/>
          <p:nvPr/>
        </p:nvSpPr>
        <p:spPr>
          <a:xfrm>
            <a:off x="5976425" y="5819915"/>
            <a:ext cx="31324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া</a:t>
            </a:r>
          </a:p>
        </p:txBody>
      </p:sp>
    </p:spTree>
    <p:extLst>
      <p:ext uri="{BB962C8B-B14F-4D97-AF65-F5344CB8AC3E}">
        <p14:creationId xmlns:p14="http://schemas.microsoft.com/office/powerpoint/2010/main" val="583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5336A9-F885-43BF-9EB5-1F1313427E9D}"/>
              </a:ext>
            </a:extLst>
          </p:cNvPr>
          <p:cNvSpPr txBox="1"/>
          <p:nvPr/>
        </p:nvSpPr>
        <p:spPr>
          <a:xfrm>
            <a:off x="1752600" y="491197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B36CE2-416F-44C4-AE23-44C6981234C2}"/>
              </a:ext>
            </a:extLst>
          </p:cNvPr>
          <p:cNvSpPr txBox="1"/>
          <p:nvPr/>
        </p:nvSpPr>
        <p:spPr>
          <a:xfrm>
            <a:off x="571500" y="2705725"/>
            <a:ext cx="800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 ‘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শ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ড়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ধন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খন্ডন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’–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নি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াছ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বিশ্লে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ষ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ণ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29247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27F7E8A9-38FB-43E2-9D46-0D71CBCFE4FB}"/>
              </a:ext>
            </a:extLst>
          </p:cNvPr>
          <p:cNvSpPr/>
          <p:nvPr/>
        </p:nvSpPr>
        <p:spPr>
          <a:xfrm>
            <a:off x="3460428" y="3017833"/>
            <a:ext cx="273372" cy="156627"/>
          </a:xfrm>
          <a:custGeom>
            <a:avLst/>
            <a:gdLst/>
            <a:ahLst/>
            <a:cxnLst/>
            <a:rect l="l" t="t" r="r" b="b"/>
            <a:pathLst>
              <a:path w="273372" h="156627">
                <a:moveTo>
                  <a:pt x="7367" y="0"/>
                </a:moveTo>
                <a:lnTo>
                  <a:pt x="37653" y="17190"/>
                </a:lnTo>
                <a:cubicBezTo>
                  <a:pt x="36016" y="23193"/>
                  <a:pt x="34652" y="28786"/>
                  <a:pt x="33560" y="33970"/>
                </a:cubicBezTo>
                <a:cubicBezTo>
                  <a:pt x="32469" y="39155"/>
                  <a:pt x="31923" y="43930"/>
                  <a:pt x="31923" y="48295"/>
                </a:cubicBezTo>
                <a:cubicBezTo>
                  <a:pt x="31923" y="63575"/>
                  <a:pt x="37653" y="74762"/>
                  <a:pt x="49113" y="81856"/>
                </a:cubicBezTo>
                <a:cubicBezTo>
                  <a:pt x="60573" y="88950"/>
                  <a:pt x="76944" y="92497"/>
                  <a:pt x="98226" y="92497"/>
                </a:cubicBezTo>
                <a:cubicBezTo>
                  <a:pt x="115689" y="92497"/>
                  <a:pt x="133970" y="91679"/>
                  <a:pt x="153069" y="90041"/>
                </a:cubicBezTo>
                <a:cubicBezTo>
                  <a:pt x="162892" y="89496"/>
                  <a:pt x="172851" y="88950"/>
                  <a:pt x="182947" y="88404"/>
                </a:cubicBezTo>
                <a:cubicBezTo>
                  <a:pt x="193042" y="87859"/>
                  <a:pt x="202728" y="87586"/>
                  <a:pt x="212005" y="87586"/>
                </a:cubicBezTo>
                <a:cubicBezTo>
                  <a:pt x="227831" y="87586"/>
                  <a:pt x="241541" y="89121"/>
                  <a:pt x="253137" y="92190"/>
                </a:cubicBezTo>
                <a:lnTo>
                  <a:pt x="273372" y="102016"/>
                </a:lnTo>
                <a:lnTo>
                  <a:pt x="273372" y="156627"/>
                </a:lnTo>
                <a:lnTo>
                  <a:pt x="271760" y="152252"/>
                </a:lnTo>
                <a:cubicBezTo>
                  <a:pt x="267940" y="148432"/>
                  <a:pt x="263029" y="145294"/>
                  <a:pt x="257026" y="142838"/>
                </a:cubicBezTo>
                <a:cubicBezTo>
                  <a:pt x="251023" y="140383"/>
                  <a:pt x="244475" y="138746"/>
                  <a:pt x="237380" y="137927"/>
                </a:cubicBezTo>
                <a:cubicBezTo>
                  <a:pt x="230286" y="137108"/>
                  <a:pt x="223192" y="136699"/>
                  <a:pt x="216098" y="136699"/>
                </a:cubicBezTo>
                <a:cubicBezTo>
                  <a:pt x="209550" y="136699"/>
                  <a:pt x="201091" y="136972"/>
                  <a:pt x="190723" y="137518"/>
                </a:cubicBezTo>
                <a:cubicBezTo>
                  <a:pt x="180355" y="138063"/>
                  <a:pt x="169713" y="138882"/>
                  <a:pt x="158799" y="139973"/>
                </a:cubicBezTo>
                <a:cubicBezTo>
                  <a:pt x="147885" y="141065"/>
                  <a:pt x="137517" y="141883"/>
                  <a:pt x="127694" y="142429"/>
                </a:cubicBezTo>
                <a:cubicBezTo>
                  <a:pt x="117871" y="142975"/>
                  <a:pt x="109686" y="143248"/>
                  <a:pt x="103137" y="143248"/>
                </a:cubicBezTo>
                <a:cubicBezTo>
                  <a:pt x="91132" y="143248"/>
                  <a:pt x="78990" y="141201"/>
                  <a:pt x="66712" y="137108"/>
                </a:cubicBezTo>
                <a:cubicBezTo>
                  <a:pt x="54434" y="133016"/>
                  <a:pt x="43383" y="127149"/>
                  <a:pt x="33560" y="119509"/>
                </a:cubicBezTo>
                <a:cubicBezTo>
                  <a:pt x="23738" y="111870"/>
                  <a:pt x="15689" y="102183"/>
                  <a:pt x="9413" y="90451"/>
                </a:cubicBezTo>
                <a:cubicBezTo>
                  <a:pt x="3137" y="78718"/>
                  <a:pt x="0" y="65485"/>
                  <a:pt x="0" y="50751"/>
                </a:cubicBezTo>
                <a:cubicBezTo>
                  <a:pt x="0" y="40928"/>
                  <a:pt x="2455" y="24011"/>
                  <a:pt x="73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FBBB8239-9800-486C-8311-C7927CD3BB6F}"/>
              </a:ext>
            </a:extLst>
          </p:cNvPr>
          <p:cNvSpPr/>
          <p:nvPr/>
        </p:nvSpPr>
        <p:spPr>
          <a:xfrm>
            <a:off x="4821758" y="3113604"/>
            <a:ext cx="321742" cy="546795"/>
          </a:xfrm>
          <a:custGeom>
            <a:avLst/>
            <a:gdLst/>
            <a:ahLst/>
            <a:cxnLst/>
            <a:rect l="l" t="t" r="r" b="b"/>
            <a:pathLst>
              <a:path w="321742" h="546795">
                <a:moveTo>
                  <a:pt x="245567" y="0"/>
                </a:moveTo>
                <a:cubicBezTo>
                  <a:pt x="258664" y="6003"/>
                  <a:pt x="267668" y="15689"/>
                  <a:pt x="272579" y="29059"/>
                </a:cubicBezTo>
                <a:cubicBezTo>
                  <a:pt x="277490" y="42429"/>
                  <a:pt x="281311" y="55116"/>
                  <a:pt x="284039" y="67122"/>
                </a:cubicBezTo>
                <a:lnTo>
                  <a:pt x="287313" y="80219"/>
                </a:lnTo>
                <a:lnTo>
                  <a:pt x="321742" y="80219"/>
                </a:lnTo>
                <a:lnTo>
                  <a:pt x="321742" y="119509"/>
                </a:lnTo>
                <a:lnTo>
                  <a:pt x="288132" y="119509"/>
                </a:lnTo>
                <a:lnTo>
                  <a:pt x="288132" y="546795"/>
                </a:lnTo>
                <a:lnTo>
                  <a:pt x="261119" y="515690"/>
                </a:lnTo>
                <a:lnTo>
                  <a:pt x="257027" y="507504"/>
                </a:lnTo>
                <a:lnTo>
                  <a:pt x="257845" y="507504"/>
                </a:lnTo>
                <a:cubicBezTo>
                  <a:pt x="252934" y="497682"/>
                  <a:pt x="245431" y="484176"/>
                  <a:pt x="235335" y="466986"/>
                </a:cubicBezTo>
                <a:cubicBezTo>
                  <a:pt x="225240" y="449796"/>
                  <a:pt x="211733" y="432743"/>
                  <a:pt x="194816" y="415826"/>
                </a:cubicBezTo>
                <a:cubicBezTo>
                  <a:pt x="177900" y="398909"/>
                  <a:pt x="157300" y="384175"/>
                  <a:pt x="133016" y="371624"/>
                </a:cubicBezTo>
                <a:cubicBezTo>
                  <a:pt x="108732" y="359073"/>
                  <a:pt x="80219" y="352797"/>
                  <a:pt x="47477" y="352797"/>
                </a:cubicBezTo>
                <a:lnTo>
                  <a:pt x="0" y="293043"/>
                </a:lnTo>
                <a:lnTo>
                  <a:pt x="126058" y="223466"/>
                </a:lnTo>
                <a:lnTo>
                  <a:pt x="125239" y="223466"/>
                </a:lnTo>
                <a:cubicBezTo>
                  <a:pt x="109960" y="223466"/>
                  <a:pt x="96044" y="221147"/>
                  <a:pt x="83493" y="216508"/>
                </a:cubicBezTo>
                <a:cubicBezTo>
                  <a:pt x="70942" y="211870"/>
                  <a:pt x="60164" y="205594"/>
                  <a:pt x="51160" y="197681"/>
                </a:cubicBezTo>
                <a:cubicBezTo>
                  <a:pt x="42156" y="189769"/>
                  <a:pt x="35062" y="180901"/>
                  <a:pt x="29878" y="171078"/>
                </a:cubicBezTo>
                <a:cubicBezTo>
                  <a:pt x="24694" y="161256"/>
                  <a:pt x="22101" y="151433"/>
                  <a:pt x="22101" y="141610"/>
                </a:cubicBezTo>
                <a:cubicBezTo>
                  <a:pt x="22101" y="133425"/>
                  <a:pt x="23875" y="125785"/>
                  <a:pt x="27422" y="118691"/>
                </a:cubicBezTo>
                <a:cubicBezTo>
                  <a:pt x="30969" y="111597"/>
                  <a:pt x="35744" y="105185"/>
                  <a:pt x="41747" y="99455"/>
                </a:cubicBezTo>
                <a:cubicBezTo>
                  <a:pt x="47750" y="93725"/>
                  <a:pt x="54707" y="89223"/>
                  <a:pt x="62620" y="85949"/>
                </a:cubicBezTo>
                <a:cubicBezTo>
                  <a:pt x="70533" y="82674"/>
                  <a:pt x="79128" y="81037"/>
                  <a:pt x="88404" y="81037"/>
                </a:cubicBezTo>
                <a:cubicBezTo>
                  <a:pt x="104230" y="81037"/>
                  <a:pt x="116372" y="85267"/>
                  <a:pt x="124830" y="93725"/>
                </a:cubicBezTo>
                <a:cubicBezTo>
                  <a:pt x="133289" y="102183"/>
                  <a:pt x="137518" y="112142"/>
                  <a:pt x="137518" y="123602"/>
                </a:cubicBezTo>
                <a:cubicBezTo>
                  <a:pt x="137518" y="133970"/>
                  <a:pt x="134243" y="142838"/>
                  <a:pt x="127695" y="150205"/>
                </a:cubicBezTo>
                <a:cubicBezTo>
                  <a:pt x="121147" y="157572"/>
                  <a:pt x="109414" y="161801"/>
                  <a:pt x="92497" y="162893"/>
                </a:cubicBezTo>
                <a:cubicBezTo>
                  <a:pt x="96317" y="171078"/>
                  <a:pt x="100819" y="177354"/>
                  <a:pt x="106003" y="181720"/>
                </a:cubicBezTo>
                <a:cubicBezTo>
                  <a:pt x="111188" y="186085"/>
                  <a:pt x="116781" y="189223"/>
                  <a:pt x="122784" y="191133"/>
                </a:cubicBezTo>
                <a:cubicBezTo>
                  <a:pt x="128786" y="193043"/>
                  <a:pt x="135062" y="194271"/>
                  <a:pt x="141610" y="194816"/>
                </a:cubicBezTo>
                <a:cubicBezTo>
                  <a:pt x="148159" y="195362"/>
                  <a:pt x="154707" y="195635"/>
                  <a:pt x="161256" y="195635"/>
                </a:cubicBezTo>
                <a:cubicBezTo>
                  <a:pt x="172715" y="195635"/>
                  <a:pt x="184721" y="192361"/>
                  <a:pt x="197272" y="185812"/>
                </a:cubicBezTo>
                <a:cubicBezTo>
                  <a:pt x="209823" y="179264"/>
                  <a:pt x="221556" y="172170"/>
                  <a:pt x="232470" y="164530"/>
                </a:cubicBezTo>
                <a:cubicBezTo>
                  <a:pt x="234107" y="163438"/>
                  <a:pt x="235744" y="162483"/>
                  <a:pt x="237381" y="161665"/>
                </a:cubicBezTo>
                <a:cubicBezTo>
                  <a:pt x="239018" y="160846"/>
                  <a:pt x="241747" y="159346"/>
                  <a:pt x="245567" y="157163"/>
                </a:cubicBezTo>
                <a:lnTo>
                  <a:pt x="245567" y="0"/>
                </a:lnTo>
                <a:close/>
                <a:moveTo>
                  <a:pt x="245567" y="221829"/>
                </a:moveTo>
                <a:cubicBezTo>
                  <a:pt x="219373" y="236017"/>
                  <a:pt x="194816" y="249387"/>
                  <a:pt x="171897" y="261938"/>
                </a:cubicBezTo>
                <a:cubicBezTo>
                  <a:pt x="148977" y="274489"/>
                  <a:pt x="124421" y="287859"/>
                  <a:pt x="98227" y="302047"/>
                </a:cubicBezTo>
                <a:cubicBezTo>
                  <a:pt x="127149" y="312961"/>
                  <a:pt x="153070" y="327422"/>
                  <a:pt x="175990" y="345430"/>
                </a:cubicBezTo>
                <a:cubicBezTo>
                  <a:pt x="198909" y="363439"/>
                  <a:pt x="222102" y="388814"/>
                  <a:pt x="245567" y="421556"/>
                </a:cubicBezTo>
                <a:lnTo>
                  <a:pt x="245567" y="2218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33743B2-DD7D-44E7-919D-6E605F565ADB}"/>
              </a:ext>
            </a:extLst>
          </p:cNvPr>
          <p:cNvSpPr/>
          <p:nvPr/>
        </p:nvSpPr>
        <p:spPr>
          <a:xfrm>
            <a:off x="6172200" y="3113603"/>
            <a:ext cx="381000" cy="545158"/>
          </a:xfrm>
          <a:custGeom>
            <a:avLst/>
            <a:gdLst/>
            <a:ahLst/>
            <a:cxnLst/>
            <a:rect l="l" t="t" r="r" b="b"/>
            <a:pathLst>
              <a:path w="381000" h="545158">
                <a:moveTo>
                  <a:pt x="17438" y="0"/>
                </a:moveTo>
                <a:cubicBezTo>
                  <a:pt x="28352" y="6549"/>
                  <a:pt x="36674" y="16644"/>
                  <a:pt x="42404" y="30287"/>
                </a:cubicBezTo>
                <a:cubicBezTo>
                  <a:pt x="48134" y="43929"/>
                  <a:pt x="52363" y="56208"/>
                  <a:pt x="55092" y="67122"/>
                </a:cubicBezTo>
                <a:lnTo>
                  <a:pt x="59184" y="80219"/>
                </a:lnTo>
                <a:lnTo>
                  <a:pt x="114921" y="80219"/>
                </a:lnTo>
                <a:lnTo>
                  <a:pt x="120576" y="80219"/>
                </a:lnTo>
                <a:lnTo>
                  <a:pt x="381000" y="80219"/>
                </a:lnTo>
                <a:lnTo>
                  <a:pt x="381000" y="119509"/>
                </a:lnTo>
                <a:lnTo>
                  <a:pt x="233611" y="119509"/>
                </a:lnTo>
                <a:lnTo>
                  <a:pt x="233611" y="311051"/>
                </a:lnTo>
                <a:cubicBezTo>
                  <a:pt x="261442" y="279946"/>
                  <a:pt x="288318" y="251570"/>
                  <a:pt x="314239" y="225921"/>
                </a:cubicBezTo>
                <a:lnTo>
                  <a:pt x="381000" y="176254"/>
                </a:lnTo>
                <a:lnTo>
                  <a:pt x="381000" y="251923"/>
                </a:lnTo>
                <a:lnTo>
                  <a:pt x="335112" y="295089"/>
                </a:lnTo>
                <a:cubicBezTo>
                  <a:pt x="320378" y="311733"/>
                  <a:pt x="305916" y="328241"/>
                  <a:pt x="291728" y="344612"/>
                </a:cubicBezTo>
                <a:lnTo>
                  <a:pt x="247526" y="395362"/>
                </a:lnTo>
                <a:lnTo>
                  <a:pt x="190228" y="345430"/>
                </a:lnTo>
                <a:lnTo>
                  <a:pt x="190228" y="119509"/>
                </a:lnTo>
                <a:lnTo>
                  <a:pt x="151681" y="119509"/>
                </a:lnTo>
                <a:lnTo>
                  <a:pt x="141933" y="119509"/>
                </a:lnTo>
                <a:lnTo>
                  <a:pt x="60003" y="119509"/>
                </a:lnTo>
                <a:lnTo>
                  <a:pt x="60003" y="545158"/>
                </a:lnTo>
                <a:lnTo>
                  <a:pt x="17438" y="505867"/>
                </a:lnTo>
                <a:lnTo>
                  <a:pt x="17438" y="183357"/>
                </a:lnTo>
                <a:cubicBezTo>
                  <a:pt x="17438" y="179537"/>
                  <a:pt x="15937" y="174353"/>
                  <a:pt x="12936" y="167804"/>
                </a:cubicBezTo>
                <a:cubicBezTo>
                  <a:pt x="9935" y="161256"/>
                  <a:pt x="6251" y="154707"/>
                  <a:pt x="1886" y="148159"/>
                </a:cubicBezTo>
                <a:lnTo>
                  <a:pt x="0" y="145645"/>
                </a:lnTo>
                <a:lnTo>
                  <a:pt x="0" y="93928"/>
                </a:lnTo>
                <a:lnTo>
                  <a:pt x="5569" y="98227"/>
                </a:lnTo>
                <a:cubicBezTo>
                  <a:pt x="10753" y="102593"/>
                  <a:pt x="14709" y="107777"/>
                  <a:pt x="17438" y="113779"/>
                </a:cubicBezTo>
                <a:lnTo>
                  <a:pt x="1743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5C1DC0AE-9117-45C2-A683-7A4586FFDDEA}"/>
              </a:ext>
            </a:extLst>
          </p:cNvPr>
          <p:cNvSpPr/>
          <p:nvPr/>
        </p:nvSpPr>
        <p:spPr>
          <a:xfrm>
            <a:off x="3352800" y="3127115"/>
            <a:ext cx="381000" cy="531647"/>
          </a:xfrm>
          <a:custGeom>
            <a:avLst/>
            <a:gdLst/>
            <a:ahLst/>
            <a:cxnLst/>
            <a:rect l="l" t="t" r="r" b="b"/>
            <a:pathLst>
              <a:path w="381000" h="531647">
                <a:moveTo>
                  <a:pt x="0" y="0"/>
                </a:moveTo>
                <a:lnTo>
                  <a:pt x="13829" y="16776"/>
                </a:lnTo>
                <a:cubicBezTo>
                  <a:pt x="19559" y="30418"/>
                  <a:pt x="23788" y="42697"/>
                  <a:pt x="26516" y="53611"/>
                </a:cubicBezTo>
                <a:lnTo>
                  <a:pt x="30609" y="66708"/>
                </a:lnTo>
                <a:lnTo>
                  <a:pt x="86345" y="66708"/>
                </a:lnTo>
                <a:lnTo>
                  <a:pt x="92001" y="66708"/>
                </a:lnTo>
                <a:lnTo>
                  <a:pt x="376114" y="66708"/>
                </a:lnTo>
                <a:lnTo>
                  <a:pt x="381000" y="62266"/>
                </a:lnTo>
                <a:lnTo>
                  <a:pt x="381000" y="105998"/>
                </a:lnTo>
                <a:lnTo>
                  <a:pt x="123106" y="105998"/>
                </a:lnTo>
                <a:lnTo>
                  <a:pt x="113358" y="105998"/>
                </a:lnTo>
                <a:lnTo>
                  <a:pt x="31428" y="105998"/>
                </a:lnTo>
                <a:lnTo>
                  <a:pt x="31428" y="531647"/>
                </a:lnTo>
                <a:lnTo>
                  <a:pt x="0" y="50263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550ADBC3-1D82-41DC-A4A2-F6E746AF428F}"/>
              </a:ext>
            </a:extLst>
          </p:cNvPr>
          <p:cNvSpPr/>
          <p:nvPr/>
        </p:nvSpPr>
        <p:spPr>
          <a:xfrm>
            <a:off x="3733800" y="3174460"/>
            <a:ext cx="4118" cy="14921"/>
          </a:xfrm>
          <a:custGeom>
            <a:avLst/>
            <a:gdLst/>
            <a:ahLst/>
            <a:cxnLst/>
            <a:rect l="l" t="t" r="r" b="b"/>
            <a:pathLst>
              <a:path w="4118" h="14921">
                <a:moveTo>
                  <a:pt x="0" y="0"/>
                </a:moveTo>
                <a:lnTo>
                  <a:pt x="4118" y="11177"/>
                </a:lnTo>
                <a:lnTo>
                  <a:pt x="0" y="1492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C348A0D-5ECA-4895-82EC-D9A75F4CDA30}"/>
              </a:ext>
            </a:extLst>
          </p:cNvPr>
          <p:cNvSpPr/>
          <p:nvPr/>
        </p:nvSpPr>
        <p:spPr>
          <a:xfrm>
            <a:off x="2590800" y="3193823"/>
            <a:ext cx="381000" cy="464939"/>
          </a:xfrm>
          <a:custGeom>
            <a:avLst/>
            <a:gdLst/>
            <a:ahLst/>
            <a:cxnLst/>
            <a:rect l="l" t="t" r="r" b="b"/>
            <a:pathLst>
              <a:path w="381000" h="464939">
                <a:moveTo>
                  <a:pt x="0" y="0"/>
                </a:moveTo>
                <a:lnTo>
                  <a:pt x="295895" y="0"/>
                </a:lnTo>
                <a:lnTo>
                  <a:pt x="297532" y="0"/>
                </a:lnTo>
                <a:lnTo>
                  <a:pt x="381000" y="0"/>
                </a:lnTo>
                <a:lnTo>
                  <a:pt x="381000" y="39290"/>
                </a:lnTo>
                <a:lnTo>
                  <a:pt x="327819" y="39290"/>
                </a:lnTo>
                <a:lnTo>
                  <a:pt x="322908" y="39290"/>
                </a:lnTo>
                <a:lnTo>
                  <a:pt x="259879" y="39290"/>
                </a:lnTo>
                <a:lnTo>
                  <a:pt x="259879" y="464939"/>
                </a:lnTo>
                <a:lnTo>
                  <a:pt x="216496" y="425648"/>
                </a:lnTo>
                <a:lnTo>
                  <a:pt x="216496" y="257026"/>
                </a:lnTo>
                <a:cubicBezTo>
                  <a:pt x="216496" y="252660"/>
                  <a:pt x="214995" y="246658"/>
                  <a:pt x="211993" y="239018"/>
                </a:cubicBezTo>
                <a:cubicBezTo>
                  <a:pt x="208992" y="231378"/>
                  <a:pt x="205036" y="223874"/>
                  <a:pt x="200124" y="216507"/>
                </a:cubicBezTo>
                <a:cubicBezTo>
                  <a:pt x="195213" y="209140"/>
                  <a:pt x="189756" y="202728"/>
                  <a:pt x="183753" y="197271"/>
                </a:cubicBezTo>
                <a:cubicBezTo>
                  <a:pt x="177751" y="191814"/>
                  <a:pt x="171748" y="189086"/>
                  <a:pt x="165745" y="189086"/>
                </a:cubicBezTo>
                <a:cubicBezTo>
                  <a:pt x="160834" y="189086"/>
                  <a:pt x="155377" y="190996"/>
                  <a:pt x="149374" y="194816"/>
                </a:cubicBezTo>
                <a:cubicBezTo>
                  <a:pt x="143371" y="198636"/>
                  <a:pt x="136959" y="203547"/>
                  <a:pt x="130138" y="209550"/>
                </a:cubicBezTo>
                <a:cubicBezTo>
                  <a:pt x="123317" y="215553"/>
                  <a:pt x="116223" y="222647"/>
                  <a:pt x="108856" y="230832"/>
                </a:cubicBezTo>
                <a:cubicBezTo>
                  <a:pt x="101489" y="239018"/>
                  <a:pt x="93985" y="247203"/>
                  <a:pt x="86345" y="255389"/>
                </a:cubicBezTo>
                <a:cubicBezTo>
                  <a:pt x="78160" y="264120"/>
                  <a:pt x="70111" y="272715"/>
                  <a:pt x="62198" y="281173"/>
                </a:cubicBezTo>
                <a:cubicBezTo>
                  <a:pt x="54285" y="289632"/>
                  <a:pt x="46645" y="297135"/>
                  <a:pt x="39278" y="303684"/>
                </a:cubicBezTo>
                <a:cubicBezTo>
                  <a:pt x="31911" y="310232"/>
                  <a:pt x="24954" y="315553"/>
                  <a:pt x="18405" y="319645"/>
                </a:cubicBezTo>
                <a:cubicBezTo>
                  <a:pt x="11857" y="323738"/>
                  <a:pt x="5854" y="325785"/>
                  <a:pt x="397" y="325785"/>
                </a:cubicBezTo>
                <a:lnTo>
                  <a:pt x="0" y="325621"/>
                </a:lnTo>
                <a:lnTo>
                  <a:pt x="0" y="244411"/>
                </a:lnTo>
                <a:lnTo>
                  <a:pt x="27819" y="217735"/>
                </a:lnTo>
                <a:cubicBezTo>
                  <a:pt x="37914" y="206821"/>
                  <a:pt x="46782" y="196044"/>
                  <a:pt x="54422" y="185402"/>
                </a:cubicBezTo>
                <a:cubicBezTo>
                  <a:pt x="62062" y="174761"/>
                  <a:pt x="65881" y="166712"/>
                  <a:pt x="65881" y="161255"/>
                </a:cubicBezTo>
                <a:cubicBezTo>
                  <a:pt x="65881" y="146521"/>
                  <a:pt x="63562" y="134652"/>
                  <a:pt x="58924" y="125648"/>
                </a:cubicBezTo>
                <a:cubicBezTo>
                  <a:pt x="54285" y="116644"/>
                  <a:pt x="48010" y="109413"/>
                  <a:pt x="40097" y="103956"/>
                </a:cubicBezTo>
                <a:cubicBezTo>
                  <a:pt x="32184" y="98499"/>
                  <a:pt x="23180" y="94270"/>
                  <a:pt x="13085" y="91269"/>
                </a:cubicBezTo>
                <a:lnTo>
                  <a:pt x="0" y="87605"/>
                </a:lnTo>
                <a:lnTo>
                  <a:pt x="0" y="0"/>
                </a:lnTo>
                <a:close/>
                <a:moveTo>
                  <a:pt x="12675" y="39290"/>
                </a:moveTo>
                <a:cubicBezTo>
                  <a:pt x="35595" y="50204"/>
                  <a:pt x="54422" y="64120"/>
                  <a:pt x="69156" y="81037"/>
                </a:cubicBezTo>
                <a:cubicBezTo>
                  <a:pt x="83890" y="97953"/>
                  <a:pt x="92075" y="118144"/>
                  <a:pt x="93712" y="141610"/>
                </a:cubicBezTo>
                <a:lnTo>
                  <a:pt x="100261" y="136698"/>
                </a:lnTo>
                <a:cubicBezTo>
                  <a:pt x="105172" y="131787"/>
                  <a:pt x="110356" y="127285"/>
                  <a:pt x="115813" y="123192"/>
                </a:cubicBezTo>
                <a:cubicBezTo>
                  <a:pt x="121270" y="119099"/>
                  <a:pt x="127546" y="117053"/>
                  <a:pt x="134640" y="117053"/>
                </a:cubicBezTo>
                <a:cubicBezTo>
                  <a:pt x="141734" y="117053"/>
                  <a:pt x="149101" y="119509"/>
                  <a:pt x="156741" y="124420"/>
                </a:cubicBezTo>
                <a:cubicBezTo>
                  <a:pt x="164381" y="129331"/>
                  <a:pt x="171884" y="135198"/>
                  <a:pt x="179251" y="142019"/>
                </a:cubicBezTo>
                <a:cubicBezTo>
                  <a:pt x="186618" y="148840"/>
                  <a:pt x="193576" y="156344"/>
                  <a:pt x="200124" y="164529"/>
                </a:cubicBezTo>
                <a:cubicBezTo>
                  <a:pt x="206673" y="172715"/>
                  <a:pt x="212130" y="180082"/>
                  <a:pt x="216496" y="186630"/>
                </a:cubicBezTo>
                <a:lnTo>
                  <a:pt x="216496" y="39290"/>
                </a:lnTo>
                <a:lnTo>
                  <a:pt x="12675" y="392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20F8C268-F781-420F-95C4-AF120B7ACBAC}"/>
              </a:ext>
            </a:extLst>
          </p:cNvPr>
          <p:cNvSpPr/>
          <p:nvPr/>
        </p:nvSpPr>
        <p:spPr>
          <a:xfrm>
            <a:off x="4000501" y="3193822"/>
            <a:ext cx="606723" cy="464120"/>
          </a:xfrm>
          <a:custGeom>
            <a:avLst/>
            <a:gdLst/>
            <a:ahLst/>
            <a:cxnLst/>
            <a:rect l="l" t="t" r="r" b="b"/>
            <a:pathLst>
              <a:path w="606723" h="464120">
                <a:moveTo>
                  <a:pt x="0" y="0"/>
                </a:moveTo>
                <a:lnTo>
                  <a:pt x="68114" y="0"/>
                </a:lnTo>
                <a:lnTo>
                  <a:pt x="93861" y="0"/>
                </a:lnTo>
                <a:lnTo>
                  <a:pt x="576436" y="0"/>
                </a:lnTo>
                <a:lnTo>
                  <a:pt x="606723" y="39290"/>
                </a:lnTo>
                <a:lnTo>
                  <a:pt x="387350" y="39290"/>
                </a:lnTo>
                <a:lnTo>
                  <a:pt x="387350" y="57299"/>
                </a:lnTo>
                <a:cubicBezTo>
                  <a:pt x="413544" y="61664"/>
                  <a:pt x="436463" y="69031"/>
                  <a:pt x="456109" y="79400"/>
                </a:cubicBezTo>
                <a:cubicBezTo>
                  <a:pt x="475754" y="89768"/>
                  <a:pt x="492262" y="101910"/>
                  <a:pt x="505631" y="115825"/>
                </a:cubicBezTo>
                <a:cubicBezTo>
                  <a:pt x="519001" y="129741"/>
                  <a:pt x="528960" y="144748"/>
                  <a:pt x="535508" y="160846"/>
                </a:cubicBezTo>
                <a:cubicBezTo>
                  <a:pt x="542057" y="176944"/>
                  <a:pt x="545331" y="192906"/>
                  <a:pt x="545331" y="208731"/>
                </a:cubicBezTo>
                <a:cubicBezTo>
                  <a:pt x="545331" y="218008"/>
                  <a:pt x="543831" y="228240"/>
                  <a:pt x="540829" y="239427"/>
                </a:cubicBezTo>
                <a:cubicBezTo>
                  <a:pt x="537828" y="250614"/>
                  <a:pt x="533326" y="261392"/>
                  <a:pt x="527323" y="271760"/>
                </a:cubicBezTo>
                <a:cubicBezTo>
                  <a:pt x="521320" y="282128"/>
                  <a:pt x="513817" y="290723"/>
                  <a:pt x="504813" y="297544"/>
                </a:cubicBezTo>
                <a:cubicBezTo>
                  <a:pt x="495809" y="304366"/>
                  <a:pt x="485304" y="307776"/>
                  <a:pt x="473298" y="307776"/>
                </a:cubicBezTo>
                <a:cubicBezTo>
                  <a:pt x="461839" y="307776"/>
                  <a:pt x="450652" y="303547"/>
                  <a:pt x="439738" y="295089"/>
                </a:cubicBezTo>
                <a:cubicBezTo>
                  <a:pt x="428824" y="286630"/>
                  <a:pt x="423366" y="274761"/>
                  <a:pt x="423366" y="259482"/>
                </a:cubicBezTo>
                <a:cubicBezTo>
                  <a:pt x="423366" y="254570"/>
                  <a:pt x="424322" y="249113"/>
                  <a:pt x="426231" y="243111"/>
                </a:cubicBezTo>
                <a:cubicBezTo>
                  <a:pt x="428141" y="237108"/>
                  <a:pt x="431143" y="231378"/>
                  <a:pt x="435235" y="225921"/>
                </a:cubicBezTo>
                <a:cubicBezTo>
                  <a:pt x="439328" y="220464"/>
                  <a:pt x="444513" y="215962"/>
                  <a:pt x="450788" y="212415"/>
                </a:cubicBezTo>
                <a:cubicBezTo>
                  <a:pt x="457064" y="208868"/>
                  <a:pt x="464294" y="207094"/>
                  <a:pt x="472480" y="207094"/>
                </a:cubicBezTo>
                <a:cubicBezTo>
                  <a:pt x="476845" y="207094"/>
                  <a:pt x="481757" y="208049"/>
                  <a:pt x="487214" y="209959"/>
                </a:cubicBezTo>
                <a:cubicBezTo>
                  <a:pt x="492671" y="211869"/>
                  <a:pt x="497582" y="213643"/>
                  <a:pt x="501948" y="215280"/>
                </a:cubicBezTo>
                <a:cubicBezTo>
                  <a:pt x="505768" y="207640"/>
                  <a:pt x="507678" y="199454"/>
                  <a:pt x="507678" y="190723"/>
                </a:cubicBezTo>
                <a:cubicBezTo>
                  <a:pt x="507678" y="180355"/>
                  <a:pt x="504131" y="170532"/>
                  <a:pt x="497036" y="161255"/>
                </a:cubicBezTo>
                <a:cubicBezTo>
                  <a:pt x="489942" y="151978"/>
                  <a:pt x="480665" y="143929"/>
                  <a:pt x="469205" y="137108"/>
                </a:cubicBezTo>
                <a:cubicBezTo>
                  <a:pt x="457746" y="130286"/>
                  <a:pt x="444922" y="124966"/>
                  <a:pt x="430733" y="121146"/>
                </a:cubicBezTo>
                <a:cubicBezTo>
                  <a:pt x="416545" y="117326"/>
                  <a:pt x="402630" y="115416"/>
                  <a:pt x="388987" y="115416"/>
                </a:cubicBezTo>
                <a:lnTo>
                  <a:pt x="387350" y="115416"/>
                </a:lnTo>
                <a:lnTo>
                  <a:pt x="387350" y="464120"/>
                </a:lnTo>
                <a:lnTo>
                  <a:pt x="361156" y="445294"/>
                </a:lnTo>
                <a:cubicBezTo>
                  <a:pt x="342057" y="384175"/>
                  <a:pt x="314499" y="338199"/>
                  <a:pt x="278482" y="307367"/>
                </a:cubicBezTo>
                <a:cubicBezTo>
                  <a:pt x="242466" y="276535"/>
                  <a:pt x="201538" y="258117"/>
                  <a:pt x="155699" y="252115"/>
                </a:cubicBezTo>
                <a:lnTo>
                  <a:pt x="112316" y="195634"/>
                </a:lnTo>
                <a:lnTo>
                  <a:pt x="343967" y="62210"/>
                </a:lnTo>
                <a:lnTo>
                  <a:pt x="343967" y="39290"/>
                </a:lnTo>
                <a:lnTo>
                  <a:pt x="124147" y="39290"/>
                </a:lnTo>
                <a:lnTo>
                  <a:pt x="111869" y="39290"/>
                </a:lnTo>
                <a:cubicBezTo>
                  <a:pt x="86767" y="43656"/>
                  <a:pt x="62893" y="53615"/>
                  <a:pt x="40246" y="69168"/>
                </a:cubicBezTo>
                <a:cubicBezTo>
                  <a:pt x="28923" y="76944"/>
                  <a:pt x="17838" y="86460"/>
                  <a:pt x="6992" y="97714"/>
                </a:cubicBezTo>
                <a:lnTo>
                  <a:pt x="0" y="106280"/>
                </a:lnTo>
                <a:lnTo>
                  <a:pt x="0" y="0"/>
                </a:lnTo>
                <a:close/>
                <a:moveTo>
                  <a:pt x="343967" y="122783"/>
                </a:moveTo>
                <a:cubicBezTo>
                  <a:pt x="319410" y="136971"/>
                  <a:pt x="296218" y="150477"/>
                  <a:pt x="274389" y="163301"/>
                </a:cubicBezTo>
                <a:cubicBezTo>
                  <a:pt x="252561" y="176125"/>
                  <a:pt x="229096" y="189632"/>
                  <a:pt x="203994" y="203820"/>
                </a:cubicBezTo>
                <a:cubicBezTo>
                  <a:pt x="229642" y="214734"/>
                  <a:pt x="254199" y="230287"/>
                  <a:pt x="277664" y="250477"/>
                </a:cubicBezTo>
                <a:cubicBezTo>
                  <a:pt x="301129" y="270669"/>
                  <a:pt x="323230" y="297681"/>
                  <a:pt x="343967" y="331514"/>
                </a:cubicBezTo>
                <a:lnTo>
                  <a:pt x="343967" y="1227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B31DC24A-8A77-4F97-A443-15878ACB8C98}"/>
              </a:ext>
            </a:extLst>
          </p:cNvPr>
          <p:cNvSpPr/>
          <p:nvPr/>
        </p:nvSpPr>
        <p:spPr>
          <a:xfrm>
            <a:off x="5410200" y="3193822"/>
            <a:ext cx="381000" cy="481310"/>
          </a:xfrm>
          <a:custGeom>
            <a:avLst/>
            <a:gdLst/>
            <a:ahLst/>
            <a:cxnLst/>
            <a:rect l="l" t="t" r="r" b="b"/>
            <a:pathLst>
              <a:path w="381000" h="481310">
                <a:moveTo>
                  <a:pt x="0" y="0"/>
                </a:moveTo>
                <a:lnTo>
                  <a:pt x="324470" y="0"/>
                </a:lnTo>
                <a:lnTo>
                  <a:pt x="325735" y="0"/>
                </a:lnTo>
                <a:lnTo>
                  <a:pt x="381000" y="0"/>
                </a:lnTo>
                <a:lnTo>
                  <a:pt x="381000" y="39290"/>
                </a:lnTo>
                <a:lnTo>
                  <a:pt x="356840" y="39290"/>
                </a:lnTo>
                <a:lnTo>
                  <a:pt x="351483" y="39290"/>
                </a:lnTo>
                <a:lnTo>
                  <a:pt x="302816" y="39290"/>
                </a:lnTo>
                <a:cubicBezTo>
                  <a:pt x="290810" y="39836"/>
                  <a:pt x="280715" y="43383"/>
                  <a:pt x="272529" y="49932"/>
                </a:cubicBezTo>
                <a:cubicBezTo>
                  <a:pt x="264344" y="56480"/>
                  <a:pt x="257659" y="64393"/>
                  <a:pt x="252475" y="73670"/>
                </a:cubicBezTo>
                <a:cubicBezTo>
                  <a:pt x="247291" y="82947"/>
                  <a:pt x="243607" y="93179"/>
                  <a:pt x="241424" y="104365"/>
                </a:cubicBezTo>
                <a:cubicBezTo>
                  <a:pt x="239241" y="115552"/>
                  <a:pt x="238150" y="126330"/>
                  <a:pt x="238150" y="136698"/>
                </a:cubicBezTo>
                <a:cubicBezTo>
                  <a:pt x="238150" y="147067"/>
                  <a:pt x="239378" y="158799"/>
                  <a:pt x="241833" y="171896"/>
                </a:cubicBezTo>
                <a:cubicBezTo>
                  <a:pt x="244289" y="184993"/>
                  <a:pt x="247154" y="199454"/>
                  <a:pt x="250428" y="215280"/>
                </a:cubicBezTo>
                <a:cubicBezTo>
                  <a:pt x="254794" y="233288"/>
                  <a:pt x="258887" y="252115"/>
                  <a:pt x="262707" y="271760"/>
                </a:cubicBezTo>
                <a:cubicBezTo>
                  <a:pt x="266527" y="291405"/>
                  <a:pt x="268436" y="311051"/>
                  <a:pt x="268436" y="330696"/>
                </a:cubicBezTo>
                <a:cubicBezTo>
                  <a:pt x="268436" y="356344"/>
                  <a:pt x="263525" y="378581"/>
                  <a:pt x="253702" y="397408"/>
                </a:cubicBezTo>
                <a:cubicBezTo>
                  <a:pt x="243880" y="416235"/>
                  <a:pt x="232829" y="431924"/>
                  <a:pt x="220551" y="444475"/>
                </a:cubicBezTo>
                <a:cubicBezTo>
                  <a:pt x="208273" y="457026"/>
                  <a:pt x="196131" y="466303"/>
                  <a:pt x="184125" y="472306"/>
                </a:cubicBezTo>
                <a:cubicBezTo>
                  <a:pt x="172120" y="478309"/>
                  <a:pt x="164207" y="481310"/>
                  <a:pt x="160387" y="481310"/>
                </a:cubicBezTo>
                <a:lnTo>
                  <a:pt x="130919" y="457572"/>
                </a:lnTo>
                <a:cubicBezTo>
                  <a:pt x="156567" y="454298"/>
                  <a:pt x="177304" y="443247"/>
                  <a:pt x="193129" y="424420"/>
                </a:cubicBezTo>
                <a:cubicBezTo>
                  <a:pt x="208955" y="405594"/>
                  <a:pt x="216868" y="382265"/>
                  <a:pt x="216868" y="354434"/>
                </a:cubicBezTo>
                <a:cubicBezTo>
                  <a:pt x="216868" y="342428"/>
                  <a:pt x="215367" y="326740"/>
                  <a:pt x="212365" y="307367"/>
                </a:cubicBezTo>
                <a:cubicBezTo>
                  <a:pt x="209364" y="287995"/>
                  <a:pt x="205681" y="268486"/>
                  <a:pt x="201315" y="248840"/>
                </a:cubicBezTo>
                <a:cubicBezTo>
                  <a:pt x="198041" y="231924"/>
                  <a:pt x="195040" y="215825"/>
                  <a:pt x="192311" y="200546"/>
                </a:cubicBezTo>
                <a:cubicBezTo>
                  <a:pt x="189583" y="185266"/>
                  <a:pt x="188218" y="173260"/>
                  <a:pt x="188218" y="164529"/>
                </a:cubicBezTo>
                <a:cubicBezTo>
                  <a:pt x="188218" y="141064"/>
                  <a:pt x="192584" y="118281"/>
                  <a:pt x="201315" y="96180"/>
                </a:cubicBezTo>
                <a:cubicBezTo>
                  <a:pt x="210046" y="74079"/>
                  <a:pt x="223143" y="55116"/>
                  <a:pt x="240606" y="39290"/>
                </a:cubicBezTo>
                <a:lnTo>
                  <a:pt x="85899" y="39290"/>
                </a:lnTo>
                <a:lnTo>
                  <a:pt x="85899" y="464939"/>
                </a:lnTo>
                <a:lnTo>
                  <a:pt x="60524" y="442019"/>
                </a:lnTo>
                <a:cubicBezTo>
                  <a:pt x="60524" y="415826"/>
                  <a:pt x="56294" y="390178"/>
                  <a:pt x="47836" y="365075"/>
                </a:cubicBezTo>
                <a:cubicBezTo>
                  <a:pt x="39378" y="339973"/>
                  <a:pt x="28191" y="317326"/>
                  <a:pt x="14275" y="297135"/>
                </a:cubicBezTo>
                <a:lnTo>
                  <a:pt x="0" y="281858"/>
                </a:lnTo>
                <a:lnTo>
                  <a:pt x="0" y="217391"/>
                </a:lnTo>
                <a:lnTo>
                  <a:pt x="6908" y="223056"/>
                </a:lnTo>
                <a:cubicBezTo>
                  <a:pt x="20278" y="236971"/>
                  <a:pt x="32420" y="254025"/>
                  <a:pt x="43334" y="274216"/>
                </a:cubicBezTo>
                <a:lnTo>
                  <a:pt x="43334" y="39290"/>
                </a:lnTo>
                <a:lnTo>
                  <a:pt x="0" y="3929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329D968-183C-4DE0-B655-68ED45D372CA}"/>
              </a:ext>
            </a:extLst>
          </p:cNvPr>
          <p:cNvSpPr/>
          <p:nvPr/>
        </p:nvSpPr>
        <p:spPr>
          <a:xfrm>
            <a:off x="3525094" y="3257669"/>
            <a:ext cx="208706" cy="144066"/>
          </a:xfrm>
          <a:custGeom>
            <a:avLst/>
            <a:gdLst/>
            <a:ahLst/>
            <a:cxnLst/>
            <a:rect l="l" t="t" r="r" b="b"/>
            <a:pathLst>
              <a:path w="208706" h="144066">
                <a:moveTo>
                  <a:pt x="105593" y="0"/>
                </a:moveTo>
                <a:lnTo>
                  <a:pt x="117053" y="0"/>
                </a:lnTo>
                <a:cubicBezTo>
                  <a:pt x="138881" y="0"/>
                  <a:pt x="158799" y="3684"/>
                  <a:pt x="176807" y="11050"/>
                </a:cubicBezTo>
                <a:lnTo>
                  <a:pt x="208706" y="31272"/>
                </a:lnTo>
                <a:lnTo>
                  <a:pt x="208706" y="76843"/>
                </a:lnTo>
                <a:lnTo>
                  <a:pt x="197680" y="61392"/>
                </a:lnTo>
                <a:cubicBezTo>
                  <a:pt x="184311" y="49932"/>
                  <a:pt x="165075" y="44202"/>
                  <a:pt x="139972" y="44202"/>
                </a:cubicBezTo>
                <a:lnTo>
                  <a:pt x="133424" y="44202"/>
                </a:lnTo>
                <a:cubicBezTo>
                  <a:pt x="132333" y="44202"/>
                  <a:pt x="131650" y="44338"/>
                  <a:pt x="131377" y="44611"/>
                </a:cubicBezTo>
                <a:cubicBezTo>
                  <a:pt x="131105" y="44884"/>
                  <a:pt x="130150" y="45021"/>
                  <a:pt x="128512" y="45021"/>
                </a:cubicBezTo>
                <a:lnTo>
                  <a:pt x="128512" y="51569"/>
                </a:lnTo>
                <a:cubicBezTo>
                  <a:pt x="128512" y="66303"/>
                  <a:pt x="126466" y="79400"/>
                  <a:pt x="122373" y="90860"/>
                </a:cubicBezTo>
                <a:cubicBezTo>
                  <a:pt x="118281" y="102319"/>
                  <a:pt x="112687" y="112006"/>
                  <a:pt x="105593" y="119918"/>
                </a:cubicBezTo>
                <a:cubicBezTo>
                  <a:pt x="98499" y="127831"/>
                  <a:pt x="90586" y="133834"/>
                  <a:pt x="81855" y="137926"/>
                </a:cubicBezTo>
                <a:cubicBezTo>
                  <a:pt x="73124" y="142019"/>
                  <a:pt x="64393" y="144066"/>
                  <a:pt x="55661" y="144066"/>
                </a:cubicBezTo>
                <a:cubicBezTo>
                  <a:pt x="39836" y="144066"/>
                  <a:pt x="26602" y="139154"/>
                  <a:pt x="15961" y="129332"/>
                </a:cubicBezTo>
                <a:cubicBezTo>
                  <a:pt x="5320" y="119509"/>
                  <a:pt x="0" y="107776"/>
                  <a:pt x="0" y="94134"/>
                </a:cubicBezTo>
                <a:cubicBezTo>
                  <a:pt x="0" y="82674"/>
                  <a:pt x="3137" y="71896"/>
                  <a:pt x="9413" y="61801"/>
                </a:cubicBezTo>
                <a:cubicBezTo>
                  <a:pt x="15688" y="51705"/>
                  <a:pt x="23465" y="42701"/>
                  <a:pt x="32742" y="34789"/>
                </a:cubicBezTo>
                <a:cubicBezTo>
                  <a:pt x="42019" y="26876"/>
                  <a:pt x="52114" y="20191"/>
                  <a:pt x="63028" y="14734"/>
                </a:cubicBezTo>
                <a:cubicBezTo>
                  <a:pt x="73942" y="9277"/>
                  <a:pt x="84038" y="5457"/>
                  <a:pt x="93315" y="3274"/>
                </a:cubicBezTo>
                <a:lnTo>
                  <a:pt x="1055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966FE98-2E75-4A0F-A127-AAFB147FCEAA}"/>
              </a:ext>
            </a:extLst>
          </p:cNvPr>
          <p:cNvSpPr/>
          <p:nvPr/>
        </p:nvSpPr>
        <p:spPr>
          <a:xfrm>
            <a:off x="3733801" y="3334513"/>
            <a:ext cx="9029" cy="70531"/>
          </a:xfrm>
          <a:custGeom>
            <a:avLst/>
            <a:gdLst/>
            <a:ahLst/>
            <a:cxnLst/>
            <a:rect l="l" t="t" r="r" b="b"/>
            <a:pathLst>
              <a:path w="9029" h="70531">
                <a:moveTo>
                  <a:pt x="0" y="0"/>
                </a:moveTo>
                <a:lnTo>
                  <a:pt x="4015" y="5626"/>
                </a:lnTo>
                <a:cubicBezTo>
                  <a:pt x="7358" y="13948"/>
                  <a:pt x="9029" y="23566"/>
                  <a:pt x="9029" y="34480"/>
                </a:cubicBezTo>
                <a:cubicBezTo>
                  <a:pt x="9029" y="45395"/>
                  <a:pt x="6028" y="57400"/>
                  <a:pt x="25" y="70497"/>
                </a:cubicBezTo>
                <a:lnTo>
                  <a:pt x="0" y="7053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B78EDC4-F04A-47C5-AF4F-EC7ED568F165}"/>
              </a:ext>
            </a:extLst>
          </p:cNvPr>
          <p:cNvSpPr/>
          <p:nvPr/>
        </p:nvSpPr>
        <p:spPr>
          <a:xfrm>
            <a:off x="2932534" y="3368894"/>
            <a:ext cx="39266" cy="69603"/>
          </a:xfrm>
          <a:custGeom>
            <a:avLst/>
            <a:gdLst/>
            <a:ahLst/>
            <a:cxnLst/>
            <a:rect l="l" t="t" r="r" b="b"/>
            <a:pathLst>
              <a:path w="39266" h="69603">
                <a:moveTo>
                  <a:pt x="39266" y="0"/>
                </a:moveTo>
                <a:lnTo>
                  <a:pt x="39266" y="69603"/>
                </a:lnTo>
                <a:lnTo>
                  <a:pt x="0" y="21382"/>
                </a:lnTo>
                <a:lnTo>
                  <a:pt x="392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3DF9933-FA16-4EBB-8886-37BB47A4FDA3}"/>
              </a:ext>
            </a:extLst>
          </p:cNvPr>
          <p:cNvSpPr/>
          <p:nvPr/>
        </p:nvSpPr>
        <p:spPr>
          <a:xfrm>
            <a:off x="5780510" y="3384454"/>
            <a:ext cx="10691" cy="18951"/>
          </a:xfrm>
          <a:custGeom>
            <a:avLst/>
            <a:gdLst/>
            <a:ahLst/>
            <a:cxnLst/>
            <a:rect l="l" t="t" r="r" b="b"/>
            <a:pathLst>
              <a:path w="10691" h="18951">
                <a:moveTo>
                  <a:pt x="10691" y="0"/>
                </a:moveTo>
                <a:lnTo>
                  <a:pt x="10691" y="18951"/>
                </a:lnTo>
                <a:lnTo>
                  <a:pt x="0" y="5822"/>
                </a:lnTo>
                <a:lnTo>
                  <a:pt x="1069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A3DBC43-C420-44E7-940F-D2F76B24448B}"/>
              </a:ext>
            </a:extLst>
          </p:cNvPr>
          <p:cNvSpPr/>
          <p:nvPr/>
        </p:nvSpPr>
        <p:spPr>
          <a:xfrm>
            <a:off x="3496444" y="3405043"/>
            <a:ext cx="237356" cy="236136"/>
          </a:xfrm>
          <a:custGeom>
            <a:avLst/>
            <a:gdLst/>
            <a:ahLst/>
            <a:cxnLst/>
            <a:rect l="l" t="t" r="r" b="b"/>
            <a:pathLst>
              <a:path w="237356" h="236136">
                <a:moveTo>
                  <a:pt x="237356" y="0"/>
                </a:moveTo>
                <a:lnTo>
                  <a:pt x="237356" y="87186"/>
                </a:lnTo>
                <a:lnTo>
                  <a:pt x="217428" y="104127"/>
                </a:lnTo>
                <a:cubicBezTo>
                  <a:pt x="200171" y="114359"/>
                  <a:pt x="179536" y="123022"/>
                  <a:pt x="155525" y="130116"/>
                </a:cubicBezTo>
                <a:lnTo>
                  <a:pt x="237356" y="191842"/>
                </a:lnTo>
                <a:lnTo>
                  <a:pt x="237356" y="236136"/>
                </a:lnTo>
                <a:lnTo>
                  <a:pt x="193588" y="203786"/>
                </a:lnTo>
                <a:cubicBezTo>
                  <a:pt x="171487" y="189598"/>
                  <a:pt x="149659" y="177865"/>
                  <a:pt x="128104" y="168588"/>
                </a:cubicBezTo>
                <a:cubicBezTo>
                  <a:pt x="106549" y="159311"/>
                  <a:pt x="85130" y="153854"/>
                  <a:pt x="63847" y="152217"/>
                </a:cubicBezTo>
                <a:lnTo>
                  <a:pt x="0" y="59720"/>
                </a:lnTo>
                <a:cubicBezTo>
                  <a:pt x="37654" y="71180"/>
                  <a:pt x="69304" y="76910"/>
                  <a:pt x="94952" y="76910"/>
                </a:cubicBezTo>
                <a:cubicBezTo>
                  <a:pt x="121146" y="76910"/>
                  <a:pt x="143793" y="73090"/>
                  <a:pt x="162892" y="65450"/>
                </a:cubicBezTo>
                <a:cubicBezTo>
                  <a:pt x="181992" y="57810"/>
                  <a:pt x="197681" y="48261"/>
                  <a:pt x="209959" y="36801"/>
                </a:cubicBezTo>
                <a:lnTo>
                  <a:pt x="2373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6CDA1F3-A296-447F-92AD-C846F9359842}"/>
              </a:ext>
            </a:extLst>
          </p:cNvPr>
          <p:cNvSpPr/>
          <p:nvPr/>
        </p:nvSpPr>
        <p:spPr>
          <a:xfrm>
            <a:off x="4000501" y="3544163"/>
            <a:ext cx="99591" cy="106412"/>
          </a:xfrm>
          <a:custGeom>
            <a:avLst/>
            <a:gdLst/>
            <a:ahLst/>
            <a:cxnLst/>
            <a:rect l="l" t="t" r="r" b="b"/>
            <a:pathLst>
              <a:path w="99591" h="106412">
                <a:moveTo>
                  <a:pt x="43111" y="0"/>
                </a:moveTo>
                <a:cubicBezTo>
                  <a:pt x="51296" y="0"/>
                  <a:pt x="58800" y="1364"/>
                  <a:pt x="65621" y="4093"/>
                </a:cubicBezTo>
                <a:cubicBezTo>
                  <a:pt x="72442" y="6821"/>
                  <a:pt x="78308" y="10641"/>
                  <a:pt x="83220" y="15553"/>
                </a:cubicBezTo>
                <a:cubicBezTo>
                  <a:pt x="88131" y="20464"/>
                  <a:pt x="92088" y="26194"/>
                  <a:pt x="95089" y="32742"/>
                </a:cubicBezTo>
                <a:cubicBezTo>
                  <a:pt x="98090" y="39291"/>
                  <a:pt x="99591" y="45839"/>
                  <a:pt x="99591" y="52388"/>
                </a:cubicBezTo>
                <a:cubicBezTo>
                  <a:pt x="99591" y="58390"/>
                  <a:pt x="98363" y="64530"/>
                  <a:pt x="95907" y="70805"/>
                </a:cubicBezTo>
                <a:cubicBezTo>
                  <a:pt x="93452" y="77081"/>
                  <a:pt x="89632" y="82947"/>
                  <a:pt x="84448" y="88404"/>
                </a:cubicBezTo>
                <a:cubicBezTo>
                  <a:pt x="79264" y="93861"/>
                  <a:pt x="72442" y="98227"/>
                  <a:pt x="63984" y="101501"/>
                </a:cubicBezTo>
                <a:cubicBezTo>
                  <a:pt x="55526" y="104775"/>
                  <a:pt x="45294" y="106412"/>
                  <a:pt x="33288" y="106412"/>
                </a:cubicBezTo>
                <a:lnTo>
                  <a:pt x="0" y="98434"/>
                </a:lnTo>
                <a:lnTo>
                  <a:pt x="0" y="62918"/>
                </a:lnTo>
                <a:lnTo>
                  <a:pt x="11187" y="72033"/>
                </a:lnTo>
                <a:cubicBezTo>
                  <a:pt x="9004" y="67667"/>
                  <a:pt x="7640" y="63302"/>
                  <a:pt x="7094" y="58936"/>
                </a:cubicBezTo>
                <a:cubicBezTo>
                  <a:pt x="6549" y="54570"/>
                  <a:pt x="6276" y="50205"/>
                  <a:pt x="6276" y="45839"/>
                </a:cubicBezTo>
                <a:cubicBezTo>
                  <a:pt x="6276" y="33288"/>
                  <a:pt x="9414" y="22647"/>
                  <a:pt x="15689" y="13916"/>
                </a:cubicBezTo>
                <a:cubicBezTo>
                  <a:pt x="21965" y="5184"/>
                  <a:pt x="31105" y="546"/>
                  <a:pt x="43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C95017-AC95-42A2-B4F8-8D65A51EB037}"/>
              </a:ext>
            </a:extLst>
          </p:cNvPr>
          <p:cNvSpPr/>
          <p:nvPr/>
        </p:nvSpPr>
        <p:spPr>
          <a:xfrm>
            <a:off x="2971800" y="3113604"/>
            <a:ext cx="381000" cy="544339"/>
          </a:xfrm>
          <a:custGeom>
            <a:avLst/>
            <a:gdLst/>
            <a:ahLst/>
            <a:cxnLst/>
            <a:rect l="l" t="t" r="r" b="b"/>
            <a:pathLst>
              <a:path w="381000" h="544339">
                <a:moveTo>
                  <a:pt x="369863" y="0"/>
                </a:moveTo>
                <a:lnTo>
                  <a:pt x="381000" y="13511"/>
                </a:lnTo>
                <a:lnTo>
                  <a:pt x="381000" y="516147"/>
                </a:lnTo>
                <a:lnTo>
                  <a:pt x="369863" y="505867"/>
                </a:lnTo>
                <a:lnTo>
                  <a:pt x="369863" y="183357"/>
                </a:lnTo>
                <a:cubicBezTo>
                  <a:pt x="369863" y="179537"/>
                  <a:pt x="368362" y="174353"/>
                  <a:pt x="365361" y="167804"/>
                </a:cubicBezTo>
                <a:cubicBezTo>
                  <a:pt x="362359" y="161256"/>
                  <a:pt x="358676" y="154707"/>
                  <a:pt x="354310" y="148159"/>
                </a:cubicBezTo>
                <a:cubicBezTo>
                  <a:pt x="349945" y="141610"/>
                  <a:pt x="345443" y="135608"/>
                  <a:pt x="340804" y="130151"/>
                </a:cubicBezTo>
                <a:cubicBezTo>
                  <a:pt x="336166" y="124694"/>
                  <a:pt x="331936" y="121146"/>
                  <a:pt x="328117" y="119509"/>
                </a:cubicBezTo>
                <a:lnTo>
                  <a:pt x="322536" y="119509"/>
                </a:lnTo>
                <a:lnTo>
                  <a:pt x="292100" y="119509"/>
                </a:lnTo>
                <a:lnTo>
                  <a:pt x="252140" y="119509"/>
                </a:lnTo>
                <a:lnTo>
                  <a:pt x="252140" y="544339"/>
                </a:lnTo>
                <a:lnTo>
                  <a:pt x="226765" y="525513"/>
                </a:lnTo>
                <a:cubicBezTo>
                  <a:pt x="218033" y="496045"/>
                  <a:pt x="206028" y="469987"/>
                  <a:pt x="190748" y="447341"/>
                </a:cubicBezTo>
                <a:cubicBezTo>
                  <a:pt x="175469" y="424694"/>
                  <a:pt x="158279" y="405594"/>
                  <a:pt x="139179" y="390042"/>
                </a:cubicBezTo>
                <a:cubicBezTo>
                  <a:pt x="120080" y="374489"/>
                  <a:pt x="99207" y="362074"/>
                  <a:pt x="76560" y="352797"/>
                </a:cubicBezTo>
                <a:cubicBezTo>
                  <a:pt x="53913" y="343521"/>
                  <a:pt x="30857" y="337245"/>
                  <a:pt x="7392" y="333971"/>
                </a:cubicBezTo>
                <a:lnTo>
                  <a:pt x="0" y="324893"/>
                </a:lnTo>
                <a:lnTo>
                  <a:pt x="0" y="255290"/>
                </a:lnTo>
                <a:lnTo>
                  <a:pt x="208756" y="141610"/>
                </a:lnTo>
                <a:lnTo>
                  <a:pt x="208756" y="119509"/>
                </a:lnTo>
                <a:lnTo>
                  <a:pt x="0" y="119509"/>
                </a:lnTo>
                <a:lnTo>
                  <a:pt x="0" y="80219"/>
                </a:lnTo>
                <a:lnTo>
                  <a:pt x="260995" y="80219"/>
                </a:lnTo>
                <a:lnTo>
                  <a:pt x="290612" y="80219"/>
                </a:lnTo>
                <a:lnTo>
                  <a:pt x="334665" y="80219"/>
                </a:lnTo>
                <a:cubicBezTo>
                  <a:pt x="345033" y="87859"/>
                  <a:pt x="352810" y="93861"/>
                  <a:pt x="357994" y="98227"/>
                </a:cubicBezTo>
                <a:cubicBezTo>
                  <a:pt x="363178" y="102593"/>
                  <a:pt x="367134" y="107777"/>
                  <a:pt x="369863" y="113779"/>
                </a:cubicBezTo>
                <a:lnTo>
                  <a:pt x="369863" y="0"/>
                </a:lnTo>
                <a:close/>
                <a:moveTo>
                  <a:pt x="208756" y="204639"/>
                </a:moveTo>
                <a:lnTo>
                  <a:pt x="58142" y="285676"/>
                </a:lnTo>
                <a:cubicBezTo>
                  <a:pt x="85428" y="297681"/>
                  <a:pt x="111212" y="313507"/>
                  <a:pt x="135496" y="333152"/>
                </a:cubicBezTo>
                <a:cubicBezTo>
                  <a:pt x="159780" y="352797"/>
                  <a:pt x="184200" y="380355"/>
                  <a:pt x="208756" y="415826"/>
                </a:cubicBezTo>
                <a:lnTo>
                  <a:pt x="208756" y="2046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7EE2416-2974-44EE-B9AC-32A113544656}"/>
              </a:ext>
            </a:extLst>
          </p:cNvPr>
          <p:cNvSpPr/>
          <p:nvPr/>
        </p:nvSpPr>
        <p:spPr>
          <a:xfrm>
            <a:off x="3733800" y="3119849"/>
            <a:ext cx="266700" cy="522749"/>
          </a:xfrm>
          <a:custGeom>
            <a:avLst/>
            <a:gdLst/>
            <a:ahLst/>
            <a:cxnLst/>
            <a:rect l="l" t="t" r="r" b="b"/>
            <a:pathLst>
              <a:path w="266700" h="522749">
                <a:moveTo>
                  <a:pt x="0" y="0"/>
                </a:moveTo>
                <a:lnTo>
                  <a:pt x="8210" y="3987"/>
                </a:lnTo>
                <a:cubicBezTo>
                  <a:pt x="22944" y="16266"/>
                  <a:pt x="32221" y="30045"/>
                  <a:pt x="36041" y="45324"/>
                </a:cubicBezTo>
                <a:lnTo>
                  <a:pt x="36041" y="46143"/>
                </a:lnTo>
                <a:cubicBezTo>
                  <a:pt x="35496" y="52146"/>
                  <a:pt x="34950" y="57603"/>
                  <a:pt x="34404" y="62514"/>
                </a:cubicBezTo>
                <a:cubicBezTo>
                  <a:pt x="33859" y="67425"/>
                  <a:pt x="33040" y="71245"/>
                  <a:pt x="31948" y="73974"/>
                </a:cubicBezTo>
                <a:lnTo>
                  <a:pt x="85527" y="73974"/>
                </a:lnTo>
                <a:lnTo>
                  <a:pt x="93340" y="73974"/>
                </a:lnTo>
                <a:lnTo>
                  <a:pt x="266700" y="73974"/>
                </a:lnTo>
                <a:lnTo>
                  <a:pt x="266700" y="180254"/>
                </a:lnTo>
                <a:lnTo>
                  <a:pt x="241871" y="210672"/>
                </a:lnTo>
                <a:cubicBezTo>
                  <a:pt x="236414" y="219949"/>
                  <a:pt x="231229" y="229226"/>
                  <a:pt x="226318" y="238503"/>
                </a:cubicBezTo>
                <a:cubicBezTo>
                  <a:pt x="221407" y="247780"/>
                  <a:pt x="217041" y="257876"/>
                  <a:pt x="213221" y="268790"/>
                </a:cubicBezTo>
                <a:cubicBezTo>
                  <a:pt x="209401" y="279704"/>
                  <a:pt x="206263" y="291846"/>
                  <a:pt x="203808" y="305215"/>
                </a:cubicBezTo>
                <a:cubicBezTo>
                  <a:pt x="201352" y="318585"/>
                  <a:pt x="200124" y="333456"/>
                  <a:pt x="200124" y="349827"/>
                </a:cubicBezTo>
                <a:cubicBezTo>
                  <a:pt x="200124" y="361832"/>
                  <a:pt x="201898" y="374929"/>
                  <a:pt x="205445" y="389117"/>
                </a:cubicBezTo>
                <a:cubicBezTo>
                  <a:pt x="208992" y="403306"/>
                  <a:pt x="214040" y="417357"/>
                  <a:pt x="220588" y="431273"/>
                </a:cubicBezTo>
                <a:cubicBezTo>
                  <a:pt x="227137" y="445188"/>
                  <a:pt x="235186" y="457876"/>
                  <a:pt x="244735" y="469336"/>
                </a:cubicBezTo>
                <a:lnTo>
                  <a:pt x="266700" y="487233"/>
                </a:lnTo>
                <a:lnTo>
                  <a:pt x="266700" y="522749"/>
                </a:lnTo>
                <a:lnTo>
                  <a:pt x="250465" y="518858"/>
                </a:lnTo>
                <a:cubicBezTo>
                  <a:pt x="233822" y="510946"/>
                  <a:pt x="218815" y="498940"/>
                  <a:pt x="205445" y="482842"/>
                </a:cubicBezTo>
                <a:cubicBezTo>
                  <a:pt x="192075" y="466744"/>
                  <a:pt x="180888" y="446416"/>
                  <a:pt x="171884" y="421860"/>
                </a:cubicBezTo>
                <a:cubicBezTo>
                  <a:pt x="162880" y="397303"/>
                  <a:pt x="158105" y="368108"/>
                  <a:pt x="157559" y="334274"/>
                </a:cubicBezTo>
                <a:cubicBezTo>
                  <a:pt x="156468" y="284069"/>
                  <a:pt x="164654" y="240686"/>
                  <a:pt x="182116" y="204124"/>
                </a:cubicBezTo>
                <a:cubicBezTo>
                  <a:pt x="199579" y="167562"/>
                  <a:pt x="222225" y="137275"/>
                  <a:pt x="250056" y="113264"/>
                </a:cubicBezTo>
                <a:lnTo>
                  <a:pt x="121171" y="113264"/>
                </a:lnTo>
                <a:lnTo>
                  <a:pt x="113357" y="113264"/>
                </a:lnTo>
                <a:lnTo>
                  <a:pt x="0" y="113264"/>
                </a:lnTo>
                <a:lnTo>
                  <a:pt x="0" y="69532"/>
                </a:lnTo>
                <a:lnTo>
                  <a:pt x="4118" y="65788"/>
                </a:lnTo>
                <a:lnTo>
                  <a:pt x="0" y="5461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0C50B6C-68F8-4AB4-B4D3-0AC4A76362E7}"/>
              </a:ext>
            </a:extLst>
          </p:cNvPr>
          <p:cNvSpPr/>
          <p:nvPr/>
        </p:nvSpPr>
        <p:spPr>
          <a:xfrm>
            <a:off x="2467596" y="3193823"/>
            <a:ext cx="123205" cy="87605"/>
          </a:xfrm>
          <a:custGeom>
            <a:avLst/>
            <a:gdLst/>
            <a:ahLst/>
            <a:cxnLst/>
            <a:rect l="l" t="t" r="r" b="b"/>
            <a:pathLst>
              <a:path w="123205" h="87605">
                <a:moveTo>
                  <a:pt x="0" y="0"/>
                </a:moveTo>
                <a:lnTo>
                  <a:pt x="123205" y="0"/>
                </a:lnTo>
                <a:lnTo>
                  <a:pt x="123205" y="87605"/>
                </a:lnTo>
                <a:lnTo>
                  <a:pt x="105594" y="82674"/>
                </a:lnTo>
                <a:cubicBezTo>
                  <a:pt x="94680" y="80491"/>
                  <a:pt x="84175" y="77899"/>
                  <a:pt x="74080" y="74897"/>
                </a:cubicBezTo>
                <a:cubicBezTo>
                  <a:pt x="63984" y="71896"/>
                  <a:pt x="54025" y="67394"/>
                  <a:pt x="44202" y="61391"/>
                </a:cubicBezTo>
                <a:lnTo>
                  <a:pt x="38472" y="39290"/>
                </a:lnTo>
                <a:lnTo>
                  <a:pt x="27831" y="3929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861391B-4B75-4E8B-9C8A-1D2E4502513F}"/>
              </a:ext>
            </a:extLst>
          </p:cNvPr>
          <p:cNvSpPr/>
          <p:nvPr/>
        </p:nvSpPr>
        <p:spPr>
          <a:xfrm>
            <a:off x="5143500" y="3193822"/>
            <a:ext cx="266700" cy="39290"/>
          </a:xfrm>
          <a:custGeom>
            <a:avLst/>
            <a:gdLst/>
            <a:ahLst/>
            <a:cxnLst/>
            <a:rect l="l" t="t" r="r" b="b"/>
            <a:pathLst>
              <a:path w="266700" h="39290">
                <a:moveTo>
                  <a:pt x="0" y="0"/>
                </a:moveTo>
                <a:lnTo>
                  <a:pt x="2257" y="0"/>
                </a:lnTo>
                <a:lnTo>
                  <a:pt x="5680" y="0"/>
                </a:lnTo>
                <a:lnTo>
                  <a:pt x="266700" y="0"/>
                </a:lnTo>
                <a:lnTo>
                  <a:pt x="266700" y="39290"/>
                </a:lnTo>
                <a:lnTo>
                  <a:pt x="37604" y="39290"/>
                </a:lnTo>
                <a:lnTo>
                  <a:pt x="29270" y="39290"/>
                </a:lnTo>
                <a:lnTo>
                  <a:pt x="0" y="3929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BC252BB-15D2-4D66-90C2-534C468C9464}"/>
              </a:ext>
            </a:extLst>
          </p:cNvPr>
          <p:cNvSpPr/>
          <p:nvPr/>
        </p:nvSpPr>
        <p:spPr>
          <a:xfrm>
            <a:off x="5791200" y="3193822"/>
            <a:ext cx="381000" cy="464120"/>
          </a:xfrm>
          <a:custGeom>
            <a:avLst/>
            <a:gdLst/>
            <a:ahLst/>
            <a:cxnLst/>
            <a:rect l="l" t="t" r="r" b="b"/>
            <a:pathLst>
              <a:path w="381000" h="464120">
                <a:moveTo>
                  <a:pt x="0" y="0"/>
                </a:moveTo>
                <a:lnTo>
                  <a:pt x="289570" y="0"/>
                </a:lnTo>
                <a:lnTo>
                  <a:pt x="319187" y="0"/>
                </a:lnTo>
                <a:lnTo>
                  <a:pt x="363240" y="0"/>
                </a:lnTo>
                <a:lnTo>
                  <a:pt x="381000" y="13709"/>
                </a:lnTo>
                <a:lnTo>
                  <a:pt x="381000" y="65426"/>
                </a:lnTo>
                <a:lnTo>
                  <a:pt x="369379" y="49932"/>
                </a:lnTo>
                <a:cubicBezTo>
                  <a:pt x="364741" y="44475"/>
                  <a:pt x="360511" y="40927"/>
                  <a:pt x="356692" y="39290"/>
                </a:cubicBezTo>
                <a:lnTo>
                  <a:pt x="351111" y="39290"/>
                </a:lnTo>
                <a:lnTo>
                  <a:pt x="320675" y="39290"/>
                </a:lnTo>
                <a:lnTo>
                  <a:pt x="280715" y="39290"/>
                </a:lnTo>
                <a:lnTo>
                  <a:pt x="280715" y="464120"/>
                </a:lnTo>
                <a:lnTo>
                  <a:pt x="255340" y="445294"/>
                </a:lnTo>
                <a:cubicBezTo>
                  <a:pt x="246608" y="415826"/>
                  <a:pt x="234603" y="389768"/>
                  <a:pt x="219323" y="367122"/>
                </a:cubicBezTo>
                <a:cubicBezTo>
                  <a:pt x="204044" y="344475"/>
                  <a:pt x="186854" y="325375"/>
                  <a:pt x="167754" y="309823"/>
                </a:cubicBezTo>
                <a:cubicBezTo>
                  <a:pt x="148655" y="294270"/>
                  <a:pt x="127782" y="281855"/>
                  <a:pt x="105135" y="272578"/>
                </a:cubicBezTo>
                <a:cubicBezTo>
                  <a:pt x="82488" y="263302"/>
                  <a:pt x="59432" y="257026"/>
                  <a:pt x="35967" y="253752"/>
                </a:cubicBezTo>
                <a:lnTo>
                  <a:pt x="0" y="209582"/>
                </a:lnTo>
                <a:lnTo>
                  <a:pt x="0" y="190631"/>
                </a:lnTo>
                <a:lnTo>
                  <a:pt x="237332" y="61391"/>
                </a:lnTo>
                <a:lnTo>
                  <a:pt x="237332" y="39290"/>
                </a:lnTo>
                <a:lnTo>
                  <a:pt x="0" y="39290"/>
                </a:lnTo>
                <a:lnTo>
                  <a:pt x="0" y="0"/>
                </a:lnTo>
                <a:close/>
                <a:moveTo>
                  <a:pt x="237332" y="124420"/>
                </a:moveTo>
                <a:lnTo>
                  <a:pt x="86717" y="205457"/>
                </a:lnTo>
                <a:cubicBezTo>
                  <a:pt x="114003" y="217462"/>
                  <a:pt x="139787" y="233288"/>
                  <a:pt x="164071" y="252933"/>
                </a:cubicBezTo>
                <a:cubicBezTo>
                  <a:pt x="188355" y="272578"/>
                  <a:pt x="212775" y="300136"/>
                  <a:pt x="237332" y="335607"/>
                </a:cubicBezTo>
                <a:lnTo>
                  <a:pt x="237332" y="1244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8B08380-4CB9-4988-B7D2-9C15721CDB8A}"/>
              </a:ext>
            </a:extLst>
          </p:cNvPr>
          <p:cNvSpPr/>
          <p:nvPr/>
        </p:nvSpPr>
        <p:spPr>
          <a:xfrm>
            <a:off x="6553201" y="3193822"/>
            <a:ext cx="151383" cy="39290"/>
          </a:xfrm>
          <a:custGeom>
            <a:avLst/>
            <a:gdLst/>
            <a:ahLst/>
            <a:cxnLst/>
            <a:rect l="l" t="t" r="r" b="b"/>
            <a:pathLst>
              <a:path w="151383" h="39290">
                <a:moveTo>
                  <a:pt x="0" y="0"/>
                </a:moveTo>
                <a:lnTo>
                  <a:pt x="120278" y="0"/>
                </a:lnTo>
                <a:lnTo>
                  <a:pt x="151383" y="39290"/>
                </a:lnTo>
                <a:lnTo>
                  <a:pt x="0" y="3929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94D8FCA-CA39-4447-BEEB-813EF9EA4E33}"/>
              </a:ext>
            </a:extLst>
          </p:cNvPr>
          <p:cNvSpPr/>
          <p:nvPr/>
        </p:nvSpPr>
        <p:spPr>
          <a:xfrm>
            <a:off x="6553200" y="3276204"/>
            <a:ext cx="96540" cy="398636"/>
          </a:xfrm>
          <a:custGeom>
            <a:avLst/>
            <a:gdLst/>
            <a:ahLst/>
            <a:cxnLst/>
            <a:rect l="l" t="t" r="r" b="b"/>
            <a:pathLst>
              <a:path w="96540" h="398636">
                <a:moveTo>
                  <a:pt x="17959" y="0"/>
                </a:moveTo>
                <a:lnTo>
                  <a:pt x="96540" y="42565"/>
                </a:lnTo>
                <a:cubicBezTo>
                  <a:pt x="74166" y="69850"/>
                  <a:pt x="59296" y="98226"/>
                  <a:pt x="51929" y="127694"/>
                </a:cubicBezTo>
                <a:cubicBezTo>
                  <a:pt x="44562" y="157162"/>
                  <a:pt x="40879" y="186903"/>
                  <a:pt x="40879" y="216917"/>
                </a:cubicBezTo>
                <a:cubicBezTo>
                  <a:pt x="40879" y="231105"/>
                  <a:pt x="41561" y="245157"/>
                  <a:pt x="42925" y="259072"/>
                </a:cubicBezTo>
                <a:cubicBezTo>
                  <a:pt x="44289" y="272988"/>
                  <a:pt x="46472" y="287176"/>
                  <a:pt x="49473" y="301637"/>
                </a:cubicBezTo>
                <a:cubicBezTo>
                  <a:pt x="52474" y="316098"/>
                  <a:pt x="56158" y="331242"/>
                  <a:pt x="60524" y="347067"/>
                </a:cubicBezTo>
                <a:cubicBezTo>
                  <a:pt x="64889" y="362892"/>
                  <a:pt x="70073" y="380082"/>
                  <a:pt x="76076" y="398636"/>
                </a:cubicBezTo>
                <a:lnTo>
                  <a:pt x="44153" y="383902"/>
                </a:lnTo>
                <a:cubicBezTo>
                  <a:pt x="28327" y="347886"/>
                  <a:pt x="15503" y="312142"/>
                  <a:pt x="5681" y="276671"/>
                </a:cubicBezTo>
                <a:lnTo>
                  <a:pt x="0" y="235326"/>
                </a:lnTo>
                <a:lnTo>
                  <a:pt x="0" y="97594"/>
                </a:lnTo>
                <a:lnTo>
                  <a:pt x="2406" y="86767"/>
                </a:lnTo>
                <a:lnTo>
                  <a:pt x="0" y="89030"/>
                </a:lnTo>
                <a:lnTo>
                  <a:pt x="0" y="13361"/>
                </a:lnTo>
                <a:lnTo>
                  <a:pt x="179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B21D71F-903E-42CC-9563-B8FB955A90D9}"/>
              </a:ext>
            </a:extLst>
          </p:cNvPr>
          <p:cNvSpPr/>
          <p:nvPr/>
        </p:nvSpPr>
        <p:spPr>
          <a:xfrm>
            <a:off x="3733801" y="3288941"/>
            <a:ext cx="53231" cy="203288"/>
          </a:xfrm>
          <a:custGeom>
            <a:avLst/>
            <a:gdLst/>
            <a:ahLst/>
            <a:cxnLst/>
            <a:rect l="l" t="t" r="r" b="b"/>
            <a:pathLst>
              <a:path w="53231" h="203288">
                <a:moveTo>
                  <a:pt x="0" y="0"/>
                </a:moveTo>
                <a:lnTo>
                  <a:pt x="13940" y="8837"/>
                </a:lnTo>
                <a:cubicBezTo>
                  <a:pt x="26492" y="20843"/>
                  <a:pt x="36178" y="34758"/>
                  <a:pt x="42999" y="50583"/>
                </a:cubicBezTo>
                <a:cubicBezTo>
                  <a:pt x="49820" y="66409"/>
                  <a:pt x="53231" y="82507"/>
                  <a:pt x="53231" y="98878"/>
                </a:cubicBezTo>
                <a:cubicBezTo>
                  <a:pt x="53231" y="129438"/>
                  <a:pt x="42726" y="158087"/>
                  <a:pt x="21717" y="184826"/>
                </a:cubicBezTo>
                <a:lnTo>
                  <a:pt x="0" y="203288"/>
                </a:lnTo>
                <a:lnTo>
                  <a:pt x="0" y="116102"/>
                </a:lnTo>
                <a:lnTo>
                  <a:pt x="25" y="116068"/>
                </a:lnTo>
                <a:cubicBezTo>
                  <a:pt x="6028" y="102971"/>
                  <a:pt x="9029" y="90966"/>
                  <a:pt x="9029" y="80051"/>
                </a:cubicBezTo>
                <a:cubicBezTo>
                  <a:pt x="9029" y="69137"/>
                  <a:pt x="7358" y="59519"/>
                  <a:pt x="4015" y="51197"/>
                </a:cubicBezTo>
                <a:lnTo>
                  <a:pt x="0" y="45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A17AA61-524F-45F5-A7A2-1454B2DD2226}"/>
              </a:ext>
            </a:extLst>
          </p:cNvPr>
          <p:cNvSpPr/>
          <p:nvPr/>
        </p:nvSpPr>
        <p:spPr>
          <a:xfrm>
            <a:off x="5198146" y="3359171"/>
            <a:ext cx="212055" cy="158799"/>
          </a:xfrm>
          <a:custGeom>
            <a:avLst/>
            <a:gdLst/>
            <a:ahLst/>
            <a:cxnLst/>
            <a:rect l="l" t="t" r="r" b="b"/>
            <a:pathLst>
              <a:path w="212055" h="158799">
                <a:moveTo>
                  <a:pt x="100682" y="0"/>
                </a:moveTo>
                <a:cubicBezTo>
                  <a:pt x="111596" y="0"/>
                  <a:pt x="123738" y="1910"/>
                  <a:pt x="137108" y="5730"/>
                </a:cubicBezTo>
                <a:cubicBezTo>
                  <a:pt x="150478" y="9550"/>
                  <a:pt x="164120" y="15689"/>
                  <a:pt x="178036" y="24147"/>
                </a:cubicBezTo>
                <a:lnTo>
                  <a:pt x="212055" y="52043"/>
                </a:lnTo>
                <a:lnTo>
                  <a:pt x="212055" y="116510"/>
                </a:lnTo>
                <a:lnTo>
                  <a:pt x="179673" y="81855"/>
                </a:lnTo>
                <a:cubicBezTo>
                  <a:pt x="162483" y="68758"/>
                  <a:pt x="145157" y="61119"/>
                  <a:pt x="127694" y="58936"/>
                </a:cubicBezTo>
                <a:cubicBezTo>
                  <a:pt x="131515" y="66030"/>
                  <a:pt x="134107" y="72442"/>
                  <a:pt x="135471" y="78172"/>
                </a:cubicBezTo>
                <a:cubicBezTo>
                  <a:pt x="136835" y="83902"/>
                  <a:pt x="137517" y="89495"/>
                  <a:pt x="137517" y="94952"/>
                </a:cubicBezTo>
                <a:cubicBezTo>
                  <a:pt x="137517" y="104229"/>
                  <a:pt x="135471" y="112824"/>
                  <a:pt x="131378" y="120737"/>
                </a:cubicBezTo>
                <a:cubicBezTo>
                  <a:pt x="127285" y="128649"/>
                  <a:pt x="121965" y="135471"/>
                  <a:pt x="115416" y="141201"/>
                </a:cubicBezTo>
                <a:cubicBezTo>
                  <a:pt x="108868" y="146930"/>
                  <a:pt x="101774" y="151296"/>
                  <a:pt x="94134" y="154297"/>
                </a:cubicBezTo>
                <a:cubicBezTo>
                  <a:pt x="86494" y="157299"/>
                  <a:pt x="79127" y="158799"/>
                  <a:pt x="72033" y="158799"/>
                </a:cubicBezTo>
                <a:cubicBezTo>
                  <a:pt x="61119" y="158799"/>
                  <a:pt x="51159" y="156753"/>
                  <a:pt x="42155" y="152660"/>
                </a:cubicBezTo>
                <a:cubicBezTo>
                  <a:pt x="33151" y="148568"/>
                  <a:pt x="25512" y="142974"/>
                  <a:pt x="19236" y="135880"/>
                </a:cubicBezTo>
                <a:cubicBezTo>
                  <a:pt x="12960" y="128786"/>
                  <a:pt x="8185" y="120873"/>
                  <a:pt x="4911" y="112142"/>
                </a:cubicBezTo>
                <a:cubicBezTo>
                  <a:pt x="1637" y="103411"/>
                  <a:pt x="0" y="94134"/>
                  <a:pt x="0" y="84311"/>
                </a:cubicBezTo>
                <a:cubicBezTo>
                  <a:pt x="0" y="70668"/>
                  <a:pt x="2728" y="58526"/>
                  <a:pt x="8185" y="47885"/>
                </a:cubicBezTo>
                <a:cubicBezTo>
                  <a:pt x="13643" y="37244"/>
                  <a:pt x="21010" y="28376"/>
                  <a:pt x="30286" y="21282"/>
                </a:cubicBezTo>
                <a:cubicBezTo>
                  <a:pt x="39563" y="14188"/>
                  <a:pt x="50341" y="8867"/>
                  <a:pt x="62619" y="5320"/>
                </a:cubicBezTo>
                <a:cubicBezTo>
                  <a:pt x="74898" y="1773"/>
                  <a:pt x="87585" y="0"/>
                  <a:pt x="10068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D5C1C17-739D-4554-BB88-14711F7EE912}"/>
              </a:ext>
            </a:extLst>
          </p:cNvPr>
          <p:cNvSpPr/>
          <p:nvPr/>
        </p:nvSpPr>
        <p:spPr>
          <a:xfrm>
            <a:off x="2510980" y="3420561"/>
            <a:ext cx="79821" cy="98882"/>
          </a:xfrm>
          <a:custGeom>
            <a:avLst/>
            <a:gdLst/>
            <a:ahLst/>
            <a:cxnLst/>
            <a:rect l="l" t="t" r="r" b="b"/>
            <a:pathLst>
              <a:path w="79821" h="98882">
                <a:moveTo>
                  <a:pt x="32742" y="0"/>
                </a:moveTo>
                <a:cubicBezTo>
                  <a:pt x="36016" y="12552"/>
                  <a:pt x="40655" y="21010"/>
                  <a:pt x="46657" y="25376"/>
                </a:cubicBezTo>
                <a:cubicBezTo>
                  <a:pt x="52660" y="29741"/>
                  <a:pt x="56207" y="31924"/>
                  <a:pt x="57299" y="31924"/>
                </a:cubicBezTo>
                <a:cubicBezTo>
                  <a:pt x="61118" y="31924"/>
                  <a:pt x="67940" y="27831"/>
                  <a:pt x="77762" y="19646"/>
                </a:cubicBezTo>
                <a:lnTo>
                  <a:pt x="79821" y="17672"/>
                </a:lnTo>
                <a:lnTo>
                  <a:pt x="79821" y="98882"/>
                </a:lnTo>
                <a:lnTo>
                  <a:pt x="54434" y="88404"/>
                </a:lnTo>
                <a:cubicBezTo>
                  <a:pt x="45430" y="81310"/>
                  <a:pt x="37108" y="72715"/>
                  <a:pt x="29468" y="62620"/>
                </a:cubicBezTo>
                <a:cubicBezTo>
                  <a:pt x="21828" y="52524"/>
                  <a:pt x="15279" y="41883"/>
                  <a:pt x="9822" y="30696"/>
                </a:cubicBezTo>
                <a:cubicBezTo>
                  <a:pt x="4365" y="19509"/>
                  <a:pt x="1091" y="9823"/>
                  <a:pt x="0" y="1638"/>
                </a:cubicBezTo>
                <a:lnTo>
                  <a:pt x="3274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BDF2500-2F1D-4040-BECA-C9E65D86D807}"/>
              </a:ext>
            </a:extLst>
          </p:cNvPr>
          <p:cNvSpPr/>
          <p:nvPr/>
        </p:nvSpPr>
        <p:spPr>
          <a:xfrm>
            <a:off x="3733800" y="3596885"/>
            <a:ext cx="87610" cy="117538"/>
          </a:xfrm>
          <a:custGeom>
            <a:avLst/>
            <a:gdLst/>
            <a:ahLst/>
            <a:cxnLst/>
            <a:rect l="l" t="t" r="r" b="b"/>
            <a:pathLst>
              <a:path w="87610" h="117538">
                <a:moveTo>
                  <a:pt x="0" y="0"/>
                </a:moveTo>
                <a:lnTo>
                  <a:pt x="13122" y="9898"/>
                </a:lnTo>
                <a:cubicBezTo>
                  <a:pt x="39861" y="33090"/>
                  <a:pt x="64691" y="56419"/>
                  <a:pt x="87610" y="79884"/>
                </a:cubicBezTo>
                <a:lnTo>
                  <a:pt x="87610" y="117538"/>
                </a:lnTo>
                <a:cubicBezTo>
                  <a:pt x="65782" y="97892"/>
                  <a:pt x="43954" y="78929"/>
                  <a:pt x="22126" y="60648"/>
                </a:cubicBezTo>
                <a:lnTo>
                  <a:pt x="0" y="4429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20D69B4-FA9B-4418-8CE9-78FE1B504CA4}"/>
              </a:ext>
            </a:extLst>
          </p:cNvPr>
          <p:cNvGrpSpPr/>
          <p:nvPr/>
        </p:nvGrpSpPr>
        <p:grpSpPr>
          <a:xfrm>
            <a:off x="-1714501" y="-2704871"/>
            <a:ext cx="12573000" cy="12285735"/>
            <a:chOff x="-1714501" y="-2704871"/>
            <a:chExt cx="12573000" cy="12285735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3D44969-7026-49C8-908E-BEB5ABAD9437}"/>
                </a:ext>
              </a:extLst>
            </p:cNvPr>
            <p:cNvSpPr/>
            <p:nvPr/>
          </p:nvSpPr>
          <p:spPr>
            <a:xfrm>
              <a:off x="-1714501" y="3445129"/>
              <a:ext cx="12573000" cy="613573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7A4E35B-122B-4F6E-9739-405159CD00A4}"/>
                </a:ext>
              </a:extLst>
            </p:cNvPr>
            <p:cNvSpPr/>
            <p:nvPr/>
          </p:nvSpPr>
          <p:spPr>
            <a:xfrm>
              <a:off x="-838200" y="-2704871"/>
              <a:ext cx="228600" cy="5712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99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2" grpId="0" animBg="1"/>
      <p:bldP spid="51" grpId="0" animBg="1"/>
      <p:bldP spid="50" grpId="0" animBg="1"/>
      <p:bldP spid="49" grpId="0" animBg="1"/>
      <p:bldP spid="48" grpId="0" animBg="1"/>
      <p:bldP spid="47" grpId="0" animBg="1"/>
      <p:bldP spid="46" grpId="0" animBg="1"/>
      <p:bldP spid="41" grpId="0" animBg="1"/>
      <p:bldP spid="37" grpId="0" animBg="1"/>
      <p:bldP spid="35" grpId="0" animBg="1"/>
      <p:bldP spid="33" grpId="0" animBg="1"/>
      <p:bldP spid="32" grpId="0" animBg="1"/>
      <p:bldP spid="31" grpId="0" animBg="1"/>
      <p:bldP spid="27" grpId="0" animBg="1"/>
      <p:bldP spid="26" grpId="0" animBg="1"/>
      <p:bldP spid="25" grpId="0" animBg="1"/>
      <p:bldP spid="24" grpId="0" animBg="1"/>
      <p:bldP spid="23" grpId="0" animBg="1"/>
      <p:bldP spid="22" grpId="0" animBg="1"/>
      <p:bldP spid="16" grpId="0" animBg="1"/>
      <p:bldP spid="14" grpId="0" animBg="1"/>
      <p:bldP spid="11" grpId="0" animBg="1"/>
      <p:bldP spid="10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9200" y="685800"/>
            <a:ext cx="6934200" cy="5555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7870" y="1453577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5615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5EDCC8-0CE7-4B3F-98AE-556B60804835}"/>
              </a:ext>
            </a:extLst>
          </p:cNvPr>
          <p:cNvSpPr txBox="1"/>
          <p:nvPr/>
        </p:nvSpPr>
        <p:spPr>
          <a:xfrm>
            <a:off x="2621995" y="-47250"/>
            <a:ext cx="4405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Top Corners Snipped 19">
            <a:extLst>
              <a:ext uri="{FF2B5EF4-FFF2-40B4-BE49-F238E27FC236}">
                <a16:creationId xmlns:a16="http://schemas.microsoft.com/office/drawing/2014/main" id="{59D1291F-3908-48D8-B15A-51D13030E0BC}"/>
              </a:ext>
            </a:extLst>
          </p:cNvPr>
          <p:cNvSpPr/>
          <p:nvPr/>
        </p:nvSpPr>
        <p:spPr>
          <a:xfrm>
            <a:off x="999187" y="1412215"/>
            <a:ext cx="2107771" cy="2309247"/>
          </a:xfrm>
          <a:prstGeom prst="snip2SameRect">
            <a:avLst>
              <a:gd name="adj1" fmla="val 16667"/>
              <a:gd name="adj2" fmla="val 8264"/>
            </a:avLst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3C2B0C-4BFD-40DD-8CD3-FB38DAEF4C24}"/>
              </a:ext>
            </a:extLst>
          </p:cNvPr>
          <p:cNvSpPr txBox="1"/>
          <p:nvPr/>
        </p:nvSpPr>
        <p:spPr>
          <a:xfrm>
            <a:off x="-78187" y="3734142"/>
            <a:ext cx="486130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হোসনেয়ারা খাতুন </a:t>
            </a:r>
          </a:p>
          <a:p>
            <a:pPr algn="ctr"/>
            <a:r>
              <a:rPr lang="bn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(আইসিটি)</a:t>
            </a:r>
          </a:p>
          <a:p>
            <a:pPr algn="ctr"/>
            <a:r>
              <a:rPr lang="bn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বি,এস,সি মাধ্যমিক বিদ্যালয়,বাগেরহাট </a:t>
            </a:r>
          </a:p>
          <a:p>
            <a:pPr algn="ctr"/>
            <a:r>
              <a:rPr lang="bn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নং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০১৭২৫৬৬৬৩৯৪ 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hosnearakhatun4@gmail.com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5C86A9-3DFD-44C4-978A-C0362347A246}"/>
              </a:ext>
            </a:extLst>
          </p:cNvPr>
          <p:cNvSpPr txBox="1"/>
          <p:nvPr/>
        </p:nvSpPr>
        <p:spPr>
          <a:xfrm>
            <a:off x="4597090" y="3995736"/>
            <a:ext cx="48613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৯ম </a:t>
            </a:r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</a:t>
            </a:r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3200" b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২৭</a:t>
            </a:r>
            <a:r>
              <a:rPr lang="bn-IN" sz="3200" b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/২০২০ </a:t>
            </a:r>
          </a:p>
        </p:txBody>
      </p:sp>
      <p:sp>
        <p:nvSpPr>
          <p:cNvPr id="8" name="Arrow: Bent 23">
            <a:extLst>
              <a:ext uri="{FF2B5EF4-FFF2-40B4-BE49-F238E27FC236}">
                <a16:creationId xmlns:a16="http://schemas.microsoft.com/office/drawing/2014/main" id="{ED2C1EEB-2376-4F80-A2DB-C28078C5DD25}"/>
              </a:ext>
            </a:extLst>
          </p:cNvPr>
          <p:cNvSpPr/>
          <p:nvPr/>
        </p:nvSpPr>
        <p:spPr>
          <a:xfrm rot="10800000">
            <a:off x="5949068" y="122114"/>
            <a:ext cx="946391" cy="1290101"/>
          </a:xfrm>
          <a:prstGeom prst="bentArrow">
            <a:avLst>
              <a:gd name="adj1" fmla="val 25000"/>
              <a:gd name="adj2" fmla="val 25000"/>
              <a:gd name="adj3" fmla="val 26361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row: Bent-Up 24">
            <a:extLst>
              <a:ext uri="{FF2B5EF4-FFF2-40B4-BE49-F238E27FC236}">
                <a16:creationId xmlns:a16="http://schemas.microsoft.com/office/drawing/2014/main" id="{AC6F6172-9CD5-467A-8D7E-27A5D683ECD0}"/>
              </a:ext>
            </a:extLst>
          </p:cNvPr>
          <p:cNvSpPr/>
          <p:nvPr/>
        </p:nvSpPr>
        <p:spPr>
          <a:xfrm rot="5400000">
            <a:off x="2905083" y="111420"/>
            <a:ext cx="1330817" cy="1532587"/>
          </a:xfrm>
          <a:prstGeom prst="bentUpArrow">
            <a:avLst>
              <a:gd name="adj1" fmla="val 25000"/>
              <a:gd name="adj2" fmla="val 23064"/>
              <a:gd name="adj3" fmla="val 337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-Right 27">
            <a:extLst>
              <a:ext uri="{FF2B5EF4-FFF2-40B4-BE49-F238E27FC236}">
                <a16:creationId xmlns:a16="http://schemas.microsoft.com/office/drawing/2014/main" id="{955F760F-290C-417D-8193-CFC74187E464}"/>
              </a:ext>
            </a:extLst>
          </p:cNvPr>
          <p:cNvSpPr/>
          <p:nvPr/>
        </p:nvSpPr>
        <p:spPr>
          <a:xfrm>
            <a:off x="4461695" y="1933166"/>
            <a:ext cx="642841" cy="3576592"/>
          </a:xfrm>
          <a:prstGeom prst="leftRightArrow">
            <a:avLst>
              <a:gd name="adj1" fmla="val 73077"/>
              <a:gd name="adj2" fmla="val 184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E4290E-40AC-48FE-9D06-940B47D40B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714" y="1494131"/>
            <a:ext cx="1900503" cy="2419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783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029200"/>
            <a:ext cx="6400800" cy="762000"/>
          </a:xfrm>
        </p:spPr>
        <p:txBody>
          <a:bodyPr>
            <a:normAutofit fontScale="92500"/>
          </a:bodyPr>
          <a:lstStyle/>
          <a:p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23825"/>
            <a:ext cx="4343400" cy="4524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204787"/>
            <a:ext cx="4114800" cy="4443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16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155" y="560363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bn-IN" sz="73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 </a:t>
            </a:r>
            <a:b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1555" y="1260764"/>
            <a:ext cx="8229600" cy="1219200"/>
          </a:xfrm>
        </p:spPr>
        <p:txBody>
          <a:bodyPr>
            <a:normAutofit fontScale="55000" lnSpcReduction="20000"/>
          </a:bodyPr>
          <a:lstStyle/>
          <a:p>
            <a:r>
              <a:rPr lang="en-US" sz="7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7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7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7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লেখকঃবনফুল</a:t>
            </a:r>
            <a:endParaRPr lang="en-US" sz="7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0A55A5B-05F0-49BC-A1A5-8EAD1CCCD050}"/>
              </a:ext>
            </a:extLst>
          </p:cNvPr>
          <p:cNvGrpSpPr/>
          <p:nvPr/>
        </p:nvGrpSpPr>
        <p:grpSpPr>
          <a:xfrm>
            <a:off x="576564" y="2473037"/>
            <a:ext cx="8085991" cy="3810000"/>
            <a:chOff x="576564" y="2333665"/>
            <a:chExt cx="8085991" cy="3810000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2D6DC169-2E08-4DD5-91C1-AD6120C142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564" y="2333665"/>
              <a:ext cx="4305299" cy="381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1FD9143-112E-4FE1-B254-30579C7EB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52555" y="2334837"/>
              <a:ext cx="3810000" cy="38088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425738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>
            <a:extLst>
              <a:ext uri="{FF2B5EF4-FFF2-40B4-BE49-F238E27FC236}">
                <a16:creationId xmlns:a16="http://schemas.microsoft.com/office/drawing/2014/main" id="{4450150D-90B0-44DD-BABC-9B92AE1921D6}"/>
              </a:ext>
            </a:extLst>
          </p:cNvPr>
          <p:cNvSpPr/>
          <p:nvPr/>
        </p:nvSpPr>
        <p:spPr>
          <a:xfrm>
            <a:off x="152399" y="79390"/>
            <a:ext cx="431799" cy="530910"/>
          </a:xfrm>
          <a:prstGeom prst="ellipse">
            <a:avLst/>
          </a:prstGeom>
          <a:gradFill flip="none" rotWithShape="1">
            <a:gsLst>
              <a:gs pos="79000">
                <a:schemeClr val="tx1">
                  <a:alpha val="0"/>
                </a:schemeClr>
              </a:gs>
              <a:gs pos="0">
                <a:schemeClr val="accent6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18750A55-44CE-40D4-BC96-A8E905299786}"/>
              </a:ext>
            </a:extLst>
          </p:cNvPr>
          <p:cNvSpPr/>
          <p:nvPr/>
        </p:nvSpPr>
        <p:spPr>
          <a:xfrm>
            <a:off x="666749" y="632658"/>
            <a:ext cx="608225" cy="449122"/>
          </a:xfrm>
          <a:prstGeom prst="ellipse">
            <a:avLst/>
          </a:prstGeom>
          <a:gradFill flip="none" rotWithShape="1">
            <a:gsLst>
              <a:gs pos="79000">
                <a:schemeClr val="tx1">
                  <a:alpha val="0"/>
                </a:schemeClr>
              </a:gs>
              <a:gs pos="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BF1C9D45-1924-4C19-AD49-35FB00C4FAB4}"/>
              </a:ext>
            </a:extLst>
          </p:cNvPr>
          <p:cNvSpPr/>
          <p:nvPr/>
        </p:nvSpPr>
        <p:spPr>
          <a:xfrm>
            <a:off x="584199" y="1678859"/>
            <a:ext cx="807965" cy="777884"/>
          </a:xfrm>
          <a:prstGeom prst="ellipse">
            <a:avLst/>
          </a:prstGeom>
          <a:gradFill flip="none" rotWithShape="1">
            <a:gsLst>
              <a:gs pos="79000">
                <a:schemeClr val="tx1">
                  <a:alpha val="0"/>
                </a:schemeClr>
              </a:gs>
              <a:gs pos="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2E491DD-6D26-4E4E-B7CB-FBF6883F8B9F}"/>
              </a:ext>
            </a:extLst>
          </p:cNvPr>
          <p:cNvSpPr/>
          <p:nvPr/>
        </p:nvSpPr>
        <p:spPr>
          <a:xfrm>
            <a:off x="1828800" y="632657"/>
            <a:ext cx="838200" cy="745639"/>
          </a:xfrm>
          <a:prstGeom prst="ellipse">
            <a:avLst/>
          </a:prstGeom>
          <a:gradFill flip="none" rotWithShape="1">
            <a:gsLst>
              <a:gs pos="79000">
                <a:schemeClr val="tx1">
                  <a:alpha val="0"/>
                </a:schemeClr>
              </a:gs>
              <a:gs pos="0">
                <a:srgbClr val="39A7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C7B515F8-B0EF-4346-9CE6-36DFA46D4222}"/>
              </a:ext>
            </a:extLst>
          </p:cNvPr>
          <p:cNvSpPr/>
          <p:nvPr/>
        </p:nvSpPr>
        <p:spPr>
          <a:xfrm>
            <a:off x="3641585" y="1412404"/>
            <a:ext cx="741435" cy="585479"/>
          </a:xfrm>
          <a:prstGeom prst="ellipse">
            <a:avLst/>
          </a:prstGeom>
          <a:gradFill flip="none" rotWithShape="1">
            <a:gsLst>
              <a:gs pos="79000">
                <a:schemeClr val="tx1">
                  <a:alpha val="51000"/>
                </a:schemeClr>
              </a:gs>
              <a:gs pos="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503D36EE-648A-4994-BC2C-9541B026638D}"/>
              </a:ext>
            </a:extLst>
          </p:cNvPr>
          <p:cNvSpPr/>
          <p:nvPr/>
        </p:nvSpPr>
        <p:spPr>
          <a:xfrm>
            <a:off x="6557832" y="243432"/>
            <a:ext cx="933450" cy="838348"/>
          </a:xfrm>
          <a:prstGeom prst="ellipse">
            <a:avLst/>
          </a:prstGeom>
          <a:gradFill flip="none" rotWithShape="1">
            <a:gsLst>
              <a:gs pos="79000">
                <a:schemeClr val="tx1">
                  <a:alpha val="0"/>
                </a:schemeClr>
              </a:gs>
              <a:gs pos="0">
                <a:srgbClr val="39A7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7ADDFE26-D586-4F4B-B2F6-1617B9885ACF}"/>
              </a:ext>
            </a:extLst>
          </p:cNvPr>
          <p:cNvSpPr/>
          <p:nvPr/>
        </p:nvSpPr>
        <p:spPr>
          <a:xfrm>
            <a:off x="8277694" y="1132058"/>
            <a:ext cx="564214" cy="707885"/>
          </a:xfrm>
          <a:prstGeom prst="ellipse">
            <a:avLst/>
          </a:prstGeom>
          <a:gradFill flip="none" rotWithShape="1">
            <a:gsLst>
              <a:gs pos="79000">
                <a:schemeClr val="tx1">
                  <a:alpha val="0"/>
                </a:schemeClr>
              </a:gs>
              <a:gs pos="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59FA5E63-2640-4817-8AE2-F208EC881FEE}"/>
              </a:ext>
            </a:extLst>
          </p:cNvPr>
          <p:cNvSpPr/>
          <p:nvPr/>
        </p:nvSpPr>
        <p:spPr>
          <a:xfrm>
            <a:off x="6269143" y="2217072"/>
            <a:ext cx="1236146" cy="1415772"/>
          </a:xfrm>
          <a:prstGeom prst="ellipse">
            <a:avLst/>
          </a:prstGeom>
          <a:gradFill flip="none" rotWithShape="1">
            <a:gsLst>
              <a:gs pos="79000">
                <a:schemeClr val="tx1">
                  <a:alpha val="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EC04241-976E-4F88-A91F-3D8118C3485C}"/>
              </a:ext>
            </a:extLst>
          </p:cNvPr>
          <p:cNvSpPr/>
          <p:nvPr/>
        </p:nvSpPr>
        <p:spPr>
          <a:xfrm>
            <a:off x="4462613" y="16808"/>
            <a:ext cx="867781" cy="947434"/>
          </a:xfrm>
          <a:prstGeom prst="ellipse">
            <a:avLst/>
          </a:prstGeom>
          <a:gradFill flip="none" rotWithShape="1">
            <a:gsLst>
              <a:gs pos="79000">
                <a:schemeClr val="tx1">
                  <a:alpha val="0"/>
                </a:schemeClr>
              </a:gs>
              <a:gs pos="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D0BEAA2F-2001-4459-A407-D8322B1AAE8B}"/>
              </a:ext>
            </a:extLst>
          </p:cNvPr>
          <p:cNvSpPr/>
          <p:nvPr/>
        </p:nvSpPr>
        <p:spPr>
          <a:xfrm>
            <a:off x="685800" y="3114083"/>
            <a:ext cx="807965" cy="833803"/>
          </a:xfrm>
          <a:prstGeom prst="ellipse">
            <a:avLst/>
          </a:prstGeom>
          <a:gradFill flip="none" rotWithShape="1">
            <a:gsLst>
              <a:gs pos="79000">
                <a:schemeClr val="tx1">
                  <a:alpha val="0"/>
                </a:schemeClr>
              </a:gs>
              <a:gs pos="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26DEF81C-76C0-42FA-AB14-18CB9A7A5F2B}"/>
              </a:ext>
            </a:extLst>
          </p:cNvPr>
          <p:cNvSpPr/>
          <p:nvPr/>
        </p:nvSpPr>
        <p:spPr>
          <a:xfrm>
            <a:off x="93952" y="4880956"/>
            <a:ext cx="922873" cy="1046654"/>
          </a:xfrm>
          <a:prstGeom prst="ellipse">
            <a:avLst/>
          </a:prstGeom>
          <a:gradFill flip="none" rotWithShape="1">
            <a:gsLst>
              <a:gs pos="79000">
                <a:schemeClr val="tx1">
                  <a:alpha val="0"/>
                </a:schemeClr>
              </a:gs>
              <a:gs pos="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A61DF908-F886-4AB7-82D3-6AF1028E12F7}"/>
              </a:ext>
            </a:extLst>
          </p:cNvPr>
          <p:cNvSpPr/>
          <p:nvPr/>
        </p:nvSpPr>
        <p:spPr>
          <a:xfrm>
            <a:off x="2854854" y="3240000"/>
            <a:ext cx="1236146" cy="1415772"/>
          </a:xfrm>
          <a:prstGeom prst="ellipse">
            <a:avLst/>
          </a:prstGeom>
          <a:gradFill flip="none" rotWithShape="1">
            <a:gsLst>
              <a:gs pos="79000">
                <a:schemeClr val="tx1">
                  <a:alpha val="0"/>
                </a:schemeClr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7A113B1E-738B-4F7F-9260-7EC5D54B5516}"/>
              </a:ext>
            </a:extLst>
          </p:cNvPr>
          <p:cNvSpPr/>
          <p:nvPr/>
        </p:nvSpPr>
        <p:spPr>
          <a:xfrm>
            <a:off x="6781800" y="4975866"/>
            <a:ext cx="867780" cy="951744"/>
          </a:xfrm>
          <a:prstGeom prst="ellipse">
            <a:avLst/>
          </a:prstGeom>
          <a:gradFill flip="none" rotWithShape="1">
            <a:gsLst>
              <a:gs pos="79000">
                <a:schemeClr val="tx1">
                  <a:alpha val="0"/>
                </a:schemeClr>
              </a:gs>
              <a:gs pos="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35574245-45F7-4660-AC78-7A9D5B278711}"/>
              </a:ext>
            </a:extLst>
          </p:cNvPr>
          <p:cNvSpPr/>
          <p:nvPr/>
        </p:nvSpPr>
        <p:spPr>
          <a:xfrm>
            <a:off x="7907854" y="3808243"/>
            <a:ext cx="1236146" cy="1046654"/>
          </a:xfrm>
          <a:prstGeom prst="ellipse">
            <a:avLst/>
          </a:prstGeom>
          <a:gradFill flip="none" rotWithShape="1">
            <a:gsLst>
              <a:gs pos="79000">
                <a:schemeClr val="tx1">
                  <a:alpha val="0"/>
                </a:schemeClr>
              </a:gs>
              <a:gs pos="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81100" y="44604"/>
            <a:ext cx="678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6514" y="1600200"/>
            <a:ext cx="525175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সর্স্পকে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776514" y="2743200"/>
            <a:ext cx="7924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উপকারী বৃক্ষের 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গুনাগুন বর্ননা করতে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6514" y="3947886"/>
            <a:ext cx="80626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নিমগাছ  গল্পের সাথে গৃহবধুর সাদৃশ্য বিশ্লেষন করতে পারবে।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55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1098790"/>
            <a:ext cx="4114800" cy="2635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6927"/>
            <a:ext cx="365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810000"/>
            <a:ext cx="6172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ছালটা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ছাড়িয়ে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সিদ্ধ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পাতাগুলো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ছিঁড়ে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পিষছে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!</a:t>
            </a:r>
          </a:p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কেউবা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ভাজছে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তেলে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খোশ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দাদ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চুলকানিতে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লাগাবে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চর্মরোগের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অব্যর্থ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মহৌষধ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কচি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পাতাগুলো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খায়ও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741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95009" y="152400"/>
            <a:ext cx="41355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0" y="1168063"/>
            <a:ext cx="4724400" cy="2946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95600" y="4343400"/>
            <a:ext cx="60197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কাচাই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………</a:t>
            </a:r>
          </a:p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কিম্বা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ভেজে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বেগুন-সহযোগে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যকৃতের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উপকার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কচি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ডালগুলো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চিবোয়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দাঁত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কবিরাজরা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প্রশংসায়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পঞ্চমুখ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0084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0446466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4876800" y="4759035"/>
            <a:ext cx="28956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গ্রন্থ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বনফুলের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বাহুল্য,বিন্দু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বিসর্গ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ইত্যাদি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876800" y="4173685"/>
            <a:ext cx="914400" cy="62691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89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590</Words>
  <Application>Microsoft Office PowerPoint</Application>
  <PresentationFormat>On-screen Show (4:3)</PresentationFormat>
  <Paragraphs>72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আজকের পাঠের বিষয়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HERA COMPUTER</dc:creator>
  <cp:lastModifiedBy>HERA COMPUTER</cp:lastModifiedBy>
  <cp:revision>68</cp:revision>
  <dcterms:created xsi:type="dcterms:W3CDTF">2020-09-22T14:39:21Z</dcterms:created>
  <dcterms:modified xsi:type="dcterms:W3CDTF">2020-09-27T14:14:18Z</dcterms:modified>
</cp:coreProperties>
</file>