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12D0-C10D-436B-8AE8-0EA9B503795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0A499-A617-4A7D-898D-CEB695784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04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75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C00000"/>
                </a:solidFill>
              </a:rPr>
              <a:t>শুভজন্মদিন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4419600" cy="4953000"/>
          </a:xfrm>
          <a:prstGeom prst="rect">
            <a:avLst/>
          </a:prstGeom>
        </p:spPr>
      </p:pic>
      <p:pic>
        <p:nvPicPr>
          <p:cNvPr id="6" name="Picture 5" descr="index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905000"/>
            <a:ext cx="4191000" cy="5029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ar-SA" sz="6600" b="1" dirty="0" smtClean="0">
                <a:solidFill>
                  <a:schemeClr val="accent2">
                    <a:lumMod val="50000"/>
                  </a:schemeClr>
                </a:solidFill>
              </a:rPr>
              <a:t>بارك الله فى حياتها ورزقها و خدمتها فى</a:t>
            </a:r>
            <a:r>
              <a:rPr lang="ar-AE" sz="6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AE" sz="6600" b="1" dirty="0" smtClean="0">
                <a:solidFill>
                  <a:schemeClr val="accent2">
                    <a:lumMod val="50000"/>
                  </a:schemeClr>
                </a:solidFill>
              </a:rPr>
              <a:t>الاسلام </a:t>
            </a:r>
            <a:r>
              <a:rPr lang="ar-SA" sz="6600" b="1" dirty="0" smtClean="0">
                <a:solidFill>
                  <a:schemeClr val="accent2">
                    <a:lumMod val="50000"/>
                  </a:schemeClr>
                </a:solidFill>
              </a:rPr>
              <a:t>و المسلمين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0"/>
            <a:ext cx="4495800" cy="4572000"/>
          </a:xfrm>
          <a:solidFill>
            <a:srgbClr val="00B0F0"/>
          </a:solidFill>
          <a:ln w="76200">
            <a:solidFill>
              <a:schemeClr val="tx1"/>
            </a:solidFill>
          </a:ln>
        </p:spPr>
      </p:pic>
      <p:pic>
        <p:nvPicPr>
          <p:cNvPr id="5" name="Picture 4" descr="image_136424_16008763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09800"/>
            <a:ext cx="4648200" cy="4648200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_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14400" y="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8800" b="1" dirty="0" smtClean="0">
                <a:solidFill>
                  <a:srgbClr val="FF0000"/>
                </a:solidFill>
              </a:rPr>
              <a:t>شكرا لك</a:t>
            </a:r>
            <a:endParaRPr 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_136424_16012941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405063"/>
            <a:ext cx="4572000" cy="4452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بارك الله فى حياتها ورزقها و خدمتها فى الاسلام و المسلمين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</dc:creator>
  <cp:lastModifiedBy>akbar ali</cp:lastModifiedBy>
  <cp:revision>81</cp:revision>
  <dcterms:created xsi:type="dcterms:W3CDTF">2006-08-16T00:00:00Z</dcterms:created>
  <dcterms:modified xsi:type="dcterms:W3CDTF">2020-09-28T17:30:02Z</dcterms:modified>
</cp:coreProperties>
</file>