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7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792" r:id="rId1"/>
  </p:sldMasterIdLst>
  <p:notesMasterIdLst>
    <p:notesMasterId r:id="rId2"/>
  </p:notesMasterIdLst>
  <p:sldIdLst>
    <p:sldId id="697" r:id="rId3"/>
    <p:sldId id="698" r:id="rId4"/>
    <p:sldId id="699" r:id="rId5"/>
    <p:sldId id="700" r:id="rId6"/>
    <p:sldId id="701" r:id="rId7"/>
    <p:sldId id="702" r:id="rId8"/>
    <p:sldId id="703" r:id="rId9"/>
    <p:sldId id="704" r:id="rId10"/>
    <p:sldId id="705" r:id="rId11"/>
    <p:sldId id="706" r:id="rId12"/>
    <p:sldId id="707" r:id="rId13"/>
    <p:sldId id="708" r:id="rId14"/>
    <p:sldId id="709" r:id="rId15"/>
    <p:sldId id="710" r:id="rId16"/>
    <p:sldId id="711" r:id="rId17"/>
    <p:sldId id="712" r:id="rId18"/>
    <p:sldId id="713" r:id="rId19"/>
    <p:sldId id="714" r:id="rId20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F7EFFF"/>
    <a:srgbClr val="E8FFD1"/>
    <a:srgbClr val="CCFFFF"/>
    <a:srgbClr val="6F6C00"/>
    <a:srgbClr val="808000"/>
    <a:srgbClr val="996600"/>
    <a:srgbClr val="FF6699"/>
    <a:srgbClr val="0000CC"/>
    <a:srgbClr val="FF00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tableStyles" Target="tableStyles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3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4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E78376A-B29E-48AB-AD8E-3A3EBE9ECC5C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715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716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7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71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E5044A7-1F3D-497C-BAD0-008CB901103C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12.xml.rels><?xml version="1.0" encoding="UTF-8" standalone="yes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</file>

<file path=ppt/notesSlides/_rels/notesSlide13.xml.rels><?xml version="1.0" encoding="UTF-8" standalone="yes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</Relationships>
</file>

<file path=ppt/notesSlides/_rels/notesSlide14.xml.rels><?xml version="1.0" encoding="UTF-8" standalone="yes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</Relationships>
</file>

<file path=ppt/notesSlides/_rels/notesSlide15.xml.rels><?xml version="1.0" encoding="UTF-8" standalone="yes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</Relationships>
</file>

<file path=ppt/notesSlides/_rels/notesSlide16.xml.rels><?xml version="1.0" encoding="UTF-8" standalone="yes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</Relationships>
</file>

<file path=ppt/notesSlides/_rels/notesSlide1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61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en-US"/>
              <a:t>একটি গাড়ি নির্দিষ্ট দিকে এবং আরেকটা গাড়ির  দিক নেই
যেটির দিক নেই সেটি দ্রুতি এবং সেটি নির্দিষ্ট দিকে চলছে সেটি বেগ।               </a:t>
            </a:r>
            <a:endParaRPr dirty="0" lang="en-US"/>
          </a:p>
        </p:txBody>
      </p:sp>
      <p:sp>
        <p:nvSpPr>
          <p:cNvPr id="104866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en-US" smtClean="0"/>
          </a:p>
        </p:txBody>
      </p:sp>
      <p:sp>
        <p:nvSpPr>
          <p:cNvPr id="10486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en-US" smtClean="0"/>
          </a:p>
        </p:txBody>
      </p:sp>
      <p:sp>
        <p:nvSpPr>
          <p:cNvPr id="104860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en-US"/>
              <a:t>এটি কীসের চিত্র? তোমারা অবশই বুঝতে পারছো।    </a:t>
            </a:r>
            <a:endParaRPr dirty="0" lang="en-US"/>
          </a:p>
        </p:txBody>
      </p:sp>
      <p:sp>
        <p:nvSpPr>
          <p:cNvPr id="104859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8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/>
          </a:p>
        </p:txBody>
      </p:sp>
      <p:sp>
        <p:nvSpPr>
          <p:cNvPr id="104858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2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en-US" smtClean="0">
                <a:latin typeface="NikoshBAN" pitchFamily="2" charset="0"/>
                <a:cs typeface="NikoshBAN" pitchFamily="2" charset="0"/>
              </a:rPr>
              <a:t>বিভিন্ন ধরনের গতি  ব্যাখ্যা করো,,?  </a:t>
            </a:r>
            <a:endParaRPr dirty="0"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59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59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/>
              <a:t>সুত্রের সাহায্যে যেকোনো মান বসিয়ে শ্রুতি ও বেগের মান বের করো।       </a:t>
            </a:r>
            <a:endParaRPr dirty="0" lang="en-US"/>
          </a:p>
        </p:txBody>
      </p:sp>
      <p:sp>
        <p:nvSpPr>
          <p:cNvPr id="104860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06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en-US" smtClean="0"/>
          </a:p>
        </p:txBody>
      </p:sp>
      <p:sp>
        <p:nvSpPr>
          <p:cNvPr id="104860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4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dirty="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3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en-US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4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dirty="0" lang="en-US"/>
              <a:t>চিত্রে আমরা কি দেখতে পাচ্ছি,,,?    </a:t>
            </a:r>
            <a:endParaRPr dirty="0" 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dirty="0" lang="en-US" smtClean="0"/>
          </a:p>
        </p:txBody>
      </p:sp>
      <p:sp>
        <p:nvSpPr>
          <p:cNvPr id="104865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58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en-US" smtClean="0"/>
              <a:t>চিত্রে স্থিতি ও গতিশীল বস্তু বুজাই যাচ্ছে
সমরের সাথে  বস্তু স্থির থাকলে তাকে স্থিতি আর গতিশীল থাকলে তাকে গতি বলে
               </a:t>
            </a:r>
            <a:endParaRPr dirty="0" lang="en-US" smtClean="0"/>
          </a:p>
        </p:txBody>
      </p:sp>
      <p:sp>
        <p:nvSpPr>
          <p:cNvPr id="104865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Slide Image Placeholder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6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p>
            <a:pPr algn="l" defTabSz="914400" eaLnBrk="1" fontAlgn="auto" hangingPunct="1" indent="0" latinLnBrk="0" marL="0"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dirty="0" lang="en-US" smtClean="0"/>
              <a:t>বিভিন্ন ধরনের গতি  </a:t>
            </a:r>
            <a:endParaRPr dirty="0" lang="en-US" smtClean="0"/>
          </a:p>
        </p:txBody>
      </p:sp>
      <p:sp>
        <p:nvSpPr>
          <p:cNvPr id="104866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E5044A7-1F3D-497C-BAD0-008CB901103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8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19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bIns="45720" lIns="45720" rIns="45720"/>
          <a:lstStyle>
            <a:lvl1pPr algn="r">
              <a:defRPr b="1" sz="45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algn="tl" blurRad="53975" dir="5400000" dist="22860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algn="r" indent="0" marL="36576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algn="ctr" indent="0" marL="457200">
              <a:buNone/>
            </a:lvl2pPr>
            <a:lvl3pPr algn="ctr" indent="0" marL="914400">
              <a:buNone/>
            </a:lvl3pPr>
            <a:lvl4pPr algn="ctr" indent="0" marL="1371600">
              <a:buNone/>
            </a:lvl4pPr>
            <a:lvl5pPr algn="ctr" indent="0" marL="1828800">
              <a:buNone/>
            </a:lvl5pPr>
            <a:lvl6pPr algn="ctr" indent="0" marL="2286000">
              <a:buNone/>
            </a:lvl6pPr>
            <a:lvl7pPr algn="ctr" indent="0" marL="2743200">
              <a:buNone/>
            </a:lvl7pPr>
            <a:lvl8pPr algn="ctr" indent="0" marL="3200400">
              <a:buNone/>
            </a:lvl8pPr>
            <a:lvl9pPr algn="ctr" indent="0" marL="3657600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621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23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7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6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7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secHead">
  <p:cSld name="Section Header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4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anchor="b" bIns="0" lIns="91440"/>
          <a:lstStyle>
            <a:lvl1pPr algn="l">
              <a:buNone/>
              <a:defRPr baseline="0" b="0" cap="none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6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anchor="t" lIns="118872" tIns="0"/>
          <a:lstStyle>
            <a:lvl1pPr algn="l" indent="0" marL="0" marR="36576">
              <a:spcBef>
                <a:spcPts val="0"/>
              </a:spcBef>
              <a:spcAft>
                <a:spcPts val="0"/>
              </a:spcAft>
              <a:buNone/>
              <a:defRPr b="0" sz="180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64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4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94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5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9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9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0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anchor="ctr" lIns="146304">
            <a:normAutofit fontScale="95833" lnSpcReduction="20000"/>
          </a:bodyPr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01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anchor="ctr" lIns="137160">
            <a:normAutofit fontScale="95833" lnSpcReduction="20000"/>
          </a:bodyPr>
          <a:lstStyle>
            <a:lvl1pPr algn="l" indent="0" marL="0">
              <a:buNone/>
              <a:defRPr b="1" sz="2400">
                <a:solidFill>
                  <a:schemeClr val="tx1"/>
                </a:solidFill>
              </a:defRPr>
            </a:lvl1pPr>
            <a:lvl2pPr>
              <a:buNone/>
              <a:defRPr b="1" sz="2000"/>
            </a:lvl2pPr>
            <a:lvl3pPr>
              <a:buNone/>
              <a:defRPr b="1" sz="1800"/>
            </a:lvl3pPr>
            <a:lvl4pPr>
              <a:buNone/>
              <a:defRPr b="1" sz="1600"/>
            </a:lvl4pPr>
            <a:lvl5pPr>
              <a:buNone/>
              <a:defRPr b="1" sz="1600"/>
            </a:lvl5pPr>
          </a:lstStyle>
          <a:p>
            <a:pPr eaLnBrk="1" hangingPunct="1" latinLnBrk="0" lvl="0"/>
            <a:r>
              <a:rPr kumimoji="0" lang="en-US" smtClean="0"/>
              <a:t>Click to edit Master text styles</a:t>
            </a:r>
          </a:p>
        </p:txBody>
      </p:sp>
      <p:sp>
        <p:nvSpPr>
          <p:cNvPr id="1048702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3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7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6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6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blank">
  <p:cSld name="Blank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8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58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58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b="1" sz="2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708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indent="0" marL="18288" marR="18288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09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</a:lvl6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7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7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7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picTx">
  <p:cSld name="Picture with Caption"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8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68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b="0" sz="360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3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algn="l" indent="0" marL="4572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eaLnBrk="1" hangingPunct="1" latinLnBrk="0" lvl="0"/>
            <a:r>
              <a:rPr lang="en-US" smtClean="0"/>
              <a:t>Click to edit Master text styles</a:t>
            </a:r>
          </a:p>
          <a:p>
            <a:pPr eaLnBrk="1" hangingPunct="1" latinLnBrk="0" lvl="1"/>
            <a:r>
              <a:rPr lang="en-US" smtClean="0"/>
              <a:t>Second level</a:t>
            </a:r>
          </a:p>
          <a:p>
            <a:pPr eaLnBrk="1" hangingPunct="1" latinLnBrk="0" lvl="2"/>
            <a:r>
              <a:rPr lang="en-US" smtClean="0"/>
              <a:t>Third level</a:t>
            </a:r>
          </a:p>
          <a:p>
            <a:pPr eaLnBrk="1" hangingPunct="1" latinLnBrk="0" lvl="3"/>
            <a:r>
              <a:rPr lang="en-US" smtClean="0"/>
              <a:t>Fourth level</a:t>
            </a:r>
          </a:p>
          <a:p>
            <a:pPr eaLnBrk="1" hangingPunct="1" latinLnBrk="0" lvl="4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6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10486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48687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indent="0" marL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algn="tl" blurRad="76200" dir="5400000" dist="50800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7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hangingPunct="1" latinLnBrk="0"/>
            <a:endParaRPr kumimoji="0" lang="en-US"/>
          </a:p>
        </p:txBody>
      </p:sp>
      <p:sp>
        <p:nvSpPr>
          <p:cNvPr id="1048578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/>
        </p:spPr>
        <p:txBody>
          <a:bodyPr anchor="b" vert="horz">
            <a:normAutofit/>
          </a:bodyPr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/>
        </p:spPr>
        <p:txBody>
          <a:bodyPr lIns="182880" tIns="91440" vert="horz">
            <a:normAutofit/>
          </a:bodyPr>
          <a:p>
            <a:pPr eaLnBrk="1" hangingPunct="1" latinLnBrk="0" lvl="0"/>
            <a:r>
              <a:rPr kumimoji="0" lang="en-US" smtClean="0"/>
              <a:t>Click to edit Master text styles</a:t>
            </a:r>
          </a:p>
          <a:p>
            <a:pPr eaLnBrk="1" hangingPunct="1" latinLnBrk="0" lvl="1"/>
            <a:r>
              <a:rPr kumimoji="0" lang="en-US" smtClean="0"/>
              <a:t>Second level</a:t>
            </a:r>
          </a:p>
          <a:p>
            <a:pPr eaLnBrk="1" hangingPunct="1" latinLnBrk="0" lvl="2"/>
            <a:r>
              <a:rPr kumimoji="0" lang="en-US" smtClean="0"/>
              <a:t>Third level</a:t>
            </a:r>
          </a:p>
          <a:p>
            <a:pPr eaLnBrk="1" hangingPunct="1" latinLnBrk="0" lvl="3"/>
            <a:r>
              <a:rPr kumimoji="0" lang="en-US" smtClean="0"/>
              <a:t>Fourth level</a:t>
            </a:r>
          </a:p>
          <a:p>
            <a:pPr eaLnBrk="1" hangingPunct="1" latinLnBrk="0" lvl="4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8/6/2016</a:t>
            </a:fld>
            <a:endParaRPr lang="en-US"/>
          </a:p>
        </p:txBody>
      </p:sp>
      <p:sp>
        <p:nvSpPr>
          <p:cNvPr id="1048581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/>
        </p:spPr>
        <p:txBody>
          <a:bodyPr anchor="b" vert="horz"/>
          <a:lstStyle>
            <a:lvl1pPr algn="l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/>
        </p:spPr>
        <p:txBody>
          <a:bodyPr anchor="b" vert="horz"/>
          <a:lstStyle>
            <a:lvl1pPr algn="r" eaLnBrk="1" hangingPunct="1" latinLnBrk="0">
              <a:defRPr sz="1000" kumimoji="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eaLnBrk="1" hangingPunct="1" latinLnBrk="0" rtl="0">
        <a:spcBef>
          <a:spcPct val="0"/>
        </a:spcBef>
        <a:buNone/>
        <a:defRPr b="1" sz="3600" kern="1200" kumimoji="0">
          <a:solidFill>
            <a:schemeClr val="accent1">
              <a:tint val="88000"/>
              <a:satMod val="150000"/>
            </a:schemeClr>
          </a:solidFill>
          <a:effectLst>
            <a:outerShdw algn="tl" blurRad="53975" dir="5400000" dist="22860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algn="l" eaLnBrk="1" hangingPunct="1" indent="-265176" latinLnBrk="0" marL="265176" rtl="0">
        <a:spcBef>
          <a:spcPts val="250"/>
        </a:spcBef>
        <a:buClr>
          <a:schemeClr val="accent1"/>
        </a:buClr>
        <a:buSzPct val="80000"/>
        <a:buFont typeface="Wingdings 2"/>
        <a:buChar char=""/>
        <a:defRPr sz="2800" kern="1200" kumimoji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algn="l" eaLnBrk="1" hangingPunct="1" indent="-201168" latinLnBrk="0" marL="548640" rtl="0">
        <a:spcBef>
          <a:spcPts val="250"/>
        </a:spcBef>
        <a:buClr>
          <a:schemeClr val="accent1"/>
        </a:buClr>
        <a:buSzPct val="100000"/>
        <a:buFont typeface="Verdana"/>
        <a:buChar char="◦"/>
        <a:defRPr sz="2400"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indent="-182880" latinLnBrk="0" marL="786384" rtl="0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sz="2200"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indent="-182880" latinLnBrk="0" marL="1024128" rtl="0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sz="1900"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indent="-182880" latinLnBrk="0" marL="1280160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800"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indent="-182880" latinLnBrk="0" marL="1490472" rtl="0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700"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indent="-182880" latinLnBrk="0" marL="1700784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indent="-182880" latinLnBrk="0" marL="1920240" rtl="0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baseline="0" sz="1500"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indent="-182880" latinLnBrk="0" marL="2148840" rtl="0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sz="1500" kern="1200" kumimoji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eaLnBrk="1" hangingPunct="1" latinLnBrk="0" marL="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1pPr>
      <a:lvl2pPr algn="l" eaLnBrk="1" hangingPunct="1" latinLnBrk="0" marL="457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2pPr>
      <a:lvl3pPr algn="l" eaLnBrk="1" hangingPunct="1" latinLnBrk="0" marL="914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3pPr>
      <a:lvl4pPr algn="l" eaLnBrk="1" hangingPunct="1" latinLnBrk="0" marL="1371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4pPr>
      <a:lvl5pPr algn="l" eaLnBrk="1" hangingPunct="1" latinLnBrk="0" marL="18288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5pPr>
      <a:lvl6pPr algn="l" eaLnBrk="1" hangingPunct="1" latinLnBrk="0" marL="22860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6pPr>
      <a:lvl7pPr algn="l" eaLnBrk="1" hangingPunct="1" latinLnBrk="0" marL="27432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7pPr>
      <a:lvl8pPr algn="l" eaLnBrk="1" hangingPunct="1" latinLnBrk="0" marL="32004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8pPr>
      <a:lvl9pPr algn="l" eaLnBrk="1" hangingPunct="1" latinLnBrk="0" marL="3657600" rtl="0">
        <a:defRPr kern="1200" kumimoji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9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0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3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4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5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16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3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5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3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ounded Rectangle 3"/>
          <p:cNvSpPr/>
          <p:nvPr/>
        </p:nvSpPr>
        <p:spPr>
          <a:xfrm>
            <a:off x="914400" y="762000"/>
            <a:ext cx="7162800" cy="5029200"/>
          </a:xfrm>
          <a:prstGeom prst="roundRect">
            <a:avLst>
              <a:gd name="adj" fmla="val 0"/>
            </a:avLst>
          </a:prstGeom>
          <a:blipFill rotWithShape="1" dpi="0">
            <a:blip xmlns:r="http://schemas.openxmlformats.org/officeDocument/2006/relationships" r:embed="rId1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r>
              <a:rPr dirty="0" sz="13800" lang="bn-IN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13800" lang="bn-IN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9600" lang="en-US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2" name="Rectangle 1"/>
          <p:cNvSpPr/>
          <p:nvPr/>
        </p:nvSpPr>
        <p:spPr>
          <a:xfrm>
            <a:off x="3219135" y="2667000"/>
            <a:ext cx="4781865" cy="2636460"/>
          </a:xfrm>
          <a:prstGeom prst="rect"/>
        </p:spPr>
        <p:txBody>
          <a:bodyPr wrap="none">
            <a:prstTxWarp prst="textSlantDown">
              <a:avLst>
                <a:gd fmla="val 66555" name="adj"/>
              </a:avLst>
            </a:prstTxWarp>
            <a:spAutoFit/>
          </a:bodyPr>
          <a:p>
            <a:pPr algn="ctr"/>
            <a:r>
              <a:rPr dirty="0" sz="9600" lang="bn-BD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স্বা</a:t>
            </a:r>
            <a:r>
              <a:rPr dirty="0" sz="9600" lang="bn-BD" smtClean="0">
                <a:solidFill>
                  <a:srgbClr val="0000CC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dirty="0" sz="9600" lang="bn-BD" smtClean="0">
                <a:solidFill>
                  <a:srgbClr val="FF6699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dirty="0" sz="9600" lang="bn-BD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dirty="0" sz="9600" lang="bn-IN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9600" lang="en-US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13" name=""/>
          <p:cNvSpPr txBox="1"/>
          <p:nvPr/>
        </p:nvSpPr>
        <p:spPr>
          <a:xfrm>
            <a:off x="2572000" y="3219450"/>
            <a:ext cx="4000000" cy="510540"/>
          </a:xfrm>
          <a:prstGeom prst="rect"/>
        </p:spPr>
        <p:txBody>
          <a:bodyPr rtlCol="0" wrap="square">
            <a:spAutoFit/>
          </a:bodyPr>
          <a:p>
            <a:r>
              <a:rPr sz="2800" lang="en-US">
                <a:solidFill>
                  <a:srgbClr val="000000"/>
                </a:solidFill>
              </a:rPr>
              <a:t/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0" fill="hold" id="7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8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9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0"/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12" nodeType="afterEffect" presetClass="entr" presetID="23" presetSubtype="52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3000" fill="hold" id="14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5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6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000" fill="hold" id="17"/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animBg="1"/>
      <p:bldP spid="10486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483" y="102525"/>
            <a:ext cx="9105034" cy="6470497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11790" y="343200"/>
            <a:ext cx="7520420" cy="6171599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92325" y="310854"/>
            <a:ext cx="8633638" cy="6217845"/>
          </a:xfrm>
          <a:prstGeom prst="rect"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72760" y="284978"/>
            <a:ext cx="8610145" cy="6262167"/>
          </a:xfrm>
          <a:prstGeom prst="rect"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88411" y="359078"/>
            <a:ext cx="8673748" cy="6191785"/>
          </a:xfrm>
          <a:prstGeom prst="rect"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388278" y="310854"/>
            <a:ext cx="8469972" cy="4390459"/>
          </a:xfrm>
          <a:prstGeom prst="rect"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extBox 1"/>
          <p:cNvSpPr txBox="1"/>
          <p:nvPr/>
        </p:nvSpPr>
        <p:spPr>
          <a:xfrm>
            <a:off x="685801" y="511314"/>
            <a:ext cx="7945482" cy="707886"/>
          </a:xfrm>
          <a:prstGeom prst="rect"/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dirty="0" sz="4000" lang="en-US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95753" y="1216040"/>
            <a:ext cx="7946721" cy="531311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dur="1000" id="7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extBox 1"/>
          <p:cNvSpPr txBox="1"/>
          <p:nvPr/>
        </p:nvSpPr>
        <p:spPr>
          <a:xfrm>
            <a:off x="838202" y="660737"/>
            <a:ext cx="7467598" cy="707886"/>
          </a:xfrm>
          <a:prstGeom prst="rect"/>
          <a:solidFill>
            <a:srgbClr val="CCFF66"/>
          </a:solidFill>
          <a:ln w="19050">
            <a:solidFill>
              <a:schemeClr val="tx1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dirty="0" sz="40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4410" y="1413571"/>
            <a:ext cx="8564273" cy="5172729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extBox 2"/>
          <p:cNvSpPr txBox="1"/>
          <p:nvPr/>
        </p:nvSpPr>
        <p:spPr>
          <a:xfrm>
            <a:off x="762000" y="1719352"/>
            <a:ext cx="7620000" cy="1862048"/>
          </a:xfrm>
          <a:prstGeom prst="rect"/>
          <a:solidFill>
            <a:srgbClr val="FFCCFF"/>
          </a:solidFill>
          <a:ln w="19050">
            <a:solidFill>
              <a:schemeClr val="tx1"/>
            </a:solidFill>
          </a:ln>
        </p:spPr>
        <p:txBody>
          <a:bodyPr rtlCol="0" wrap="square">
            <a:prstTxWarp prst="textFadeDown">
              <a:avLst>
                <a:gd fmla="val 49999" name="adj"/>
              </a:avLst>
            </a:prstTxWarp>
            <a:spAutoFit/>
          </a:bodyPr>
          <a:p>
            <a:pPr algn="ctr"/>
            <a:r>
              <a:rPr dirty="0" sz="8000" lang="bn-BD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dirty="0" sz="8000" lang="en-US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 fill="hold" id="11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2000" fill="hold" id="12"/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"/>
          <p:cNvSpPr>
            <a:spLocks noGrp="1"/>
          </p:cNvSpPr>
          <p:nvPr>
            <p:ph type="ctrTitle"/>
          </p:nvPr>
        </p:nvSpPr>
        <p:spPr>
          <a:xfrm>
            <a:off x="296290" y="273545"/>
            <a:ext cx="8249394" cy="5696757"/>
          </a:xfrm>
        </p:spPr>
        <p:txBody>
          <a:bodyPr/>
          <a:p>
            <a:r>
              <a:rPr lang="en-US"/>
              <a:t>ন</a:t>
            </a:r>
            <a:r>
              <a:rPr lang="en-US"/>
              <a:t>া</a:t>
            </a:r>
            <a:r>
              <a:rPr lang="en-US"/>
              <a:t>জ</a:t>
            </a:r>
            <a:r>
              <a:rPr lang="en-US"/>
              <a:t>মুল</a:t>
            </a:r>
            <a:r>
              <a:rPr lang="en-US"/>
              <a:t> </a:t>
            </a:r>
            <a:r>
              <a:rPr lang="en-US"/>
              <a:t>ইসলাম</a:t>
            </a:r>
            <a:br>
              <a:rPr lang="en-US"/>
            </a:br>
            <a:r>
              <a:rPr lang="en-US"/>
              <a:t>স</a:t>
            </a:r>
            <a:r>
              <a:rPr lang="en-US"/>
              <a:t>হ</a:t>
            </a:r>
            <a:r>
              <a:rPr lang="en-US"/>
              <a:t>কারী</a:t>
            </a:r>
            <a:r>
              <a:rPr lang="en-US"/>
              <a:t> </a:t>
            </a:r>
            <a:r>
              <a:rPr lang="en-US"/>
              <a:t>শিক্ষক</a:t>
            </a:r>
            <a:br>
              <a:rPr lang="en-US"/>
            </a:br>
            <a:r>
              <a:rPr lang="en-US"/>
              <a:t>ধ</a:t>
            </a:r>
            <a:r>
              <a:rPr lang="en-US"/>
              <a:t>ানীখোলা</a:t>
            </a:r>
            <a:r>
              <a:rPr lang="en-US"/>
              <a:t> </a:t>
            </a:r>
            <a:r>
              <a:rPr lang="en-US"/>
              <a:t>উচ্চ</a:t>
            </a:r>
            <a:r>
              <a:rPr lang="en-US"/>
              <a:t> </a:t>
            </a:r>
            <a:r>
              <a:rPr lang="en-US"/>
              <a:t>বিদ্যালয়</a:t>
            </a:r>
            <a:br>
              <a:rPr lang="en-US"/>
            </a:br>
            <a:r>
              <a:rPr lang="en-US"/>
              <a:t>ত</a:t>
            </a:r>
            <a:r>
              <a:rPr lang="en-US"/>
              <a:t>্</a:t>
            </a:r>
            <a:r>
              <a:rPr lang="en-US"/>
              <a:t>রিশা</a:t>
            </a:r>
            <a:r>
              <a:rPr lang="en-US"/>
              <a:t>ল</a:t>
            </a:r>
            <a:r>
              <a:rPr lang="en-US"/>
              <a:t>,</a:t>
            </a:r>
            <a:r>
              <a:rPr lang="en-US"/>
              <a:t>ম</a:t>
            </a:r>
            <a:r>
              <a:rPr lang="en-US"/>
              <a:t>য়</a:t>
            </a:r>
            <a:r>
              <a:rPr lang="en-US"/>
              <a:t>ম</a:t>
            </a:r>
            <a:r>
              <a:rPr lang="en-US"/>
              <a:t>নসিংহ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  <p:sp>
        <p:nvSpPr>
          <p:cNvPr id="1048625" name=""/>
          <p:cNvSpPr>
            <a:spLocks noGrp="1"/>
          </p:cNvSpPr>
          <p:nvPr>
            <p:ph type="subTitle" idx="1"/>
          </p:nvPr>
        </p:nvSpPr>
        <p:spPr>
          <a:xfrm rot="344950">
            <a:off x="-62435" y="1943874"/>
            <a:ext cx="9268871" cy="1859011"/>
          </a:xfrm>
        </p:spPr>
        <p:txBody>
          <a:bodyPr/>
          <a:p>
            <a:endParaRPr lang="en-US"/>
          </a:p>
          <a:p>
            <a:endParaRPr lang="en-US"/>
          </a:p>
          <a:p>
            <a:r>
              <a:rPr lang="en-US"/>
              <a:t> 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624769" y="462102"/>
            <a:ext cx="3712084" cy="3686487"/>
          </a:xfrm>
          <a:prstGeom prst="rect"/>
        </p:spPr>
      </p:pic>
      <p:sp>
        <p:nvSpPr>
          <p:cNvPr id="1048626" name=""/>
          <p:cNvSpPr txBox="1"/>
          <p:nvPr/>
        </p:nvSpPr>
        <p:spPr>
          <a:xfrm>
            <a:off x="4806543" y="2050075"/>
            <a:ext cx="4000000" cy="789940"/>
          </a:xfrm>
          <a:prstGeom prst="rect"/>
        </p:spPr>
        <p:txBody>
          <a:bodyPr rtlCol="0" wrap="square">
            <a:spAutoFit/>
          </a:bodyPr>
          <a:p>
            <a:r>
              <a:rPr sz="4900" lang="en-US">
                <a:solidFill>
                  <a:srgbClr val="000000"/>
                </a:solidFill>
              </a:rPr>
              <a:t>শিক্ষ</a:t>
            </a:r>
            <a:r>
              <a:rPr sz="4900" lang="en-US">
                <a:solidFill>
                  <a:srgbClr val="000000"/>
                </a:solidFill>
              </a:rPr>
              <a:t>ক</a:t>
            </a:r>
            <a:r>
              <a:rPr sz="4900" lang="en-US">
                <a:solidFill>
                  <a:srgbClr val="000000"/>
                </a:solidFill>
              </a:rPr>
              <a:t> </a:t>
            </a:r>
            <a:r>
              <a:rPr sz="4900" lang="en-US">
                <a:solidFill>
                  <a:srgbClr val="000000"/>
                </a:solidFill>
              </a:rPr>
              <a:t>প</a:t>
            </a:r>
            <a:r>
              <a:rPr sz="4900" lang="en-US">
                <a:solidFill>
                  <a:srgbClr val="000000"/>
                </a:solidFill>
              </a:rPr>
              <a:t>র</a:t>
            </a:r>
            <a:r>
              <a:rPr sz="4900" lang="en-US">
                <a:solidFill>
                  <a:srgbClr val="000000"/>
                </a:solidFill>
              </a:rPr>
              <a:t>ি</a:t>
            </a:r>
            <a:r>
              <a:rPr sz="4900" lang="en-US">
                <a:solidFill>
                  <a:srgbClr val="000000"/>
                </a:solidFill>
              </a:rPr>
              <a:t>চ</a:t>
            </a:r>
            <a:r>
              <a:rPr sz="4900" lang="en-US">
                <a:solidFill>
                  <a:srgbClr val="000000"/>
                </a:solidFill>
              </a:rPr>
              <a:t>ি</a:t>
            </a:r>
            <a:r>
              <a:rPr sz="4900" lang="en-US">
                <a:solidFill>
                  <a:srgbClr val="000000"/>
                </a:solidFill>
              </a:rPr>
              <a:t>ত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"/>
          <p:cNvSpPr>
            <a:spLocks noGrp="1"/>
          </p:cNvSpPr>
          <p:nvPr>
            <p:ph type="ctrTitle"/>
          </p:nvPr>
        </p:nvSpPr>
        <p:spPr>
          <a:xfrm>
            <a:off x="1796884" y="2720279"/>
            <a:ext cx="5025128" cy="2110517"/>
          </a:xfrm>
        </p:spPr>
        <p:txBody>
          <a:bodyPr>
            <a:normAutofit fontScale="90000"/>
          </a:bodyPr>
          <a:p>
            <a:r>
              <a:rPr lang="en-US"/>
              <a:t>শ</a:t>
            </a:r>
            <a:r>
              <a:rPr lang="en-US"/>
              <a:t>্</a:t>
            </a:r>
            <a:r>
              <a:rPr lang="en-US"/>
              <a:t>রেণি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৯</a:t>
            </a:r>
            <a:r>
              <a:rPr lang="en-US"/>
              <a:t>ম</a:t>
            </a:r>
            <a:r>
              <a:rPr lang="en-US"/>
              <a:t>/</a:t>
            </a:r>
            <a:r>
              <a:rPr lang="en-US"/>
              <a:t>১</a:t>
            </a:r>
            <a:r>
              <a:rPr lang="en-US"/>
              <a:t>০</a:t>
            </a:r>
            <a:r>
              <a:rPr lang="en-US"/>
              <a:t>ম</a:t>
            </a:r>
            <a:br>
              <a:rPr lang="en-US"/>
            </a:br>
            <a:r>
              <a:rPr lang="en-US"/>
              <a:t>ব</a:t>
            </a:r>
            <a:r>
              <a:rPr lang="en-US"/>
              <a:t>ি</a:t>
            </a:r>
            <a:r>
              <a:rPr lang="en-US"/>
              <a:t>ষয়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প</a:t>
            </a:r>
            <a:r>
              <a:rPr lang="en-US"/>
              <a:t>দ</a:t>
            </a:r>
            <a:r>
              <a:rPr lang="en-US"/>
              <a:t>া</a:t>
            </a:r>
            <a:r>
              <a:rPr lang="en-US"/>
              <a:t>র্থ</a:t>
            </a:r>
            <a:br>
              <a:rPr lang="en-US"/>
            </a:br>
            <a:r>
              <a:rPr lang="en-US"/>
              <a:t>অ</a:t>
            </a:r>
            <a:r>
              <a:rPr lang="en-US"/>
              <a:t>ধ</a:t>
            </a:r>
            <a:r>
              <a:rPr lang="en-US"/>
              <a:t>্যা</a:t>
            </a:r>
            <a:r>
              <a:rPr lang="en-US"/>
              <a:t>য়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২</a:t>
            </a:r>
            <a:r>
              <a:rPr lang="en-US"/>
              <a:t> </a:t>
            </a:r>
            <a:r>
              <a:rPr lang="en-US"/>
              <a:t>য়</a:t>
            </a:r>
            <a:br>
              <a:rPr lang="en-US"/>
            </a:br>
            <a:r>
              <a:rPr lang="en-US"/>
              <a:t>ট</a:t>
            </a:r>
            <a:r>
              <a:rPr lang="en-US"/>
              <a:t>পিক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গ</a:t>
            </a:r>
            <a:r>
              <a:rPr lang="en-US"/>
              <a:t>ত</a:t>
            </a:r>
            <a:r>
              <a:rPr lang="en-US"/>
              <a:t>ি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  <p:sp>
        <p:nvSpPr>
          <p:cNvPr id="1048629" name=""/>
          <p:cNvSpPr>
            <a:spLocks noGrp="1"/>
          </p:cNvSpPr>
          <p:nvPr>
            <p:ph type="subTitle" idx="1"/>
          </p:nvPr>
        </p:nvSpPr>
        <p:spPr>
          <a:xfrm>
            <a:off x="722375" y="274366"/>
            <a:ext cx="2667040" cy="4287963"/>
          </a:xfrm>
        </p:spPr>
        <p:txBody>
          <a:bodyPr/>
          <a:p>
            <a:endParaRPr sz="2800" lang="en-US"/>
          </a:p>
        </p:txBody>
      </p:sp>
      <p:sp>
        <p:nvSpPr>
          <p:cNvPr id="1048630" name=""/>
          <p:cNvSpPr txBox="1"/>
          <p:nvPr/>
        </p:nvSpPr>
        <p:spPr>
          <a:xfrm>
            <a:off x="722376" y="745015"/>
            <a:ext cx="5692239" cy="1107440"/>
          </a:xfrm>
          <a:prstGeom prst="rect"/>
        </p:spPr>
        <p:txBody>
          <a:bodyPr rtlCol="0" wrap="square">
            <a:spAutoFit/>
          </a:bodyPr>
          <a:p>
            <a:r>
              <a:rPr b="0" sz="6800" lang="en-US">
                <a:solidFill>
                  <a:srgbClr val="000000"/>
                </a:solidFill>
              </a:rPr>
              <a:t>পাঠ</a:t>
            </a:r>
            <a:r>
              <a:rPr b="0" sz="6800" lang="en-US">
                <a:solidFill>
                  <a:srgbClr val="000000"/>
                </a:solidFill>
              </a:rPr>
              <a:t> </a:t>
            </a:r>
            <a:r>
              <a:rPr b="0" sz="6800" lang="en-US">
                <a:solidFill>
                  <a:srgbClr val="000000"/>
                </a:solidFill>
              </a:rPr>
              <a:t>প</a:t>
            </a:r>
            <a:r>
              <a:rPr b="0" sz="6800" lang="en-US">
                <a:solidFill>
                  <a:srgbClr val="000000"/>
                </a:solidFill>
              </a:rPr>
              <a:t>র</a:t>
            </a:r>
            <a:r>
              <a:rPr b="0" sz="6800" lang="en-US">
                <a:solidFill>
                  <a:srgbClr val="000000"/>
                </a:solidFill>
              </a:rPr>
              <a:t>ি</a:t>
            </a:r>
            <a:r>
              <a:rPr b="0" sz="6800" lang="en-US">
                <a:solidFill>
                  <a:srgbClr val="000000"/>
                </a:solidFill>
              </a:rPr>
              <a:t>চ</a:t>
            </a:r>
            <a:r>
              <a:rPr b="0" sz="6800" lang="en-US">
                <a:solidFill>
                  <a:srgbClr val="000000"/>
                </a:solidFill>
              </a:rPr>
              <a:t>িত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Box 2"/>
          <p:cNvSpPr txBox="1"/>
          <p:nvPr/>
        </p:nvSpPr>
        <p:spPr>
          <a:xfrm>
            <a:off x="594360" y="5486400"/>
            <a:ext cx="7924800" cy="574040"/>
          </a:xfrm>
          <a:prstGeom prst="rect"/>
          <a:solidFill>
            <a:srgbClr val="FFE7FF"/>
          </a:solidFill>
          <a:ln w="19050">
            <a:solidFill>
              <a:schemeClr val="tx1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পাশ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আ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্য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্তি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দ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ঁড়িয়ে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ছ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?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8632" name="TextBox 5"/>
          <p:cNvSpPr txBox="1"/>
          <p:nvPr/>
        </p:nvSpPr>
        <p:spPr>
          <a:xfrm>
            <a:off x="594360" y="4546312"/>
            <a:ext cx="7924800" cy="574040"/>
          </a:xfrm>
          <a:prstGeom prst="rect"/>
          <a:solidFill>
            <a:srgbClr val="E8FFD1"/>
          </a:solidFill>
          <a:ln w="19050">
            <a:solidFill>
              <a:schemeClr val="tx1"/>
            </a:solidFill>
          </a:ln>
        </p:spPr>
        <p:txBody>
          <a:bodyPr rtlCol="0" wrap="square">
            <a:spAutoFit/>
          </a:bodyPr>
          <a:p>
            <a:pPr algn="ctr"/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চ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্র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দেখ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য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চ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্ছে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এ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কটি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গ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ড়ি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অ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স্থা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য়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আছ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?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40230" y="346217"/>
            <a:ext cx="8772587" cy="4148850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9">
                      <p:stCondLst>
                        <p:cond delay="indefinite"/>
                      </p:stCondLst>
                      <p:childTnLst>
                        <p:par>
                          <p:cTn fill="hold" id="1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dur="2000" id="13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>
                      <p:stCondLst>
                        <p:cond delay="indefinite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ntr" presetID="16" presetSubtype="37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dur="2000" id="18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1" grpId="0" animBg="1"/>
      <p:bldP spid="10486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68132" y="1156084"/>
            <a:ext cx="8528452" cy="5452838"/>
          </a:xfrm>
          <a:prstGeom prst="rect"/>
        </p:spPr>
      </p:pic>
      <p:sp>
        <p:nvSpPr>
          <p:cNvPr id="1048636" name=""/>
          <p:cNvSpPr txBox="1"/>
          <p:nvPr/>
        </p:nvSpPr>
        <p:spPr>
          <a:xfrm>
            <a:off x="1010264" y="367735"/>
            <a:ext cx="7123473" cy="815340"/>
          </a:xfrm>
          <a:prstGeom prst="rect"/>
        </p:spPr>
        <p:txBody>
          <a:bodyPr rtlCol="0" wrap="square">
            <a:spAutoFit/>
          </a:bodyPr>
          <a:p>
            <a:r>
              <a:rPr sz="4800" lang="en-US">
                <a:solidFill>
                  <a:srgbClr val="000000"/>
                </a:solidFill>
              </a:rPr>
              <a:t>স্থ</a:t>
            </a:r>
            <a:r>
              <a:rPr sz="4800" lang="en-US">
                <a:solidFill>
                  <a:srgbClr val="000000"/>
                </a:solidFill>
              </a:rPr>
              <a:t>ি</a:t>
            </a:r>
            <a:r>
              <a:rPr sz="4800" lang="en-US">
                <a:solidFill>
                  <a:srgbClr val="000000"/>
                </a:solidFill>
              </a:rPr>
              <a:t>তি</a:t>
            </a:r>
            <a:r>
              <a:rPr sz="4800" lang="en-US">
                <a:solidFill>
                  <a:srgbClr val="000000"/>
                </a:solidFill>
              </a:rPr>
              <a:t> </a:t>
            </a:r>
            <a:r>
              <a:rPr sz="4800" lang="en-US">
                <a:solidFill>
                  <a:srgbClr val="000000"/>
                </a:solidFill>
              </a:rPr>
              <a:t>ও</a:t>
            </a:r>
            <a:r>
              <a:rPr sz="4800" lang="en-US">
                <a:solidFill>
                  <a:srgbClr val="000000"/>
                </a:solidFill>
              </a:rPr>
              <a:t> </a:t>
            </a:r>
            <a:r>
              <a:rPr sz="4800" lang="en-US">
                <a:solidFill>
                  <a:srgbClr val="000000"/>
                </a:solidFill>
              </a:rPr>
              <a:t>গ</a:t>
            </a:r>
            <a:r>
              <a:rPr sz="4800" lang="en-US">
                <a:solidFill>
                  <a:srgbClr val="000000"/>
                </a:solidFill>
              </a:rPr>
              <a:t>তিশীল</a:t>
            </a:r>
            <a:r>
              <a:rPr sz="4800" lang="en-US">
                <a:solidFill>
                  <a:srgbClr val="000000"/>
                </a:solidFill>
              </a:rPr>
              <a:t> </a:t>
            </a:r>
            <a:r>
              <a:rPr sz="4800" lang="en-US">
                <a:solidFill>
                  <a:srgbClr val="000000"/>
                </a:solidFill>
              </a:rPr>
              <a:t>ব</a:t>
            </a:r>
            <a:r>
              <a:rPr sz="4800" lang="en-US">
                <a:solidFill>
                  <a:srgbClr val="000000"/>
                </a:solidFill>
              </a:rPr>
              <a:t>স</a:t>
            </a:r>
            <a:r>
              <a:rPr sz="4800" lang="en-US">
                <a:solidFill>
                  <a:srgbClr val="000000"/>
                </a:solidFill>
              </a:rPr>
              <a:t>্ত</a:t>
            </a:r>
            <a:r>
              <a:rPr sz="4800" lang="en-US">
                <a:solidFill>
                  <a:srgbClr val="000000"/>
                </a:solidFill>
              </a:rPr>
              <a:t>ু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r>
              <a:rPr sz="2800" lang="en-US">
                <a:solidFill>
                  <a:srgbClr val="000000"/>
                </a:solidFill>
              </a:rPr>
              <a:t> </a:t>
            </a:r>
            <a:endParaRPr sz="28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11204" y="288987"/>
            <a:ext cx="8463746" cy="6280025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1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TextBox 1"/>
          <p:cNvSpPr txBox="1"/>
          <p:nvPr/>
        </p:nvSpPr>
        <p:spPr>
          <a:xfrm>
            <a:off x="395740" y="1852929"/>
            <a:ext cx="8352519" cy="3152140"/>
          </a:xfrm>
          <a:prstGeom prst="rect"/>
          <a:solidFill>
            <a:srgbClr val="E1FFFF"/>
          </a:solidFill>
          <a:ln w="38100">
            <a:solidFill>
              <a:schemeClr val="tx1"/>
            </a:solidFill>
          </a:ln>
        </p:spPr>
        <p:txBody>
          <a:bodyPr rtlCol="0" wrap="square">
            <a:spAutoFit/>
          </a:bodyPr>
          <a:p>
            <a:pPr algn="ctr"/>
            <a:endParaRPr dirty="0" sz="2800" lang="en-US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dirty="0" sz="4000" lang="bn-BD" smtClean="0">
                <a:latin typeface="NikoshBAN" pitchFamily="2" charset="0"/>
                <a:cs typeface="NikoshBAN" pitchFamily="2" charset="0"/>
              </a:rPr>
              <a:t>শিখনফল</a:t>
            </a:r>
            <a:endParaRPr dirty="0" sz="4000" lang="en-US" smtClean="0">
              <a:latin typeface="NikoshBAN" pitchFamily="2" charset="0"/>
              <a:cs typeface="NikoshBAN" pitchFamily="2" charset="0"/>
            </a:endParaRPr>
          </a:p>
          <a:p>
            <a:r>
              <a:rPr dirty="0" sz="3200" lang="bn-IN" smtClean="0">
                <a:latin typeface="NikoshBAN" pitchFamily="2" charset="0"/>
                <a:cs typeface="NikoshBAN" pitchFamily="2" charset="0"/>
              </a:rPr>
              <a:t>এই পাঠ শেষে শিক্ষার্থীরা--</a:t>
            </a:r>
            <a:endParaRPr dirty="0" sz="3200" lang="bn-BD" smtClean="0">
              <a:latin typeface="NikoshBAN" pitchFamily="2" charset="0"/>
              <a:cs typeface="NikoshBAN" pitchFamily="2" charset="0"/>
            </a:endParaRPr>
          </a:p>
          <a:p>
            <a:r>
              <a:rPr dirty="0" sz="4000" lang="bn-BD">
                <a:latin typeface="NikoshBAN" pitchFamily="2" charset="0"/>
                <a:cs typeface="NikoshBAN" pitchFamily="2" charset="0"/>
              </a:rPr>
              <a:t> 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১।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স্থ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bn-BD" smtClean="0">
                <a:latin typeface="NikoshBAN" pitchFamily="2" charset="0"/>
                <a:cs typeface="NikoshBAN" pitchFamily="2" charset="0"/>
              </a:rPr>
              <a:t>তি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ও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গ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স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ম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্প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র্কে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ল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পার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।</a:t>
            </a:r>
            <a:endParaRPr dirty="0" sz="3200" lang="bn-BD" smtClean="0">
              <a:latin typeface="NikoshBAN" pitchFamily="2" charset="0"/>
              <a:cs typeface="NikoshBAN" pitchFamily="2" charset="0"/>
            </a:endParaRPr>
          </a:p>
          <a:p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২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।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দ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ু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ও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স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ণ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্য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খ্যা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প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।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 smtClean="0">
                <a:latin typeface="NikoshBAN" pitchFamily="2" charset="0"/>
                <a:cs typeface="NikoshBAN" pitchFamily="2" charset="0"/>
              </a:rPr>
              <a:t> </a:t>
            </a:r>
            <a:endParaRPr dirty="0" sz="3200" lang="bn-BD" smtClean="0">
              <a:latin typeface="NikoshBAN" pitchFamily="2" charset="0"/>
              <a:cs typeface="NikoshBAN" pitchFamily="2" charset="0"/>
            </a:endParaRPr>
          </a:p>
          <a:p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্র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ু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্ব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শ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্ল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েষণ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ত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প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ব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ে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dirty="0" sz="3200" lang="en-US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dirty="0" sz="3200" lang="en-US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39539" y="333095"/>
            <a:ext cx="8451351" cy="623972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21590718">
            <a:off x="-1321" y="-106839"/>
            <a:ext cx="9905698" cy="6873654"/>
          </a:xfrm>
          <a:prstGeom prst="rect"/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r="5400000" dist="381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dir="t" rig="contrasting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algn="tl" flip="none" sx="75000" sy="75000" tx="0" ty="0"/>
        </a:blip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PowerPoint Presentation</dc:title>
  <dc:creator>Debdas</dc:creator>
  <cp:lastModifiedBy>D karmoker</cp:lastModifiedBy>
  <dcterms:created xsi:type="dcterms:W3CDTF">2006-08-11T00:00:00Z</dcterms:created>
  <dcterms:modified xsi:type="dcterms:W3CDTF">2020-09-28T13:50:30Z</dcterms:modified>
</cp:coreProperties>
</file>