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6" r:id="rId1"/>
  </p:sldMasterIdLst>
  <p:notesMasterIdLst>
    <p:notesMasterId r:id="rId24"/>
  </p:notesMasterIdLst>
  <p:sldIdLst>
    <p:sldId id="291" r:id="rId2"/>
    <p:sldId id="273" r:id="rId3"/>
    <p:sldId id="293" r:id="rId4"/>
    <p:sldId id="295" r:id="rId5"/>
    <p:sldId id="286" r:id="rId6"/>
    <p:sldId id="262" r:id="rId7"/>
    <p:sldId id="301" r:id="rId8"/>
    <p:sldId id="283" r:id="rId9"/>
    <p:sldId id="298" r:id="rId10"/>
    <p:sldId id="297" r:id="rId11"/>
    <p:sldId id="265" r:id="rId12"/>
    <p:sldId id="288" r:id="rId13"/>
    <p:sldId id="302" r:id="rId14"/>
    <p:sldId id="300" r:id="rId15"/>
    <p:sldId id="305" r:id="rId16"/>
    <p:sldId id="303" r:id="rId17"/>
    <p:sldId id="289" r:id="rId18"/>
    <p:sldId id="275" r:id="rId19"/>
    <p:sldId id="274" r:id="rId20"/>
    <p:sldId id="290" r:id="rId21"/>
    <p:sldId id="271" r:id="rId22"/>
    <p:sldId id="292" r:id="rId23"/>
  </p:sldIdLst>
  <p:sldSz cx="10058400" cy="6765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59BF1"/>
    <a:srgbClr val="FF0066"/>
    <a:srgbClr val="24E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218" y="72"/>
      </p:cViewPr>
      <p:guideLst>
        <p:guide orient="horz" pos="213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F9A51-7D3F-4A9C-A0FE-CFE69ED2870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8245678-B907-4C2F-8EE8-1B0FDFBCFDAF}">
      <dgm:prSet phldrT="[Text]" custT="1"/>
      <dgm:spPr/>
      <dgm:t>
        <a:bodyPr/>
        <a:lstStyle/>
        <a:p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শব্দ ও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পদ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কাকে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gm:t>
    </dgm:pt>
    <dgm:pt modelId="{BD598A0C-5A1B-48A9-AF07-31F82378EC01}" type="parTrans" cxnId="{3D1A5374-DF05-4555-AFD0-BF7AFE89D6FF}">
      <dgm:prSet/>
      <dgm:spPr/>
      <dgm:t>
        <a:bodyPr/>
        <a:lstStyle/>
        <a:p>
          <a:endParaRPr lang="en-US"/>
        </a:p>
      </dgm:t>
    </dgm:pt>
    <dgm:pt modelId="{7E38BD96-DD1E-494D-A67C-B8C91FEA356C}" type="sibTrans" cxnId="{3D1A5374-DF05-4555-AFD0-BF7AFE89D6FF}">
      <dgm:prSet/>
      <dgm:spPr/>
      <dgm:t>
        <a:bodyPr/>
        <a:lstStyle/>
        <a:p>
          <a:endParaRPr lang="en-US"/>
        </a:p>
      </dgm:t>
    </dgm:pt>
    <dgm:pt modelId="{D649D129-40D7-42E3-8440-9935FEB8DC9C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শ্রেণিবিভাগ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gm:t>
    </dgm:pt>
    <dgm:pt modelId="{E3AED38C-53B9-4C51-B813-E54C0FA7F7EF}" type="parTrans" cxnId="{CDD08BA6-A51D-45DF-B686-F10B9E4EA459}">
      <dgm:prSet/>
      <dgm:spPr/>
      <dgm:t>
        <a:bodyPr/>
        <a:lstStyle/>
        <a:p>
          <a:endParaRPr lang="en-US"/>
        </a:p>
      </dgm:t>
    </dgm:pt>
    <dgm:pt modelId="{596AFE28-9F5C-4678-AF25-77057F72464A}" type="sibTrans" cxnId="{CDD08BA6-A51D-45DF-B686-F10B9E4EA459}">
      <dgm:prSet/>
      <dgm:spPr/>
      <dgm:t>
        <a:bodyPr/>
        <a:lstStyle/>
        <a:p>
          <a:endParaRPr lang="en-US"/>
        </a:p>
      </dgm:t>
    </dgm:pt>
    <dgm:pt modelId="{B34C3A8E-29A0-4F6E-AE17-61968CE7AC16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বিভন্ন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সংগা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gm:t>
    </dgm:pt>
    <dgm:pt modelId="{3CDB7A9A-2CBE-4B2E-80B4-016E7A8CAB09}" type="parTrans" cxnId="{9006390B-2663-497C-ABCC-DC3197C39D16}">
      <dgm:prSet/>
      <dgm:spPr/>
      <dgm:t>
        <a:bodyPr/>
        <a:lstStyle/>
        <a:p>
          <a:endParaRPr lang="en-US"/>
        </a:p>
      </dgm:t>
    </dgm:pt>
    <dgm:pt modelId="{5FE59CA8-8065-447D-A1DA-8A916718F96A}" type="sibTrans" cxnId="{9006390B-2663-497C-ABCC-DC3197C39D16}">
      <dgm:prSet/>
      <dgm:spPr/>
      <dgm:t>
        <a:bodyPr/>
        <a:lstStyle/>
        <a:p>
          <a:endParaRPr lang="en-US"/>
        </a:p>
      </dgm:t>
    </dgm:pt>
    <dgm:pt modelId="{72DA462A-87E9-4E05-B600-A1D762151312}">
      <dgm:prSet custT="1"/>
      <dgm:spPr/>
      <dgm:t>
        <a:bodyPr/>
        <a:lstStyle/>
        <a:p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বাক্যে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ব্যবহৃত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68F4D13-45FC-4507-9E7F-E2B86AE18A5C}" type="parTrans" cxnId="{D977F931-1FCB-4E17-B5E4-8735F0AF411B}">
      <dgm:prSet/>
      <dgm:spPr/>
      <dgm:t>
        <a:bodyPr/>
        <a:lstStyle/>
        <a:p>
          <a:endParaRPr lang="en-US"/>
        </a:p>
      </dgm:t>
    </dgm:pt>
    <dgm:pt modelId="{597F1B85-EFA3-4AA2-950E-4FAC039882FB}" type="sibTrans" cxnId="{D977F931-1FCB-4E17-B5E4-8735F0AF411B}">
      <dgm:prSet/>
      <dgm:spPr/>
      <dgm:t>
        <a:bodyPr/>
        <a:lstStyle/>
        <a:p>
          <a:endParaRPr lang="en-US"/>
        </a:p>
      </dgm:t>
    </dgm:pt>
    <dgm:pt modelId="{EDF906C8-96B9-4983-AF24-E018647F4F96}" type="pres">
      <dgm:prSet presAssocID="{70EF9A51-7D3F-4A9C-A0FE-CFE69ED28709}" presName="Name0" presStyleCnt="0">
        <dgm:presLayoutVars>
          <dgm:chMax val="7"/>
          <dgm:chPref val="7"/>
          <dgm:dir/>
        </dgm:presLayoutVars>
      </dgm:prSet>
      <dgm:spPr/>
    </dgm:pt>
    <dgm:pt modelId="{D8C94871-6878-4DE4-A2DF-F1F8B3EC8DF9}" type="pres">
      <dgm:prSet presAssocID="{70EF9A51-7D3F-4A9C-A0FE-CFE69ED28709}" presName="Name1" presStyleCnt="0"/>
      <dgm:spPr/>
    </dgm:pt>
    <dgm:pt modelId="{962D7CEB-D579-4D3F-A380-E98E00879317}" type="pres">
      <dgm:prSet presAssocID="{70EF9A51-7D3F-4A9C-A0FE-CFE69ED28709}" presName="cycle" presStyleCnt="0"/>
      <dgm:spPr/>
    </dgm:pt>
    <dgm:pt modelId="{7F850D29-8F90-48C6-BB36-7DD489A3DECE}" type="pres">
      <dgm:prSet presAssocID="{70EF9A51-7D3F-4A9C-A0FE-CFE69ED28709}" presName="srcNode" presStyleLbl="node1" presStyleIdx="0" presStyleCnt="4"/>
      <dgm:spPr/>
    </dgm:pt>
    <dgm:pt modelId="{DA119C2C-62F1-4976-A875-23569B8DAF45}" type="pres">
      <dgm:prSet presAssocID="{70EF9A51-7D3F-4A9C-A0FE-CFE69ED28709}" presName="conn" presStyleLbl="parChTrans1D2" presStyleIdx="0" presStyleCnt="1" custScaleX="97288" custScaleY="103935"/>
      <dgm:spPr/>
    </dgm:pt>
    <dgm:pt modelId="{95D5E672-9E7B-4F08-8306-46E35B80EA3B}" type="pres">
      <dgm:prSet presAssocID="{70EF9A51-7D3F-4A9C-A0FE-CFE69ED28709}" presName="extraNode" presStyleLbl="node1" presStyleIdx="0" presStyleCnt="4"/>
      <dgm:spPr/>
    </dgm:pt>
    <dgm:pt modelId="{A79F2005-4556-4487-9EB9-04B485FDA46B}" type="pres">
      <dgm:prSet presAssocID="{70EF9A51-7D3F-4A9C-A0FE-CFE69ED28709}" presName="dstNode" presStyleLbl="node1" presStyleIdx="0" presStyleCnt="4"/>
      <dgm:spPr/>
    </dgm:pt>
    <dgm:pt modelId="{48A82EAC-EC85-4739-9D4F-1D67ECF3A9FA}" type="pres">
      <dgm:prSet presAssocID="{38245678-B907-4C2F-8EE8-1B0FDFBCFDAF}" presName="text_1" presStyleLbl="node1" presStyleIdx="0" presStyleCnt="4">
        <dgm:presLayoutVars>
          <dgm:bulletEnabled val="1"/>
        </dgm:presLayoutVars>
      </dgm:prSet>
      <dgm:spPr/>
    </dgm:pt>
    <dgm:pt modelId="{6E5C35D2-814A-4A32-909B-F097DE0C62C7}" type="pres">
      <dgm:prSet presAssocID="{38245678-B907-4C2F-8EE8-1B0FDFBCFDAF}" presName="accent_1" presStyleCnt="0"/>
      <dgm:spPr/>
    </dgm:pt>
    <dgm:pt modelId="{6AF2C125-1940-465B-A99C-89BB77FAA60A}" type="pres">
      <dgm:prSet presAssocID="{38245678-B907-4C2F-8EE8-1B0FDFBCFDAF}" presName="accentRepeatNode" presStyleLbl="solidFgAcc1" presStyleIdx="0" presStyleCnt="4" custLinFactNeighborX="4567" custLinFactNeighborY="-1490"/>
      <dgm:spPr>
        <a:ln w="38100">
          <a:solidFill>
            <a:srgbClr val="00B0F0"/>
          </a:solidFill>
        </a:ln>
      </dgm:spPr>
    </dgm:pt>
    <dgm:pt modelId="{CE31E407-4F63-4F42-8C05-839008167EA4}" type="pres">
      <dgm:prSet presAssocID="{D649D129-40D7-42E3-8440-9935FEB8DC9C}" presName="text_2" presStyleLbl="node1" presStyleIdx="1" presStyleCnt="4">
        <dgm:presLayoutVars>
          <dgm:bulletEnabled val="1"/>
        </dgm:presLayoutVars>
      </dgm:prSet>
      <dgm:spPr/>
    </dgm:pt>
    <dgm:pt modelId="{EC762FA1-3162-466B-BE46-9C747E1F6AF8}" type="pres">
      <dgm:prSet presAssocID="{D649D129-40D7-42E3-8440-9935FEB8DC9C}" presName="accent_2" presStyleCnt="0"/>
      <dgm:spPr/>
    </dgm:pt>
    <dgm:pt modelId="{AC9CBD4B-8AEB-4839-9A44-FF001FB1A03B}" type="pres">
      <dgm:prSet presAssocID="{D649D129-40D7-42E3-8440-9935FEB8DC9C}" presName="accentRepeatNode" presStyleLbl="solidFgAcc1" presStyleIdx="1" presStyleCnt="4" custLinFactNeighborX="3276" custLinFactNeighborY="-1490"/>
      <dgm:spPr>
        <a:ln w="38100">
          <a:solidFill>
            <a:srgbClr val="00B0F0"/>
          </a:solidFill>
        </a:ln>
      </dgm:spPr>
    </dgm:pt>
    <dgm:pt modelId="{C7CD4648-91AC-4193-AC87-22B2212EA0AB}" type="pres">
      <dgm:prSet presAssocID="{B34C3A8E-29A0-4F6E-AE17-61968CE7AC16}" presName="text_3" presStyleLbl="node1" presStyleIdx="2" presStyleCnt="4">
        <dgm:presLayoutVars>
          <dgm:bulletEnabled val="1"/>
        </dgm:presLayoutVars>
      </dgm:prSet>
      <dgm:spPr/>
    </dgm:pt>
    <dgm:pt modelId="{02C8148D-D9EE-475A-8626-971AC507CCF0}" type="pres">
      <dgm:prSet presAssocID="{B34C3A8E-29A0-4F6E-AE17-61968CE7AC16}" presName="accent_3" presStyleCnt="0"/>
      <dgm:spPr/>
    </dgm:pt>
    <dgm:pt modelId="{A070430D-B016-4778-8514-CACF5D44D1C3}" type="pres">
      <dgm:prSet presAssocID="{B34C3A8E-29A0-4F6E-AE17-61968CE7AC16}" presName="accentRepeatNode" presStyleLbl="solidFgAcc1" presStyleIdx="2" presStyleCnt="4" custLinFactNeighborX="-11749" custLinFactNeighborY="-1490"/>
      <dgm:spPr>
        <a:ln w="38100">
          <a:solidFill>
            <a:srgbClr val="00B0F0"/>
          </a:solidFill>
        </a:ln>
      </dgm:spPr>
    </dgm:pt>
    <dgm:pt modelId="{C02BCB6E-3994-4583-BC33-99290A2CC95A}" type="pres">
      <dgm:prSet presAssocID="{72DA462A-87E9-4E05-B600-A1D762151312}" presName="text_4" presStyleLbl="node1" presStyleIdx="3" presStyleCnt="4" custLinFactNeighborX="5">
        <dgm:presLayoutVars>
          <dgm:bulletEnabled val="1"/>
        </dgm:presLayoutVars>
      </dgm:prSet>
      <dgm:spPr/>
    </dgm:pt>
    <dgm:pt modelId="{8E7F7BF9-83F2-4FDF-8EC1-B3CB6E5B78E4}" type="pres">
      <dgm:prSet presAssocID="{72DA462A-87E9-4E05-B600-A1D762151312}" presName="accent_4" presStyleCnt="0"/>
      <dgm:spPr/>
    </dgm:pt>
    <dgm:pt modelId="{2FF6B9B9-B0B4-4045-8963-DD33A72164B9}" type="pres">
      <dgm:prSet presAssocID="{72DA462A-87E9-4E05-B600-A1D762151312}" presName="accentRepeatNode" presStyleLbl="solidFgAcc1" presStyleIdx="3" presStyleCnt="4" custLinFactNeighborX="-13641" custLinFactNeighborY="-1490"/>
      <dgm:spPr>
        <a:ln w="38100">
          <a:solidFill>
            <a:srgbClr val="00B0F0"/>
          </a:solidFill>
        </a:ln>
      </dgm:spPr>
    </dgm:pt>
  </dgm:ptLst>
  <dgm:cxnLst>
    <dgm:cxn modelId="{9006390B-2663-497C-ABCC-DC3197C39D16}" srcId="{70EF9A51-7D3F-4A9C-A0FE-CFE69ED28709}" destId="{B34C3A8E-29A0-4F6E-AE17-61968CE7AC16}" srcOrd="2" destOrd="0" parTransId="{3CDB7A9A-2CBE-4B2E-80B4-016E7A8CAB09}" sibTransId="{5FE59CA8-8065-447D-A1DA-8A916718F96A}"/>
    <dgm:cxn modelId="{70E4260C-7C0B-42F8-94EA-082CBB269260}" type="presOf" srcId="{70EF9A51-7D3F-4A9C-A0FE-CFE69ED28709}" destId="{EDF906C8-96B9-4983-AF24-E018647F4F96}" srcOrd="0" destOrd="0" presId="urn:microsoft.com/office/officeart/2008/layout/VerticalCurvedList"/>
    <dgm:cxn modelId="{375CF40F-B3C4-42E9-8751-7D37D9EF2C66}" type="presOf" srcId="{38245678-B907-4C2F-8EE8-1B0FDFBCFDAF}" destId="{48A82EAC-EC85-4739-9D4F-1D67ECF3A9FA}" srcOrd="0" destOrd="0" presId="urn:microsoft.com/office/officeart/2008/layout/VerticalCurvedList"/>
    <dgm:cxn modelId="{D977F931-1FCB-4E17-B5E4-8735F0AF411B}" srcId="{70EF9A51-7D3F-4A9C-A0FE-CFE69ED28709}" destId="{72DA462A-87E9-4E05-B600-A1D762151312}" srcOrd="3" destOrd="0" parTransId="{E68F4D13-45FC-4507-9E7F-E2B86AE18A5C}" sibTransId="{597F1B85-EFA3-4AA2-950E-4FAC039882FB}"/>
    <dgm:cxn modelId="{3D1A5374-DF05-4555-AFD0-BF7AFE89D6FF}" srcId="{70EF9A51-7D3F-4A9C-A0FE-CFE69ED28709}" destId="{38245678-B907-4C2F-8EE8-1B0FDFBCFDAF}" srcOrd="0" destOrd="0" parTransId="{BD598A0C-5A1B-48A9-AF07-31F82378EC01}" sibTransId="{7E38BD96-DD1E-494D-A67C-B8C91FEA356C}"/>
    <dgm:cxn modelId="{144DA47C-2BDA-4CB8-A3EB-7F1F5AFCB737}" type="presOf" srcId="{B34C3A8E-29A0-4F6E-AE17-61968CE7AC16}" destId="{C7CD4648-91AC-4193-AC87-22B2212EA0AB}" srcOrd="0" destOrd="0" presId="urn:microsoft.com/office/officeart/2008/layout/VerticalCurvedList"/>
    <dgm:cxn modelId="{8F21F095-256A-4BF8-B4DB-4892D395AD22}" type="presOf" srcId="{D649D129-40D7-42E3-8440-9935FEB8DC9C}" destId="{CE31E407-4F63-4F42-8C05-839008167EA4}" srcOrd="0" destOrd="0" presId="urn:microsoft.com/office/officeart/2008/layout/VerticalCurvedList"/>
    <dgm:cxn modelId="{0CE3C4A5-4ADE-45EA-BE26-00A9692DA4E0}" type="presOf" srcId="{72DA462A-87E9-4E05-B600-A1D762151312}" destId="{C02BCB6E-3994-4583-BC33-99290A2CC95A}" srcOrd="0" destOrd="0" presId="urn:microsoft.com/office/officeart/2008/layout/VerticalCurvedList"/>
    <dgm:cxn modelId="{CDD08BA6-A51D-45DF-B686-F10B9E4EA459}" srcId="{70EF9A51-7D3F-4A9C-A0FE-CFE69ED28709}" destId="{D649D129-40D7-42E3-8440-9935FEB8DC9C}" srcOrd="1" destOrd="0" parTransId="{E3AED38C-53B9-4C51-B813-E54C0FA7F7EF}" sibTransId="{596AFE28-9F5C-4678-AF25-77057F72464A}"/>
    <dgm:cxn modelId="{BE1910F9-DB7A-45B3-ACBF-7A474B5C243D}" type="presOf" srcId="{7E38BD96-DD1E-494D-A67C-B8C91FEA356C}" destId="{DA119C2C-62F1-4976-A875-23569B8DAF45}" srcOrd="0" destOrd="0" presId="urn:microsoft.com/office/officeart/2008/layout/VerticalCurvedList"/>
    <dgm:cxn modelId="{617F055F-4FB3-4081-A487-202421F28168}" type="presParOf" srcId="{EDF906C8-96B9-4983-AF24-E018647F4F96}" destId="{D8C94871-6878-4DE4-A2DF-F1F8B3EC8DF9}" srcOrd="0" destOrd="0" presId="urn:microsoft.com/office/officeart/2008/layout/VerticalCurvedList"/>
    <dgm:cxn modelId="{03A617ED-0173-49D1-9052-3BE36396C769}" type="presParOf" srcId="{D8C94871-6878-4DE4-A2DF-F1F8B3EC8DF9}" destId="{962D7CEB-D579-4D3F-A380-E98E00879317}" srcOrd="0" destOrd="0" presId="urn:microsoft.com/office/officeart/2008/layout/VerticalCurvedList"/>
    <dgm:cxn modelId="{69CC4087-5A7A-437B-A125-2C79E17C92C4}" type="presParOf" srcId="{962D7CEB-D579-4D3F-A380-E98E00879317}" destId="{7F850D29-8F90-48C6-BB36-7DD489A3DECE}" srcOrd="0" destOrd="0" presId="urn:microsoft.com/office/officeart/2008/layout/VerticalCurvedList"/>
    <dgm:cxn modelId="{AE44EB03-1FAC-4294-AFF0-8190C2A95FB4}" type="presParOf" srcId="{962D7CEB-D579-4D3F-A380-E98E00879317}" destId="{DA119C2C-62F1-4976-A875-23569B8DAF45}" srcOrd="1" destOrd="0" presId="urn:microsoft.com/office/officeart/2008/layout/VerticalCurvedList"/>
    <dgm:cxn modelId="{90F85B14-2111-4045-AB38-FAB822487D01}" type="presParOf" srcId="{962D7CEB-D579-4D3F-A380-E98E00879317}" destId="{95D5E672-9E7B-4F08-8306-46E35B80EA3B}" srcOrd="2" destOrd="0" presId="urn:microsoft.com/office/officeart/2008/layout/VerticalCurvedList"/>
    <dgm:cxn modelId="{4A66FC56-2E00-40D2-BACD-EEBD3A6F6DF4}" type="presParOf" srcId="{962D7CEB-D579-4D3F-A380-E98E00879317}" destId="{A79F2005-4556-4487-9EB9-04B485FDA46B}" srcOrd="3" destOrd="0" presId="urn:microsoft.com/office/officeart/2008/layout/VerticalCurvedList"/>
    <dgm:cxn modelId="{49A012FB-7BDB-46B5-B7FA-C4182907A409}" type="presParOf" srcId="{D8C94871-6878-4DE4-A2DF-F1F8B3EC8DF9}" destId="{48A82EAC-EC85-4739-9D4F-1D67ECF3A9FA}" srcOrd="1" destOrd="0" presId="urn:microsoft.com/office/officeart/2008/layout/VerticalCurvedList"/>
    <dgm:cxn modelId="{A4D7E7E7-3F13-489F-AB2C-462E3A9F6A3A}" type="presParOf" srcId="{D8C94871-6878-4DE4-A2DF-F1F8B3EC8DF9}" destId="{6E5C35D2-814A-4A32-909B-F097DE0C62C7}" srcOrd="2" destOrd="0" presId="urn:microsoft.com/office/officeart/2008/layout/VerticalCurvedList"/>
    <dgm:cxn modelId="{6E75F52F-36AA-4811-BEFF-4A6614EC2050}" type="presParOf" srcId="{6E5C35D2-814A-4A32-909B-F097DE0C62C7}" destId="{6AF2C125-1940-465B-A99C-89BB77FAA60A}" srcOrd="0" destOrd="0" presId="urn:microsoft.com/office/officeart/2008/layout/VerticalCurvedList"/>
    <dgm:cxn modelId="{E451E6F1-2693-4F56-9541-65E021E55FAB}" type="presParOf" srcId="{D8C94871-6878-4DE4-A2DF-F1F8B3EC8DF9}" destId="{CE31E407-4F63-4F42-8C05-839008167EA4}" srcOrd="3" destOrd="0" presId="urn:microsoft.com/office/officeart/2008/layout/VerticalCurvedList"/>
    <dgm:cxn modelId="{60826990-B5FE-496D-976E-D3C87DADEE3A}" type="presParOf" srcId="{D8C94871-6878-4DE4-A2DF-F1F8B3EC8DF9}" destId="{EC762FA1-3162-466B-BE46-9C747E1F6AF8}" srcOrd="4" destOrd="0" presId="urn:microsoft.com/office/officeart/2008/layout/VerticalCurvedList"/>
    <dgm:cxn modelId="{CF224E89-6DAD-4A74-9918-567A228EFDE9}" type="presParOf" srcId="{EC762FA1-3162-466B-BE46-9C747E1F6AF8}" destId="{AC9CBD4B-8AEB-4839-9A44-FF001FB1A03B}" srcOrd="0" destOrd="0" presId="urn:microsoft.com/office/officeart/2008/layout/VerticalCurvedList"/>
    <dgm:cxn modelId="{65B1FC96-7F8B-4A79-8719-3A854121A14F}" type="presParOf" srcId="{D8C94871-6878-4DE4-A2DF-F1F8B3EC8DF9}" destId="{C7CD4648-91AC-4193-AC87-22B2212EA0AB}" srcOrd="5" destOrd="0" presId="urn:microsoft.com/office/officeart/2008/layout/VerticalCurvedList"/>
    <dgm:cxn modelId="{5AF4C4C7-F9CF-41FA-AE62-1CB208324349}" type="presParOf" srcId="{D8C94871-6878-4DE4-A2DF-F1F8B3EC8DF9}" destId="{02C8148D-D9EE-475A-8626-971AC507CCF0}" srcOrd="6" destOrd="0" presId="urn:microsoft.com/office/officeart/2008/layout/VerticalCurvedList"/>
    <dgm:cxn modelId="{76AB0D3F-392F-4D6C-9936-B54754A1A4F0}" type="presParOf" srcId="{02C8148D-D9EE-475A-8626-971AC507CCF0}" destId="{A070430D-B016-4778-8514-CACF5D44D1C3}" srcOrd="0" destOrd="0" presId="urn:microsoft.com/office/officeart/2008/layout/VerticalCurvedList"/>
    <dgm:cxn modelId="{4A4E4D9D-581D-4408-856E-6EDEA1D76E5A}" type="presParOf" srcId="{D8C94871-6878-4DE4-A2DF-F1F8B3EC8DF9}" destId="{C02BCB6E-3994-4583-BC33-99290A2CC95A}" srcOrd="7" destOrd="0" presId="urn:microsoft.com/office/officeart/2008/layout/VerticalCurvedList"/>
    <dgm:cxn modelId="{278A1923-903E-4185-A51A-77C804CFD636}" type="presParOf" srcId="{D8C94871-6878-4DE4-A2DF-F1F8B3EC8DF9}" destId="{8E7F7BF9-83F2-4FDF-8EC1-B3CB6E5B78E4}" srcOrd="8" destOrd="0" presId="urn:microsoft.com/office/officeart/2008/layout/VerticalCurvedList"/>
    <dgm:cxn modelId="{2A65D108-D32B-43EE-9E2C-0816248F9AD7}" type="presParOf" srcId="{8E7F7BF9-83F2-4FDF-8EC1-B3CB6E5B78E4}" destId="{2FF6B9B9-B0B4-4045-8963-DD33A72164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E16ADF-6FF2-4D3F-90B7-EC647D07BD1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64B6BB-5BEE-4CA0-B0CB-5B3177F59A9F}">
      <dgm:prSet phldrT="[Text]" custT="1"/>
      <dgm:spPr/>
      <dgm:t>
        <a:bodyPr/>
        <a:lstStyle/>
        <a:p>
          <a:r>
            <a:rPr lang="en-US" sz="88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</a:t>
          </a:r>
          <a:endParaRPr lang="en-US" sz="88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202296-1B40-4D84-9FFF-D0DF158AE578}" type="parTrans" cxnId="{88CAC443-3E72-4A72-A8AD-F88F1CD52885}">
      <dgm:prSet/>
      <dgm:spPr/>
      <dgm:t>
        <a:bodyPr/>
        <a:lstStyle/>
        <a:p>
          <a:endParaRPr lang="en-US"/>
        </a:p>
      </dgm:t>
    </dgm:pt>
    <dgm:pt modelId="{67C7F292-4AA0-4CC7-B06E-641D1095A2D6}" type="sibTrans" cxnId="{88CAC443-3E72-4A72-A8AD-F88F1CD52885}">
      <dgm:prSet/>
      <dgm:spPr/>
      <dgm:t>
        <a:bodyPr/>
        <a:lstStyle/>
        <a:p>
          <a:endParaRPr lang="en-US"/>
        </a:p>
      </dgm:t>
    </dgm:pt>
    <dgm:pt modelId="{510B237E-D12E-4438-B952-ED2568872EE3}">
      <dgm:prSet phldrT="[Text]" custT="1"/>
      <dgm:spPr>
        <a:ln w="6350">
          <a:solidFill>
            <a:srgbClr val="0070C0"/>
          </a:solidFill>
        </a:ln>
      </dgm:spPr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১।বিশেষ্য</a:t>
          </a:r>
        </a:p>
      </dgm:t>
    </dgm:pt>
    <dgm:pt modelId="{C38055D9-A62C-4228-989C-C216AD5C5233}" type="parTrans" cxnId="{B287ECF4-765B-4925-BCCA-BF67BF78773D}">
      <dgm:prSet/>
      <dgm:spPr/>
      <dgm:t>
        <a:bodyPr/>
        <a:lstStyle/>
        <a:p>
          <a:endParaRPr lang="en-US"/>
        </a:p>
      </dgm:t>
    </dgm:pt>
    <dgm:pt modelId="{9070B337-D50E-4B58-B570-7465701BE379}" type="sibTrans" cxnId="{B287ECF4-765B-4925-BCCA-BF67BF78773D}">
      <dgm:prSet/>
      <dgm:spPr/>
      <dgm:t>
        <a:bodyPr/>
        <a:lstStyle/>
        <a:p>
          <a:endParaRPr lang="en-US"/>
        </a:p>
      </dgm:t>
    </dgm:pt>
    <dgm:pt modelId="{894DC25A-81A9-46AF-84E4-5A7BA5D1A4C1}">
      <dgm:prSet phldrT="[Text]" custT="1"/>
      <dgm:spPr>
        <a:ln w="6350">
          <a:solidFill>
            <a:srgbClr val="0070C0"/>
          </a:solidFill>
        </a:ln>
      </dgm:spPr>
      <dgm:t>
        <a:bodyPr/>
        <a:lstStyle/>
        <a:p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২।বিশেষণ</a:t>
          </a:r>
        </a:p>
      </dgm:t>
    </dgm:pt>
    <dgm:pt modelId="{769AE2E3-42A0-4708-9234-2B270D082C75}" type="parTrans" cxnId="{6806342C-7A3A-4053-AA0D-6CB10855349A}">
      <dgm:prSet/>
      <dgm:spPr/>
      <dgm:t>
        <a:bodyPr/>
        <a:lstStyle/>
        <a:p>
          <a:endParaRPr lang="en-US"/>
        </a:p>
      </dgm:t>
    </dgm:pt>
    <dgm:pt modelId="{497A3DBB-9FA8-4E83-A712-23EB0A8BCB27}" type="sibTrans" cxnId="{6806342C-7A3A-4053-AA0D-6CB10855349A}">
      <dgm:prSet/>
      <dgm:spPr/>
      <dgm:t>
        <a:bodyPr/>
        <a:lstStyle/>
        <a:p>
          <a:endParaRPr lang="en-US"/>
        </a:p>
      </dgm:t>
    </dgm:pt>
    <dgm:pt modelId="{5FC597A8-693E-4FA5-92C5-48E4C9493BEB}">
      <dgm:prSet phldrT="[Text]" custT="1"/>
      <dgm:spPr>
        <a:ln w="6350">
          <a:solidFill>
            <a:srgbClr val="0070C0"/>
          </a:solidFill>
        </a:ln>
      </dgm:spPr>
      <dgm:t>
        <a:bodyPr/>
        <a:lstStyle/>
        <a:p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অব্যয়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59F441-0410-43A6-BDCF-3F862D5C2EA9}" type="parTrans" cxnId="{88A03F73-E255-432C-946A-65FBEB87A0A2}">
      <dgm:prSet/>
      <dgm:spPr/>
      <dgm:t>
        <a:bodyPr/>
        <a:lstStyle/>
        <a:p>
          <a:endParaRPr lang="en-US"/>
        </a:p>
      </dgm:t>
    </dgm:pt>
    <dgm:pt modelId="{88E30E3B-CAE2-40BD-A3E9-644D4F2F28EC}" type="sibTrans" cxnId="{88A03F73-E255-432C-946A-65FBEB87A0A2}">
      <dgm:prSet/>
      <dgm:spPr/>
      <dgm:t>
        <a:bodyPr/>
        <a:lstStyle/>
        <a:p>
          <a:endParaRPr lang="en-US"/>
        </a:p>
      </dgm:t>
    </dgm:pt>
    <dgm:pt modelId="{A98EFC19-9DDB-45C2-975F-1DB8BA25F361}">
      <dgm:prSet phldrT="[Text]" custT="1"/>
      <dgm:spPr>
        <a:ln w="6350">
          <a:solidFill>
            <a:srgbClr val="0070C0"/>
          </a:solidFill>
        </a:ln>
      </dgm:spPr>
      <dgm:t>
        <a:bodyPr/>
        <a:lstStyle/>
        <a:p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ক্রিয়া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273B1D-4564-4251-90C7-B5A0BF22DB4A}" type="parTrans" cxnId="{3DF0A54B-2770-4129-AB59-644D8D315E67}">
      <dgm:prSet/>
      <dgm:spPr/>
      <dgm:t>
        <a:bodyPr/>
        <a:lstStyle/>
        <a:p>
          <a:endParaRPr lang="en-US"/>
        </a:p>
      </dgm:t>
    </dgm:pt>
    <dgm:pt modelId="{B8A32F19-81DE-4EEE-B852-A86BC05642EC}" type="sibTrans" cxnId="{3DF0A54B-2770-4129-AB59-644D8D315E67}">
      <dgm:prSet/>
      <dgm:spPr/>
      <dgm:t>
        <a:bodyPr/>
        <a:lstStyle/>
        <a:p>
          <a:endParaRPr lang="en-US"/>
        </a:p>
      </dgm:t>
    </dgm:pt>
    <dgm:pt modelId="{F259E3C5-CEA2-41F6-AA4C-5C5B7650BFFF}">
      <dgm:prSet custT="1"/>
      <dgm:spPr>
        <a:ln w="6350">
          <a:solidFill>
            <a:srgbClr val="0070C0"/>
          </a:solidFill>
        </a:ln>
      </dgm:spPr>
      <dgm:t>
        <a:bodyPr/>
        <a:lstStyle/>
        <a:p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সর্বনাম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C29A5A-992B-445D-B008-64BC637E632E}" type="parTrans" cxnId="{7276404D-7491-48FD-8B60-79B14D2B7700}">
      <dgm:prSet/>
      <dgm:spPr/>
      <dgm:t>
        <a:bodyPr/>
        <a:lstStyle/>
        <a:p>
          <a:endParaRPr lang="en-US"/>
        </a:p>
      </dgm:t>
    </dgm:pt>
    <dgm:pt modelId="{7067368B-B838-4F29-B732-CCAB9105C496}" type="sibTrans" cxnId="{7276404D-7491-48FD-8B60-79B14D2B7700}">
      <dgm:prSet/>
      <dgm:spPr/>
      <dgm:t>
        <a:bodyPr/>
        <a:lstStyle/>
        <a:p>
          <a:endParaRPr lang="en-US"/>
        </a:p>
      </dgm:t>
    </dgm:pt>
    <dgm:pt modelId="{5FD5C7D2-5ECB-4B9E-87A5-B1F56717A321}" type="pres">
      <dgm:prSet presAssocID="{14E16ADF-6FF2-4D3F-90B7-EC647D07BD1A}" presName="composite" presStyleCnt="0">
        <dgm:presLayoutVars>
          <dgm:chMax val="1"/>
          <dgm:dir/>
          <dgm:resizeHandles val="exact"/>
        </dgm:presLayoutVars>
      </dgm:prSet>
      <dgm:spPr/>
    </dgm:pt>
    <dgm:pt modelId="{09A61E0A-88AD-4483-AE7A-D2A867BFF7F8}" type="pres">
      <dgm:prSet presAssocID="{14E16ADF-6FF2-4D3F-90B7-EC647D07BD1A}" presName="radial" presStyleCnt="0">
        <dgm:presLayoutVars>
          <dgm:animLvl val="ctr"/>
        </dgm:presLayoutVars>
      </dgm:prSet>
      <dgm:spPr/>
    </dgm:pt>
    <dgm:pt modelId="{95766B3D-2050-4C5B-B18F-255BFA041D81}" type="pres">
      <dgm:prSet presAssocID="{8964B6BB-5BEE-4CA0-B0CB-5B3177F59A9F}" presName="centerShape" presStyleLbl="vennNode1" presStyleIdx="0" presStyleCnt="6" custLinFactNeighborX="-362"/>
      <dgm:spPr/>
    </dgm:pt>
    <dgm:pt modelId="{1802AF37-F795-4382-8F48-1E2008EF3CDD}" type="pres">
      <dgm:prSet presAssocID="{510B237E-D12E-4438-B952-ED2568872EE3}" presName="node" presStyleLbl="vennNode1" presStyleIdx="1" presStyleCnt="6" custScaleX="164240" custScaleY="138745">
        <dgm:presLayoutVars>
          <dgm:bulletEnabled val="1"/>
        </dgm:presLayoutVars>
      </dgm:prSet>
      <dgm:spPr/>
    </dgm:pt>
    <dgm:pt modelId="{D7990504-AF81-4BAA-91B7-E9E9F2A6F93C}" type="pres">
      <dgm:prSet presAssocID="{894DC25A-81A9-46AF-84E4-5A7BA5D1A4C1}" presName="node" presStyleLbl="vennNode1" presStyleIdx="2" presStyleCnt="6" custScaleX="164240" custScaleY="138745" custRadScaleRad="99001" custRadScaleInc="2603">
        <dgm:presLayoutVars>
          <dgm:bulletEnabled val="1"/>
        </dgm:presLayoutVars>
      </dgm:prSet>
      <dgm:spPr/>
    </dgm:pt>
    <dgm:pt modelId="{F0B9653D-C764-41A1-BDD7-04104387D745}" type="pres">
      <dgm:prSet presAssocID="{F259E3C5-CEA2-41F6-AA4C-5C5B7650BFFF}" presName="node" presStyleLbl="vennNode1" presStyleIdx="3" presStyleCnt="6" custScaleX="173242" custScaleY="138745" custRadScaleRad="106673" custRadScaleInc="-8481">
        <dgm:presLayoutVars>
          <dgm:bulletEnabled val="1"/>
        </dgm:presLayoutVars>
      </dgm:prSet>
      <dgm:spPr/>
    </dgm:pt>
    <dgm:pt modelId="{C73A5323-754C-4973-A6C6-9CBD3D836C2B}" type="pres">
      <dgm:prSet presAssocID="{5FC597A8-693E-4FA5-92C5-48E4C9493BEB}" presName="node" presStyleLbl="vennNode1" presStyleIdx="4" presStyleCnt="6" custScaleX="164240" custScaleY="138745">
        <dgm:presLayoutVars>
          <dgm:bulletEnabled val="1"/>
        </dgm:presLayoutVars>
      </dgm:prSet>
      <dgm:spPr/>
    </dgm:pt>
    <dgm:pt modelId="{57E5B0F9-A60B-43D3-98D1-3291C019F007}" type="pres">
      <dgm:prSet presAssocID="{A98EFC19-9DDB-45C2-975F-1DB8BA25F361}" presName="node" presStyleLbl="vennNode1" presStyleIdx="5" presStyleCnt="6" custScaleX="164240" custScaleY="138745" custRadScaleRad="97982" custRadScaleInc="-5670">
        <dgm:presLayoutVars>
          <dgm:bulletEnabled val="1"/>
        </dgm:presLayoutVars>
      </dgm:prSet>
      <dgm:spPr/>
    </dgm:pt>
  </dgm:ptLst>
  <dgm:cxnLst>
    <dgm:cxn modelId="{6806342C-7A3A-4053-AA0D-6CB10855349A}" srcId="{8964B6BB-5BEE-4CA0-B0CB-5B3177F59A9F}" destId="{894DC25A-81A9-46AF-84E4-5A7BA5D1A4C1}" srcOrd="1" destOrd="0" parTransId="{769AE2E3-42A0-4708-9234-2B270D082C75}" sibTransId="{497A3DBB-9FA8-4E83-A712-23EB0A8BCB27}"/>
    <dgm:cxn modelId="{718F155E-D2EE-4175-911A-8801EE02D62F}" type="presOf" srcId="{894DC25A-81A9-46AF-84E4-5A7BA5D1A4C1}" destId="{D7990504-AF81-4BAA-91B7-E9E9F2A6F93C}" srcOrd="0" destOrd="0" presId="urn:microsoft.com/office/officeart/2005/8/layout/radial3"/>
    <dgm:cxn modelId="{88CAC443-3E72-4A72-A8AD-F88F1CD52885}" srcId="{14E16ADF-6FF2-4D3F-90B7-EC647D07BD1A}" destId="{8964B6BB-5BEE-4CA0-B0CB-5B3177F59A9F}" srcOrd="0" destOrd="0" parTransId="{58202296-1B40-4D84-9FFF-D0DF158AE578}" sibTransId="{67C7F292-4AA0-4CC7-B06E-641D1095A2D6}"/>
    <dgm:cxn modelId="{E6F11D47-C233-4C89-A1E9-279E2AA38023}" type="presOf" srcId="{510B237E-D12E-4438-B952-ED2568872EE3}" destId="{1802AF37-F795-4382-8F48-1E2008EF3CDD}" srcOrd="0" destOrd="0" presId="urn:microsoft.com/office/officeart/2005/8/layout/radial3"/>
    <dgm:cxn modelId="{3DF0A54B-2770-4129-AB59-644D8D315E67}" srcId="{8964B6BB-5BEE-4CA0-B0CB-5B3177F59A9F}" destId="{A98EFC19-9DDB-45C2-975F-1DB8BA25F361}" srcOrd="4" destOrd="0" parTransId="{81273B1D-4564-4251-90C7-B5A0BF22DB4A}" sibTransId="{B8A32F19-81DE-4EEE-B852-A86BC05642EC}"/>
    <dgm:cxn modelId="{7276404D-7491-48FD-8B60-79B14D2B7700}" srcId="{8964B6BB-5BEE-4CA0-B0CB-5B3177F59A9F}" destId="{F259E3C5-CEA2-41F6-AA4C-5C5B7650BFFF}" srcOrd="2" destOrd="0" parTransId="{1FC29A5A-992B-445D-B008-64BC637E632E}" sibTransId="{7067368B-B838-4F29-B732-CCAB9105C496}"/>
    <dgm:cxn modelId="{AFEF8770-36C6-4977-BA8A-E49FEF24708F}" type="presOf" srcId="{14E16ADF-6FF2-4D3F-90B7-EC647D07BD1A}" destId="{5FD5C7D2-5ECB-4B9E-87A5-B1F56717A321}" srcOrd="0" destOrd="0" presId="urn:microsoft.com/office/officeart/2005/8/layout/radial3"/>
    <dgm:cxn modelId="{88A03F73-E255-432C-946A-65FBEB87A0A2}" srcId="{8964B6BB-5BEE-4CA0-B0CB-5B3177F59A9F}" destId="{5FC597A8-693E-4FA5-92C5-48E4C9493BEB}" srcOrd="3" destOrd="0" parTransId="{6059F441-0410-43A6-BDCF-3F862D5C2EA9}" sibTransId="{88E30E3B-CAE2-40BD-A3E9-644D4F2F28EC}"/>
    <dgm:cxn modelId="{8F365375-4C52-4B25-BE6D-A0BC00855707}" type="presOf" srcId="{F259E3C5-CEA2-41F6-AA4C-5C5B7650BFFF}" destId="{F0B9653D-C764-41A1-BDD7-04104387D745}" srcOrd="0" destOrd="0" presId="urn:microsoft.com/office/officeart/2005/8/layout/radial3"/>
    <dgm:cxn modelId="{DD5DD77D-B58D-4752-9F6E-6973464DC3CB}" type="presOf" srcId="{8964B6BB-5BEE-4CA0-B0CB-5B3177F59A9F}" destId="{95766B3D-2050-4C5B-B18F-255BFA041D81}" srcOrd="0" destOrd="0" presId="urn:microsoft.com/office/officeart/2005/8/layout/radial3"/>
    <dgm:cxn modelId="{6779FA7D-3F6A-49FB-BD80-77BE7C02439D}" type="presOf" srcId="{A98EFC19-9DDB-45C2-975F-1DB8BA25F361}" destId="{57E5B0F9-A60B-43D3-98D1-3291C019F007}" srcOrd="0" destOrd="0" presId="urn:microsoft.com/office/officeart/2005/8/layout/radial3"/>
    <dgm:cxn modelId="{1B16E793-CC5E-4E13-9587-21E226B44B3C}" type="presOf" srcId="{5FC597A8-693E-4FA5-92C5-48E4C9493BEB}" destId="{C73A5323-754C-4973-A6C6-9CBD3D836C2B}" srcOrd="0" destOrd="0" presId="urn:microsoft.com/office/officeart/2005/8/layout/radial3"/>
    <dgm:cxn modelId="{B287ECF4-765B-4925-BCCA-BF67BF78773D}" srcId="{8964B6BB-5BEE-4CA0-B0CB-5B3177F59A9F}" destId="{510B237E-D12E-4438-B952-ED2568872EE3}" srcOrd="0" destOrd="0" parTransId="{C38055D9-A62C-4228-989C-C216AD5C5233}" sibTransId="{9070B337-D50E-4B58-B570-7465701BE379}"/>
    <dgm:cxn modelId="{91502F50-D869-419E-8B5A-B23EBD2BD94C}" type="presParOf" srcId="{5FD5C7D2-5ECB-4B9E-87A5-B1F56717A321}" destId="{09A61E0A-88AD-4483-AE7A-D2A867BFF7F8}" srcOrd="0" destOrd="0" presId="urn:microsoft.com/office/officeart/2005/8/layout/radial3"/>
    <dgm:cxn modelId="{64A243D5-6785-4535-9169-ED00DB4A1F86}" type="presParOf" srcId="{09A61E0A-88AD-4483-AE7A-D2A867BFF7F8}" destId="{95766B3D-2050-4C5B-B18F-255BFA041D81}" srcOrd="0" destOrd="0" presId="urn:microsoft.com/office/officeart/2005/8/layout/radial3"/>
    <dgm:cxn modelId="{21E21AEF-2566-43FB-9E71-3C4F424D3CA4}" type="presParOf" srcId="{09A61E0A-88AD-4483-AE7A-D2A867BFF7F8}" destId="{1802AF37-F795-4382-8F48-1E2008EF3CDD}" srcOrd="1" destOrd="0" presId="urn:microsoft.com/office/officeart/2005/8/layout/radial3"/>
    <dgm:cxn modelId="{52EC2EEE-DEAE-4DF7-A019-FE5C700A1754}" type="presParOf" srcId="{09A61E0A-88AD-4483-AE7A-D2A867BFF7F8}" destId="{D7990504-AF81-4BAA-91B7-E9E9F2A6F93C}" srcOrd="2" destOrd="0" presId="urn:microsoft.com/office/officeart/2005/8/layout/radial3"/>
    <dgm:cxn modelId="{C7526235-C55B-4FA2-8328-E1D1657F12AE}" type="presParOf" srcId="{09A61E0A-88AD-4483-AE7A-D2A867BFF7F8}" destId="{F0B9653D-C764-41A1-BDD7-04104387D745}" srcOrd="3" destOrd="0" presId="urn:microsoft.com/office/officeart/2005/8/layout/radial3"/>
    <dgm:cxn modelId="{44EA626D-5879-4A71-B4C4-5D73F457CA86}" type="presParOf" srcId="{09A61E0A-88AD-4483-AE7A-D2A867BFF7F8}" destId="{C73A5323-754C-4973-A6C6-9CBD3D836C2B}" srcOrd="4" destOrd="0" presId="urn:microsoft.com/office/officeart/2005/8/layout/radial3"/>
    <dgm:cxn modelId="{7B76DBD5-8B14-401C-8525-EF4DEC22D2D8}" type="presParOf" srcId="{09A61E0A-88AD-4483-AE7A-D2A867BFF7F8}" destId="{57E5B0F9-A60B-43D3-98D1-3291C019F007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EB2F75-F0CF-4D0E-908A-56C020242C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1AA32-A1CC-45C8-BC7F-DEF0C7BD11C8}">
      <dgm:prSet phldrT="[Text]" custT="1"/>
      <dgm:spPr>
        <a:solidFill>
          <a:srgbClr val="24E424"/>
        </a:solidFill>
      </dgm:spPr>
      <dgm:t>
        <a:bodyPr/>
        <a:lstStyle/>
        <a:p>
          <a:r>
            <a:rPr lang="en-US" sz="4800" dirty="0" err="1">
              <a:latin typeface="NikoshBAN" panose="02000000000000000000" pitchFamily="2" charset="0"/>
              <a:cs typeface="NikoshBAN" panose="02000000000000000000" pitchFamily="2" charset="0"/>
            </a:rPr>
            <a:t>বিশেষ্য</a:t>
          </a:r>
          <a:r>
            <a:rPr lang="en-US" sz="48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</a:p>
      </dgm:t>
    </dgm:pt>
    <dgm:pt modelId="{779E8AF5-84A4-4B24-A7D8-F19ABB8EB37D}" type="parTrans" cxnId="{FA76FD31-6219-493E-B7CC-9BD514BE79A4}">
      <dgm:prSet/>
      <dgm:spPr/>
      <dgm:t>
        <a:bodyPr/>
        <a:lstStyle/>
        <a:p>
          <a:endParaRPr lang="en-US"/>
        </a:p>
      </dgm:t>
    </dgm:pt>
    <dgm:pt modelId="{89811FCB-A6B6-41A1-B1CF-CD3D2281FDB1}" type="sibTrans" cxnId="{FA76FD31-6219-493E-B7CC-9BD514BE79A4}">
      <dgm:prSet/>
      <dgm:spPr/>
      <dgm:t>
        <a:bodyPr/>
        <a:lstStyle/>
        <a:p>
          <a:endParaRPr lang="en-US"/>
        </a:p>
      </dgm:t>
    </dgm:pt>
    <dgm:pt modelId="{167C7255-9DEC-4245-A4E5-2FBF9612D55A}">
      <dgm:prSet phldrT="[Text]"/>
      <dgm:spPr>
        <a:ln w="38100"/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কিছুর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নামকে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বিশেষ্য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gm:t>
    </dgm:pt>
    <dgm:pt modelId="{DA6A3873-EBD0-4DF0-AAD2-ED1F5F66A3E9}" type="parTrans" cxnId="{4D87D006-4D26-4C08-ABCA-A6F917E7246D}">
      <dgm:prSet/>
      <dgm:spPr/>
      <dgm:t>
        <a:bodyPr/>
        <a:lstStyle/>
        <a:p>
          <a:endParaRPr lang="en-US"/>
        </a:p>
      </dgm:t>
    </dgm:pt>
    <dgm:pt modelId="{B75DCEE0-7AD7-4D00-8329-7705BB643BAE}" type="sibTrans" cxnId="{4D87D006-4D26-4C08-ABCA-A6F917E7246D}">
      <dgm:prSet/>
      <dgm:spPr/>
      <dgm:t>
        <a:bodyPr/>
        <a:lstStyle/>
        <a:p>
          <a:endParaRPr lang="en-US"/>
        </a:p>
      </dgm:t>
    </dgm:pt>
    <dgm:pt modelId="{AF27B77F-9B63-4F0C-BC91-BA5C5BAD0AFA}" type="pres">
      <dgm:prSet presAssocID="{D4EB2F75-F0CF-4D0E-908A-56C020242CE9}" presName="list" presStyleCnt="0">
        <dgm:presLayoutVars>
          <dgm:dir/>
          <dgm:animLvl val="lvl"/>
        </dgm:presLayoutVars>
      </dgm:prSet>
      <dgm:spPr/>
    </dgm:pt>
    <dgm:pt modelId="{80B81F73-4A53-415F-A523-F04C6E61B46C}" type="pres">
      <dgm:prSet presAssocID="{C381AA32-A1CC-45C8-BC7F-DEF0C7BD11C8}" presName="posSpace" presStyleCnt="0"/>
      <dgm:spPr/>
    </dgm:pt>
    <dgm:pt modelId="{6F0F4043-9791-49EB-B8F4-728C0E5B2C32}" type="pres">
      <dgm:prSet presAssocID="{C381AA32-A1CC-45C8-BC7F-DEF0C7BD11C8}" presName="vertFlow" presStyleCnt="0"/>
      <dgm:spPr/>
    </dgm:pt>
    <dgm:pt modelId="{937329D8-96E3-4C68-A143-7C2AB72F3F2A}" type="pres">
      <dgm:prSet presAssocID="{C381AA32-A1CC-45C8-BC7F-DEF0C7BD11C8}" presName="topSpace" presStyleCnt="0"/>
      <dgm:spPr/>
    </dgm:pt>
    <dgm:pt modelId="{42B9B53B-2D9A-46FD-A76E-575E28296B32}" type="pres">
      <dgm:prSet presAssocID="{C381AA32-A1CC-45C8-BC7F-DEF0C7BD11C8}" presName="firstComp" presStyleCnt="0"/>
      <dgm:spPr/>
    </dgm:pt>
    <dgm:pt modelId="{C019F062-ADC4-4039-9E99-1765259C3A1E}" type="pres">
      <dgm:prSet presAssocID="{C381AA32-A1CC-45C8-BC7F-DEF0C7BD11C8}" presName="firstChild" presStyleLbl="bgAccFollowNode1" presStyleIdx="0" presStyleCnt="1" custLinFactNeighborX="4267" custLinFactNeighborY="5689"/>
      <dgm:spPr/>
    </dgm:pt>
    <dgm:pt modelId="{AF84A855-E5E1-4189-BC1B-60FE9BF9F08D}" type="pres">
      <dgm:prSet presAssocID="{C381AA32-A1CC-45C8-BC7F-DEF0C7BD11C8}" presName="firstChildTx" presStyleLbl="bgAccFollowNode1" presStyleIdx="0" presStyleCnt="1">
        <dgm:presLayoutVars>
          <dgm:bulletEnabled val="1"/>
        </dgm:presLayoutVars>
      </dgm:prSet>
      <dgm:spPr/>
    </dgm:pt>
    <dgm:pt modelId="{A7021E4D-7BB2-41E3-BD9E-C363471AB23F}" type="pres">
      <dgm:prSet presAssocID="{C381AA32-A1CC-45C8-BC7F-DEF0C7BD11C8}" presName="negSpace" presStyleCnt="0"/>
      <dgm:spPr/>
    </dgm:pt>
    <dgm:pt modelId="{63763166-06D9-49AA-939D-2072C3BC2840}" type="pres">
      <dgm:prSet presAssocID="{C381AA32-A1CC-45C8-BC7F-DEF0C7BD11C8}" presName="circle" presStyleLbl="node1" presStyleIdx="0" presStyleCnt="1"/>
      <dgm:spPr/>
    </dgm:pt>
  </dgm:ptLst>
  <dgm:cxnLst>
    <dgm:cxn modelId="{4D87D006-4D26-4C08-ABCA-A6F917E7246D}" srcId="{C381AA32-A1CC-45C8-BC7F-DEF0C7BD11C8}" destId="{167C7255-9DEC-4245-A4E5-2FBF9612D55A}" srcOrd="0" destOrd="0" parTransId="{DA6A3873-EBD0-4DF0-AAD2-ED1F5F66A3E9}" sibTransId="{B75DCEE0-7AD7-4D00-8329-7705BB643BAE}"/>
    <dgm:cxn modelId="{05530E16-CDD4-466C-B192-43BECAE691D0}" type="presOf" srcId="{D4EB2F75-F0CF-4D0E-908A-56C020242CE9}" destId="{AF27B77F-9B63-4F0C-BC91-BA5C5BAD0AFA}" srcOrd="0" destOrd="0" presId="urn:microsoft.com/office/officeart/2005/8/layout/hList9"/>
    <dgm:cxn modelId="{A22EB118-3FA2-45C9-AA35-415FDCA8C265}" type="presOf" srcId="{167C7255-9DEC-4245-A4E5-2FBF9612D55A}" destId="{C019F062-ADC4-4039-9E99-1765259C3A1E}" srcOrd="0" destOrd="0" presId="urn:microsoft.com/office/officeart/2005/8/layout/hList9"/>
    <dgm:cxn modelId="{FA76FD31-6219-493E-B7CC-9BD514BE79A4}" srcId="{D4EB2F75-F0CF-4D0E-908A-56C020242CE9}" destId="{C381AA32-A1CC-45C8-BC7F-DEF0C7BD11C8}" srcOrd="0" destOrd="0" parTransId="{779E8AF5-84A4-4B24-A7D8-F19ABB8EB37D}" sibTransId="{89811FCB-A6B6-41A1-B1CF-CD3D2281FDB1}"/>
    <dgm:cxn modelId="{DF6F7E80-0B8A-45E1-9FDE-C8F3AB280CA9}" type="presOf" srcId="{167C7255-9DEC-4245-A4E5-2FBF9612D55A}" destId="{AF84A855-E5E1-4189-BC1B-60FE9BF9F08D}" srcOrd="1" destOrd="0" presId="urn:microsoft.com/office/officeart/2005/8/layout/hList9"/>
    <dgm:cxn modelId="{7B0A7C8A-010C-4B43-AA3A-6FE96ADEB3F2}" type="presOf" srcId="{C381AA32-A1CC-45C8-BC7F-DEF0C7BD11C8}" destId="{63763166-06D9-49AA-939D-2072C3BC2840}" srcOrd="0" destOrd="0" presId="urn:microsoft.com/office/officeart/2005/8/layout/hList9"/>
    <dgm:cxn modelId="{95ECA692-F57E-45E8-BD73-56FC89778CF5}" type="presParOf" srcId="{AF27B77F-9B63-4F0C-BC91-BA5C5BAD0AFA}" destId="{80B81F73-4A53-415F-A523-F04C6E61B46C}" srcOrd="0" destOrd="0" presId="urn:microsoft.com/office/officeart/2005/8/layout/hList9"/>
    <dgm:cxn modelId="{7032EDC1-FF4B-4954-B718-764A7AAD4EC0}" type="presParOf" srcId="{AF27B77F-9B63-4F0C-BC91-BA5C5BAD0AFA}" destId="{6F0F4043-9791-49EB-B8F4-728C0E5B2C32}" srcOrd="1" destOrd="0" presId="urn:microsoft.com/office/officeart/2005/8/layout/hList9"/>
    <dgm:cxn modelId="{56DDC3DF-AB08-4DD9-89A6-5FBADDD581AA}" type="presParOf" srcId="{6F0F4043-9791-49EB-B8F4-728C0E5B2C32}" destId="{937329D8-96E3-4C68-A143-7C2AB72F3F2A}" srcOrd="0" destOrd="0" presId="urn:microsoft.com/office/officeart/2005/8/layout/hList9"/>
    <dgm:cxn modelId="{07693E56-BBF7-4F3F-9311-341C8A3EBC8D}" type="presParOf" srcId="{6F0F4043-9791-49EB-B8F4-728C0E5B2C32}" destId="{42B9B53B-2D9A-46FD-A76E-575E28296B32}" srcOrd="1" destOrd="0" presId="urn:microsoft.com/office/officeart/2005/8/layout/hList9"/>
    <dgm:cxn modelId="{552105AD-071A-4A28-B0D7-86BBD631F7D9}" type="presParOf" srcId="{42B9B53B-2D9A-46FD-A76E-575E28296B32}" destId="{C019F062-ADC4-4039-9E99-1765259C3A1E}" srcOrd="0" destOrd="0" presId="urn:microsoft.com/office/officeart/2005/8/layout/hList9"/>
    <dgm:cxn modelId="{F7C14239-A55D-4E24-95C6-53F46FC148C3}" type="presParOf" srcId="{42B9B53B-2D9A-46FD-A76E-575E28296B32}" destId="{AF84A855-E5E1-4189-BC1B-60FE9BF9F08D}" srcOrd="1" destOrd="0" presId="urn:microsoft.com/office/officeart/2005/8/layout/hList9"/>
    <dgm:cxn modelId="{F52FC552-4BF8-42CD-975D-62F362CFA384}" type="presParOf" srcId="{AF27B77F-9B63-4F0C-BC91-BA5C5BAD0AFA}" destId="{A7021E4D-7BB2-41E3-BD9E-C363471AB23F}" srcOrd="2" destOrd="0" presId="urn:microsoft.com/office/officeart/2005/8/layout/hList9"/>
    <dgm:cxn modelId="{0671D317-8A6B-4AC9-B010-A7927DE00F44}" type="presParOf" srcId="{AF27B77F-9B63-4F0C-BC91-BA5C5BAD0AFA}" destId="{63763166-06D9-49AA-939D-2072C3BC284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EB2F75-F0CF-4D0E-908A-56C020242C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1AA32-A1CC-45C8-BC7F-DEF0C7BD11C8}">
      <dgm:prSet phldrT="[Text]"/>
      <dgm:spPr>
        <a:solidFill>
          <a:srgbClr val="FF99CC"/>
        </a:solidFill>
        <a:ln w="12700"/>
      </dgm:spPr>
      <dgm:t>
        <a:bodyPr/>
        <a:lstStyle/>
        <a:p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বিশেষণ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</a:p>
      </dgm:t>
    </dgm:pt>
    <dgm:pt modelId="{779E8AF5-84A4-4B24-A7D8-F19ABB8EB37D}" type="parTrans" cxnId="{FA76FD31-6219-493E-B7CC-9BD514BE79A4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89811FCB-A6B6-41A1-B1CF-CD3D2281FDB1}" type="sibTrans" cxnId="{FA76FD31-6219-493E-B7CC-9BD514BE79A4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167C7255-9DEC-4245-A4E5-2FBF9612D55A}">
      <dgm:prSet phldrT="[Text]"/>
      <dgm:spPr>
        <a:ln w="38100"/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বিশেষ্য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দোষ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গু্‌ন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gm:t>
    </dgm:pt>
    <dgm:pt modelId="{DA6A3873-EBD0-4DF0-AAD2-ED1F5F66A3E9}" type="parTrans" cxnId="{4D87D006-4D26-4C08-ABCA-A6F917E7246D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B75DCEE0-7AD7-4D00-8329-7705BB643BAE}" type="sibTrans" cxnId="{4D87D006-4D26-4C08-ABCA-A6F917E7246D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AF27B77F-9B63-4F0C-BC91-BA5C5BAD0AFA}" type="pres">
      <dgm:prSet presAssocID="{D4EB2F75-F0CF-4D0E-908A-56C020242CE9}" presName="list" presStyleCnt="0">
        <dgm:presLayoutVars>
          <dgm:dir/>
          <dgm:animLvl val="lvl"/>
        </dgm:presLayoutVars>
      </dgm:prSet>
      <dgm:spPr/>
    </dgm:pt>
    <dgm:pt modelId="{80B81F73-4A53-415F-A523-F04C6E61B46C}" type="pres">
      <dgm:prSet presAssocID="{C381AA32-A1CC-45C8-BC7F-DEF0C7BD11C8}" presName="posSpace" presStyleCnt="0"/>
      <dgm:spPr/>
    </dgm:pt>
    <dgm:pt modelId="{6F0F4043-9791-49EB-B8F4-728C0E5B2C32}" type="pres">
      <dgm:prSet presAssocID="{C381AA32-A1CC-45C8-BC7F-DEF0C7BD11C8}" presName="vertFlow" presStyleCnt="0"/>
      <dgm:spPr/>
    </dgm:pt>
    <dgm:pt modelId="{937329D8-96E3-4C68-A143-7C2AB72F3F2A}" type="pres">
      <dgm:prSet presAssocID="{C381AA32-A1CC-45C8-BC7F-DEF0C7BD11C8}" presName="topSpace" presStyleCnt="0"/>
      <dgm:spPr/>
    </dgm:pt>
    <dgm:pt modelId="{42B9B53B-2D9A-46FD-A76E-575E28296B32}" type="pres">
      <dgm:prSet presAssocID="{C381AA32-A1CC-45C8-BC7F-DEF0C7BD11C8}" presName="firstComp" presStyleCnt="0"/>
      <dgm:spPr/>
    </dgm:pt>
    <dgm:pt modelId="{C019F062-ADC4-4039-9E99-1765259C3A1E}" type="pres">
      <dgm:prSet presAssocID="{C381AA32-A1CC-45C8-BC7F-DEF0C7BD11C8}" presName="firstChild" presStyleLbl="bgAccFollowNode1" presStyleIdx="0" presStyleCnt="1"/>
      <dgm:spPr/>
    </dgm:pt>
    <dgm:pt modelId="{AF84A855-E5E1-4189-BC1B-60FE9BF9F08D}" type="pres">
      <dgm:prSet presAssocID="{C381AA32-A1CC-45C8-BC7F-DEF0C7BD11C8}" presName="firstChildTx" presStyleLbl="bgAccFollowNode1" presStyleIdx="0" presStyleCnt="1">
        <dgm:presLayoutVars>
          <dgm:bulletEnabled val="1"/>
        </dgm:presLayoutVars>
      </dgm:prSet>
      <dgm:spPr/>
    </dgm:pt>
    <dgm:pt modelId="{A7021E4D-7BB2-41E3-BD9E-C363471AB23F}" type="pres">
      <dgm:prSet presAssocID="{C381AA32-A1CC-45C8-BC7F-DEF0C7BD11C8}" presName="negSpace" presStyleCnt="0"/>
      <dgm:spPr/>
    </dgm:pt>
    <dgm:pt modelId="{63763166-06D9-49AA-939D-2072C3BC2840}" type="pres">
      <dgm:prSet presAssocID="{C381AA32-A1CC-45C8-BC7F-DEF0C7BD11C8}" presName="circle" presStyleLbl="node1" presStyleIdx="0" presStyleCnt="1"/>
      <dgm:spPr/>
    </dgm:pt>
  </dgm:ptLst>
  <dgm:cxnLst>
    <dgm:cxn modelId="{4D87D006-4D26-4C08-ABCA-A6F917E7246D}" srcId="{C381AA32-A1CC-45C8-BC7F-DEF0C7BD11C8}" destId="{167C7255-9DEC-4245-A4E5-2FBF9612D55A}" srcOrd="0" destOrd="0" parTransId="{DA6A3873-EBD0-4DF0-AAD2-ED1F5F66A3E9}" sibTransId="{B75DCEE0-7AD7-4D00-8329-7705BB643BAE}"/>
    <dgm:cxn modelId="{05530E16-CDD4-466C-B192-43BECAE691D0}" type="presOf" srcId="{D4EB2F75-F0CF-4D0E-908A-56C020242CE9}" destId="{AF27B77F-9B63-4F0C-BC91-BA5C5BAD0AFA}" srcOrd="0" destOrd="0" presId="urn:microsoft.com/office/officeart/2005/8/layout/hList9"/>
    <dgm:cxn modelId="{A22EB118-3FA2-45C9-AA35-415FDCA8C265}" type="presOf" srcId="{167C7255-9DEC-4245-A4E5-2FBF9612D55A}" destId="{C019F062-ADC4-4039-9E99-1765259C3A1E}" srcOrd="0" destOrd="0" presId="urn:microsoft.com/office/officeart/2005/8/layout/hList9"/>
    <dgm:cxn modelId="{FA76FD31-6219-493E-B7CC-9BD514BE79A4}" srcId="{D4EB2F75-F0CF-4D0E-908A-56C020242CE9}" destId="{C381AA32-A1CC-45C8-BC7F-DEF0C7BD11C8}" srcOrd="0" destOrd="0" parTransId="{779E8AF5-84A4-4B24-A7D8-F19ABB8EB37D}" sibTransId="{89811FCB-A6B6-41A1-B1CF-CD3D2281FDB1}"/>
    <dgm:cxn modelId="{DF6F7E80-0B8A-45E1-9FDE-C8F3AB280CA9}" type="presOf" srcId="{167C7255-9DEC-4245-A4E5-2FBF9612D55A}" destId="{AF84A855-E5E1-4189-BC1B-60FE9BF9F08D}" srcOrd="1" destOrd="0" presId="urn:microsoft.com/office/officeart/2005/8/layout/hList9"/>
    <dgm:cxn modelId="{7B0A7C8A-010C-4B43-AA3A-6FE96ADEB3F2}" type="presOf" srcId="{C381AA32-A1CC-45C8-BC7F-DEF0C7BD11C8}" destId="{63763166-06D9-49AA-939D-2072C3BC2840}" srcOrd="0" destOrd="0" presId="urn:microsoft.com/office/officeart/2005/8/layout/hList9"/>
    <dgm:cxn modelId="{95ECA692-F57E-45E8-BD73-56FC89778CF5}" type="presParOf" srcId="{AF27B77F-9B63-4F0C-BC91-BA5C5BAD0AFA}" destId="{80B81F73-4A53-415F-A523-F04C6E61B46C}" srcOrd="0" destOrd="0" presId="urn:microsoft.com/office/officeart/2005/8/layout/hList9"/>
    <dgm:cxn modelId="{7032EDC1-FF4B-4954-B718-764A7AAD4EC0}" type="presParOf" srcId="{AF27B77F-9B63-4F0C-BC91-BA5C5BAD0AFA}" destId="{6F0F4043-9791-49EB-B8F4-728C0E5B2C32}" srcOrd="1" destOrd="0" presId="urn:microsoft.com/office/officeart/2005/8/layout/hList9"/>
    <dgm:cxn modelId="{56DDC3DF-AB08-4DD9-89A6-5FBADDD581AA}" type="presParOf" srcId="{6F0F4043-9791-49EB-B8F4-728C0E5B2C32}" destId="{937329D8-96E3-4C68-A143-7C2AB72F3F2A}" srcOrd="0" destOrd="0" presId="urn:microsoft.com/office/officeart/2005/8/layout/hList9"/>
    <dgm:cxn modelId="{07693E56-BBF7-4F3F-9311-341C8A3EBC8D}" type="presParOf" srcId="{6F0F4043-9791-49EB-B8F4-728C0E5B2C32}" destId="{42B9B53B-2D9A-46FD-A76E-575E28296B32}" srcOrd="1" destOrd="0" presId="urn:microsoft.com/office/officeart/2005/8/layout/hList9"/>
    <dgm:cxn modelId="{552105AD-071A-4A28-B0D7-86BBD631F7D9}" type="presParOf" srcId="{42B9B53B-2D9A-46FD-A76E-575E28296B32}" destId="{C019F062-ADC4-4039-9E99-1765259C3A1E}" srcOrd="0" destOrd="0" presId="urn:microsoft.com/office/officeart/2005/8/layout/hList9"/>
    <dgm:cxn modelId="{F7C14239-A55D-4E24-95C6-53F46FC148C3}" type="presParOf" srcId="{42B9B53B-2D9A-46FD-A76E-575E28296B32}" destId="{AF84A855-E5E1-4189-BC1B-60FE9BF9F08D}" srcOrd="1" destOrd="0" presId="urn:microsoft.com/office/officeart/2005/8/layout/hList9"/>
    <dgm:cxn modelId="{F52FC552-4BF8-42CD-975D-62F362CFA384}" type="presParOf" srcId="{AF27B77F-9B63-4F0C-BC91-BA5C5BAD0AFA}" destId="{A7021E4D-7BB2-41E3-BD9E-C363471AB23F}" srcOrd="2" destOrd="0" presId="urn:microsoft.com/office/officeart/2005/8/layout/hList9"/>
    <dgm:cxn modelId="{0671D317-8A6B-4AC9-B010-A7927DE00F44}" type="presParOf" srcId="{AF27B77F-9B63-4F0C-BC91-BA5C5BAD0AFA}" destId="{63763166-06D9-49AA-939D-2072C3BC284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EB2F75-F0CF-4D0E-908A-56C020242C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1AA32-A1CC-45C8-BC7F-DEF0C7BD11C8}">
      <dgm:prSet phldrT="[Text]" custT="1"/>
      <dgm:spPr>
        <a:solidFill>
          <a:srgbClr val="00B0F0"/>
        </a:solidFill>
        <a:ln w="57150"/>
      </dgm:spPr>
      <dgm:t>
        <a:bodyPr/>
        <a:lstStyle/>
        <a:p>
          <a:r>
            <a:rPr lang="en-US" sz="4800" dirty="0" err="1">
              <a:latin typeface="NikoshBAN" panose="02000000000000000000" pitchFamily="2" charset="0"/>
              <a:cs typeface="NikoshBAN" panose="02000000000000000000" pitchFamily="2" charset="0"/>
            </a:rPr>
            <a:t>সর্বনাম</a:t>
          </a:r>
          <a:r>
            <a:rPr lang="en-US" sz="4800" dirty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</a:p>
      </dgm:t>
    </dgm:pt>
    <dgm:pt modelId="{779E8AF5-84A4-4B24-A7D8-F19ABB8EB37D}" type="parTrans" cxnId="{FA76FD31-6219-493E-B7CC-9BD514BE79A4}">
      <dgm:prSet/>
      <dgm:spPr/>
      <dgm:t>
        <a:bodyPr/>
        <a:lstStyle/>
        <a:p>
          <a:endParaRPr lang="en-US"/>
        </a:p>
      </dgm:t>
    </dgm:pt>
    <dgm:pt modelId="{89811FCB-A6B6-41A1-B1CF-CD3D2281FDB1}" type="sibTrans" cxnId="{FA76FD31-6219-493E-B7CC-9BD514BE79A4}">
      <dgm:prSet/>
      <dgm:spPr/>
      <dgm:t>
        <a:bodyPr/>
        <a:lstStyle/>
        <a:p>
          <a:endParaRPr lang="en-US"/>
        </a:p>
      </dgm:t>
    </dgm:pt>
    <dgm:pt modelId="{167C7255-9DEC-4245-A4E5-2FBF9612D55A}">
      <dgm:prSet phldrT="[Text]"/>
      <dgm:spPr>
        <a:ln w="38100"/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বাক্যে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নামের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পরিবর্তে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বসানো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gm:t>
    </dgm:pt>
    <dgm:pt modelId="{DA6A3873-EBD0-4DF0-AAD2-ED1F5F66A3E9}" type="parTrans" cxnId="{4D87D006-4D26-4C08-ABCA-A6F917E7246D}">
      <dgm:prSet/>
      <dgm:spPr/>
      <dgm:t>
        <a:bodyPr/>
        <a:lstStyle/>
        <a:p>
          <a:endParaRPr lang="en-US"/>
        </a:p>
      </dgm:t>
    </dgm:pt>
    <dgm:pt modelId="{B75DCEE0-7AD7-4D00-8329-7705BB643BAE}" type="sibTrans" cxnId="{4D87D006-4D26-4C08-ABCA-A6F917E7246D}">
      <dgm:prSet/>
      <dgm:spPr/>
      <dgm:t>
        <a:bodyPr/>
        <a:lstStyle/>
        <a:p>
          <a:endParaRPr lang="en-US"/>
        </a:p>
      </dgm:t>
    </dgm:pt>
    <dgm:pt modelId="{AF27B77F-9B63-4F0C-BC91-BA5C5BAD0AFA}" type="pres">
      <dgm:prSet presAssocID="{D4EB2F75-F0CF-4D0E-908A-56C020242CE9}" presName="list" presStyleCnt="0">
        <dgm:presLayoutVars>
          <dgm:dir/>
          <dgm:animLvl val="lvl"/>
        </dgm:presLayoutVars>
      </dgm:prSet>
      <dgm:spPr/>
    </dgm:pt>
    <dgm:pt modelId="{80B81F73-4A53-415F-A523-F04C6E61B46C}" type="pres">
      <dgm:prSet presAssocID="{C381AA32-A1CC-45C8-BC7F-DEF0C7BD11C8}" presName="posSpace" presStyleCnt="0"/>
      <dgm:spPr/>
    </dgm:pt>
    <dgm:pt modelId="{6F0F4043-9791-49EB-B8F4-728C0E5B2C32}" type="pres">
      <dgm:prSet presAssocID="{C381AA32-A1CC-45C8-BC7F-DEF0C7BD11C8}" presName="vertFlow" presStyleCnt="0"/>
      <dgm:spPr/>
    </dgm:pt>
    <dgm:pt modelId="{937329D8-96E3-4C68-A143-7C2AB72F3F2A}" type="pres">
      <dgm:prSet presAssocID="{C381AA32-A1CC-45C8-BC7F-DEF0C7BD11C8}" presName="topSpace" presStyleCnt="0"/>
      <dgm:spPr/>
    </dgm:pt>
    <dgm:pt modelId="{42B9B53B-2D9A-46FD-A76E-575E28296B32}" type="pres">
      <dgm:prSet presAssocID="{C381AA32-A1CC-45C8-BC7F-DEF0C7BD11C8}" presName="firstComp" presStyleCnt="0"/>
      <dgm:spPr/>
    </dgm:pt>
    <dgm:pt modelId="{C019F062-ADC4-4039-9E99-1765259C3A1E}" type="pres">
      <dgm:prSet presAssocID="{C381AA32-A1CC-45C8-BC7F-DEF0C7BD11C8}" presName="firstChild" presStyleLbl="bgAccFollowNode1" presStyleIdx="0" presStyleCnt="1" custLinFactNeighborX="3728" custLinFactNeighborY="59"/>
      <dgm:spPr/>
    </dgm:pt>
    <dgm:pt modelId="{AF84A855-E5E1-4189-BC1B-60FE9BF9F08D}" type="pres">
      <dgm:prSet presAssocID="{C381AA32-A1CC-45C8-BC7F-DEF0C7BD11C8}" presName="firstChildTx" presStyleLbl="bgAccFollowNode1" presStyleIdx="0" presStyleCnt="1">
        <dgm:presLayoutVars>
          <dgm:bulletEnabled val="1"/>
        </dgm:presLayoutVars>
      </dgm:prSet>
      <dgm:spPr/>
    </dgm:pt>
    <dgm:pt modelId="{A7021E4D-7BB2-41E3-BD9E-C363471AB23F}" type="pres">
      <dgm:prSet presAssocID="{C381AA32-A1CC-45C8-BC7F-DEF0C7BD11C8}" presName="negSpace" presStyleCnt="0"/>
      <dgm:spPr/>
    </dgm:pt>
    <dgm:pt modelId="{63763166-06D9-49AA-939D-2072C3BC2840}" type="pres">
      <dgm:prSet presAssocID="{C381AA32-A1CC-45C8-BC7F-DEF0C7BD11C8}" presName="circle" presStyleLbl="node1" presStyleIdx="0" presStyleCnt="1"/>
      <dgm:spPr/>
    </dgm:pt>
  </dgm:ptLst>
  <dgm:cxnLst>
    <dgm:cxn modelId="{4D87D006-4D26-4C08-ABCA-A6F917E7246D}" srcId="{C381AA32-A1CC-45C8-BC7F-DEF0C7BD11C8}" destId="{167C7255-9DEC-4245-A4E5-2FBF9612D55A}" srcOrd="0" destOrd="0" parTransId="{DA6A3873-EBD0-4DF0-AAD2-ED1F5F66A3E9}" sibTransId="{B75DCEE0-7AD7-4D00-8329-7705BB643BAE}"/>
    <dgm:cxn modelId="{05530E16-CDD4-466C-B192-43BECAE691D0}" type="presOf" srcId="{D4EB2F75-F0CF-4D0E-908A-56C020242CE9}" destId="{AF27B77F-9B63-4F0C-BC91-BA5C5BAD0AFA}" srcOrd="0" destOrd="0" presId="urn:microsoft.com/office/officeart/2005/8/layout/hList9"/>
    <dgm:cxn modelId="{A22EB118-3FA2-45C9-AA35-415FDCA8C265}" type="presOf" srcId="{167C7255-9DEC-4245-A4E5-2FBF9612D55A}" destId="{C019F062-ADC4-4039-9E99-1765259C3A1E}" srcOrd="0" destOrd="0" presId="urn:microsoft.com/office/officeart/2005/8/layout/hList9"/>
    <dgm:cxn modelId="{FA76FD31-6219-493E-B7CC-9BD514BE79A4}" srcId="{D4EB2F75-F0CF-4D0E-908A-56C020242CE9}" destId="{C381AA32-A1CC-45C8-BC7F-DEF0C7BD11C8}" srcOrd="0" destOrd="0" parTransId="{779E8AF5-84A4-4B24-A7D8-F19ABB8EB37D}" sibTransId="{89811FCB-A6B6-41A1-B1CF-CD3D2281FDB1}"/>
    <dgm:cxn modelId="{DF6F7E80-0B8A-45E1-9FDE-C8F3AB280CA9}" type="presOf" srcId="{167C7255-9DEC-4245-A4E5-2FBF9612D55A}" destId="{AF84A855-E5E1-4189-BC1B-60FE9BF9F08D}" srcOrd="1" destOrd="0" presId="urn:microsoft.com/office/officeart/2005/8/layout/hList9"/>
    <dgm:cxn modelId="{7B0A7C8A-010C-4B43-AA3A-6FE96ADEB3F2}" type="presOf" srcId="{C381AA32-A1CC-45C8-BC7F-DEF0C7BD11C8}" destId="{63763166-06D9-49AA-939D-2072C3BC2840}" srcOrd="0" destOrd="0" presId="urn:microsoft.com/office/officeart/2005/8/layout/hList9"/>
    <dgm:cxn modelId="{95ECA692-F57E-45E8-BD73-56FC89778CF5}" type="presParOf" srcId="{AF27B77F-9B63-4F0C-BC91-BA5C5BAD0AFA}" destId="{80B81F73-4A53-415F-A523-F04C6E61B46C}" srcOrd="0" destOrd="0" presId="urn:microsoft.com/office/officeart/2005/8/layout/hList9"/>
    <dgm:cxn modelId="{7032EDC1-FF4B-4954-B718-764A7AAD4EC0}" type="presParOf" srcId="{AF27B77F-9B63-4F0C-BC91-BA5C5BAD0AFA}" destId="{6F0F4043-9791-49EB-B8F4-728C0E5B2C32}" srcOrd="1" destOrd="0" presId="urn:microsoft.com/office/officeart/2005/8/layout/hList9"/>
    <dgm:cxn modelId="{56DDC3DF-AB08-4DD9-89A6-5FBADDD581AA}" type="presParOf" srcId="{6F0F4043-9791-49EB-B8F4-728C0E5B2C32}" destId="{937329D8-96E3-4C68-A143-7C2AB72F3F2A}" srcOrd="0" destOrd="0" presId="urn:microsoft.com/office/officeart/2005/8/layout/hList9"/>
    <dgm:cxn modelId="{07693E56-BBF7-4F3F-9311-341C8A3EBC8D}" type="presParOf" srcId="{6F0F4043-9791-49EB-B8F4-728C0E5B2C32}" destId="{42B9B53B-2D9A-46FD-A76E-575E28296B32}" srcOrd="1" destOrd="0" presId="urn:microsoft.com/office/officeart/2005/8/layout/hList9"/>
    <dgm:cxn modelId="{552105AD-071A-4A28-B0D7-86BBD631F7D9}" type="presParOf" srcId="{42B9B53B-2D9A-46FD-A76E-575E28296B32}" destId="{C019F062-ADC4-4039-9E99-1765259C3A1E}" srcOrd="0" destOrd="0" presId="urn:microsoft.com/office/officeart/2005/8/layout/hList9"/>
    <dgm:cxn modelId="{F7C14239-A55D-4E24-95C6-53F46FC148C3}" type="presParOf" srcId="{42B9B53B-2D9A-46FD-A76E-575E28296B32}" destId="{AF84A855-E5E1-4189-BC1B-60FE9BF9F08D}" srcOrd="1" destOrd="0" presId="urn:microsoft.com/office/officeart/2005/8/layout/hList9"/>
    <dgm:cxn modelId="{F52FC552-4BF8-42CD-975D-62F362CFA384}" type="presParOf" srcId="{AF27B77F-9B63-4F0C-BC91-BA5C5BAD0AFA}" destId="{A7021E4D-7BB2-41E3-BD9E-C363471AB23F}" srcOrd="2" destOrd="0" presId="urn:microsoft.com/office/officeart/2005/8/layout/hList9"/>
    <dgm:cxn modelId="{0671D317-8A6B-4AC9-B010-A7927DE00F44}" type="presParOf" srcId="{AF27B77F-9B63-4F0C-BC91-BA5C5BAD0AFA}" destId="{63763166-06D9-49AA-939D-2072C3BC284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EB2F75-F0CF-4D0E-908A-56C020242C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1AA32-A1CC-45C8-BC7F-DEF0C7BD11C8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অব্যয়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</a:p>
      </dgm:t>
    </dgm:pt>
    <dgm:pt modelId="{779E8AF5-84A4-4B24-A7D8-F19ABB8EB37D}" type="parTrans" cxnId="{FA76FD31-6219-493E-B7CC-9BD514BE79A4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89811FCB-A6B6-41A1-B1CF-CD3D2281FDB1}" type="sibTrans" cxnId="{FA76FD31-6219-493E-B7CC-9BD514BE79A4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167C7255-9DEC-4245-A4E5-2FBF9612D55A}">
      <dgm:prSet phldrT="[Text]"/>
      <dgm:spPr>
        <a:ln w="38100"/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বাক্য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জুড়ে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দেওয়ার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ব্যাবহার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হয়।যেমন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কিন্তু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অথবা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,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কিংবা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gm:t>
    </dgm:pt>
    <dgm:pt modelId="{DA6A3873-EBD0-4DF0-AAD2-ED1F5F66A3E9}" type="parTrans" cxnId="{4D87D006-4D26-4C08-ABCA-A6F917E7246D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B75DCEE0-7AD7-4D00-8329-7705BB643BAE}" type="sibTrans" cxnId="{4D87D006-4D26-4C08-ABCA-A6F917E7246D}">
      <dgm:prSet/>
      <dgm:spPr/>
      <dgm:t>
        <a:bodyPr/>
        <a:lstStyle/>
        <a:p>
          <a:endParaRPr lang="en-US">
            <a:solidFill>
              <a:srgbClr val="FF0066"/>
            </a:solidFill>
          </a:endParaRPr>
        </a:p>
      </dgm:t>
    </dgm:pt>
    <dgm:pt modelId="{AF27B77F-9B63-4F0C-BC91-BA5C5BAD0AFA}" type="pres">
      <dgm:prSet presAssocID="{D4EB2F75-F0CF-4D0E-908A-56C020242CE9}" presName="list" presStyleCnt="0">
        <dgm:presLayoutVars>
          <dgm:dir/>
          <dgm:animLvl val="lvl"/>
        </dgm:presLayoutVars>
      </dgm:prSet>
      <dgm:spPr/>
    </dgm:pt>
    <dgm:pt modelId="{80B81F73-4A53-415F-A523-F04C6E61B46C}" type="pres">
      <dgm:prSet presAssocID="{C381AA32-A1CC-45C8-BC7F-DEF0C7BD11C8}" presName="posSpace" presStyleCnt="0"/>
      <dgm:spPr/>
    </dgm:pt>
    <dgm:pt modelId="{6F0F4043-9791-49EB-B8F4-728C0E5B2C32}" type="pres">
      <dgm:prSet presAssocID="{C381AA32-A1CC-45C8-BC7F-DEF0C7BD11C8}" presName="vertFlow" presStyleCnt="0"/>
      <dgm:spPr/>
    </dgm:pt>
    <dgm:pt modelId="{937329D8-96E3-4C68-A143-7C2AB72F3F2A}" type="pres">
      <dgm:prSet presAssocID="{C381AA32-A1CC-45C8-BC7F-DEF0C7BD11C8}" presName="topSpace" presStyleCnt="0"/>
      <dgm:spPr/>
    </dgm:pt>
    <dgm:pt modelId="{42B9B53B-2D9A-46FD-A76E-575E28296B32}" type="pres">
      <dgm:prSet presAssocID="{C381AA32-A1CC-45C8-BC7F-DEF0C7BD11C8}" presName="firstComp" presStyleCnt="0"/>
      <dgm:spPr/>
    </dgm:pt>
    <dgm:pt modelId="{C019F062-ADC4-4039-9E99-1765259C3A1E}" type="pres">
      <dgm:prSet presAssocID="{C381AA32-A1CC-45C8-BC7F-DEF0C7BD11C8}" presName="firstChild" presStyleLbl="bgAccFollowNode1" presStyleIdx="0" presStyleCnt="1" custScaleX="103693" custScaleY="115565" custLinFactNeighborY="1122"/>
      <dgm:spPr/>
    </dgm:pt>
    <dgm:pt modelId="{AF84A855-E5E1-4189-BC1B-60FE9BF9F08D}" type="pres">
      <dgm:prSet presAssocID="{C381AA32-A1CC-45C8-BC7F-DEF0C7BD11C8}" presName="firstChildTx" presStyleLbl="bgAccFollowNode1" presStyleIdx="0" presStyleCnt="1">
        <dgm:presLayoutVars>
          <dgm:bulletEnabled val="1"/>
        </dgm:presLayoutVars>
      </dgm:prSet>
      <dgm:spPr/>
    </dgm:pt>
    <dgm:pt modelId="{A7021E4D-7BB2-41E3-BD9E-C363471AB23F}" type="pres">
      <dgm:prSet presAssocID="{C381AA32-A1CC-45C8-BC7F-DEF0C7BD11C8}" presName="negSpace" presStyleCnt="0"/>
      <dgm:spPr/>
    </dgm:pt>
    <dgm:pt modelId="{63763166-06D9-49AA-939D-2072C3BC2840}" type="pres">
      <dgm:prSet presAssocID="{C381AA32-A1CC-45C8-BC7F-DEF0C7BD11C8}" presName="circle" presStyleLbl="node1" presStyleIdx="0" presStyleCnt="1" custLinFactNeighborX="-3686" custLinFactNeighborY="45854"/>
      <dgm:spPr/>
    </dgm:pt>
  </dgm:ptLst>
  <dgm:cxnLst>
    <dgm:cxn modelId="{4D87D006-4D26-4C08-ABCA-A6F917E7246D}" srcId="{C381AA32-A1CC-45C8-BC7F-DEF0C7BD11C8}" destId="{167C7255-9DEC-4245-A4E5-2FBF9612D55A}" srcOrd="0" destOrd="0" parTransId="{DA6A3873-EBD0-4DF0-AAD2-ED1F5F66A3E9}" sibTransId="{B75DCEE0-7AD7-4D00-8329-7705BB643BAE}"/>
    <dgm:cxn modelId="{05530E16-CDD4-466C-B192-43BECAE691D0}" type="presOf" srcId="{D4EB2F75-F0CF-4D0E-908A-56C020242CE9}" destId="{AF27B77F-9B63-4F0C-BC91-BA5C5BAD0AFA}" srcOrd="0" destOrd="0" presId="urn:microsoft.com/office/officeart/2005/8/layout/hList9"/>
    <dgm:cxn modelId="{A22EB118-3FA2-45C9-AA35-415FDCA8C265}" type="presOf" srcId="{167C7255-9DEC-4245-A4E5-2FBF9612D55A}" destId="{C019F062-ADC4-4039-9E99-1765259C3A1E}" srcOrd="0" destOrd="0" presId="urn:microsoft.com/office/officeart/2005/8/layout/hList9"/>
    <dgm:cxn modelId="{FA76FD31-6219-493E-B7CC-9BD514BE79A4}" srcId="{D4EB2F75-F0CF-4D0E-908A-56C020242CE9}" destId="{C381AA32-A1CC-45C8-BC7F-DEF0C7BD11C8}" srcOrd="0" destOrd="0" parTransId="{779E8AF5-84A4-4B24-A7D8-F19ABB8EB37D}" sibTransId="{89811FCB-A6B6-41A1-B1CF-CD3D2281FDB1}"/>
    <dgm:cxn modelId="{DF6F7E80-0B8A-45E1-9FDE-C8F3AB280CA9}" type="presOf" srcId="{167C7255-9DEC-4245-A4E5-2FBF9612D55A}" destId="{AF84A855-E5E1-4189-BC1B-60FE9BF9F08D}" srcOrd="1" destOrd="0" presId="urn:microsoft.com/office/officeart/2005/8/layout/hList9"/>
    <dgm:cxn modelId="{7B0A7C8A-010C-4B43-AA3A-6FE96ADEB3F2}" type="presOf" srcId="{C381AA32-A1CC-45C8-BC7F-DEF0C7BD11C8}" destId="{63763166-06D9-49AA-939D-2072C3BC2840}" srcOrd="0" destOrd="0" presId="urn:microsoft.com/office/officeart/2005/8/layout/hList9"/>
    <dgm:cxn modelId="{95ECA692-F57E-45E8-BD73-56FC89778CF5}" type="presParOf" srcId="{AF27B77F-9B63-4F0C-BC91-BA5C5BAD0AFA}" destId="{80B81F73-4A53-415F-A523-F04C6E61B46C}" srcOrd="0" destOrd="0" presId="urn:microsoft.com/office/officeart/2005/8/layout/hList9"/>
    <dgm:cxn modelId="{7032EDC1-FF4B-4954-B718-764A7AAD4EC0}" type="presParOf" srcId="{AF27B77F-9B63-4F0C-BC91-BA5C5BAD0AFA}" destId="{6F0F4043-9791-49EB-B8F4-728C0E5B2C32}" srcOrd="1" destOrd="0" presId="urn:microsoft.com/office/officeart/2005/8/layout/hList9"/>
    <dgm:cxn modelId="{56DDC3DF-AB08-4DD9-89A6-5FBADDD581AA}" type="presParOf" srcId="{6F0F4043-9791-49EB-B8F4-728C0E5B2C32}" destId="{937329D8-96E3-4C68-A143-7C2AB72F3F2A}" srcOrd="0" destOrd="0" presId="urn:microsoft.com/office/officeart/2005/8/layout/hList9"/>
    <dgm:cxn modelId="{07693E56-BBF7-4F3F-9311-341C8A3EBC8D}" type="presParOf" srcId="{6F0F4043-9791-49EB-B8F4-728C0E5B2C32}" destId="{42B9B53B-2D9A-46FD-A76E-575E28296B32}" srcOrd="1" destOrd="0" presId="urn:microsoft.com/office/officeart/2005/8/layout/hList9"/>
    <dgm:cxn modelId="{552105AD-071A-4A28-B0D7-86BBD631F7D9}" type="presParOf" srcId="{42B9B53B-2D9A-46FD-A76E-575E28296B32}" destId="{C019F062-ADC4-4039-9E99-1765259C3A1E}" srcOrd="0" destOrd="0" presId="urn:microsoft.com/office/officeart/2005/8/layout/hList9"/>
    <dgm:cxn modelId="{F7C14239-A55D-4E24-95C6-53F46FC148C3}" type="presParOf" srcId="{42B9B53B-2D9A-46FD-A76E-575E28296B32}" destId="{AF84A855-E5E1-4189-BC1B-60FE9BF9F08D}" srcOrd="1" destOrd="0" presId="urn:microsoft.com/office/officeart/2005/8/layout/hList9"/>
    <dgm:cxn modelId="{F52FC552-4BF8-42CD-975D-62F362CFA384}" type="presParOf" srcId="{AF27B77F-9B63-4F0C-BC91-BA5C5BAD0AFA}" destId="{A7021E4D-7BB2-41E3-BD9E-C363471AB23F}" srcOrd="2" destOrd="0" presId="urn:microsoft.com/office/officeart/2005/8/layout/hList9"/>
    <dgm:cxn modelId="{0671D317-8A6B-4AC9-B010-A7927DE00F44}" type="presParOf" srcId="{AF27B77F-9B63-4F0C-BC91-BA5C5BAD0AFA}" destId="{63763166-06D9-49AA-939D-2072C3BC284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EB2F75-F0CF-4D0E-908A-56C020242C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1AA32-A1CC-45C8-BC7F-DEF0C7BD11C8}">
      <dgm:prSet phldrT="[Text]" custT="1"/>
      <dgm:spPr>
        <a:solidFill>
          <a:schemeClr val="accent3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8000" dirty="0" err="1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ক্রিয়া</a:t>
          </a:r>
          <a:endParaRPr lang="en-US" sz="80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9E8AF5-84A4-4B24-A7D8-F19ABB8EB37D}" type="parTrans" cxnId="{FA76FD31-6219-493E-B7CC-9BD514BE79A4}">
      <dgm:prSet/>
      <dgm:spPr/>
      <dgm:t>
        <a:bodyPr/>
        <a:lstStyle/>
        <a:p>
          <a:endParaRPr lang="en-US" sz="2000"/>
        </a:p>
      </dgm:t>
    </dgm:pt>
    <dgm:pt modelId="{89811FCB-A6B6-41A1-B1CF-CD3D2281FDB1}" type="sibTrans" cxnId="{FA76FD31-6219-493E-B7CC-9BD514BE79A4}">
      <dgm:prSet/>
      <dgm:spPr/>
      <dgm:t>
        <a:bodyPr/>
        <a:lstStyle/>
        <a:p>
          <a:endParaRPr lang="en-US" sz="2000"/>
        </a:p>
      </dgm:t>
    </dgm:pt>
    <dgm:pt modelId="{167C7255-9DEC-4245-A4E5-2FBF9612D55A}">
      <dgm:prSet phldrT="[Text]" custT="1"/>
      <dgm:spPr>
        <a:ln w="38100"/>
      </dgm:spPr>
      <dgm:t>
        <a:bodyPr/>
        <a:lstStyle/>
        <a:p>
          <a:pPr>
            <a:buFont typeface="Wingdings" panose="05000000000000000000" pitchFamily="2" charset="2"/>
            <a:buNone/>
          </a:pP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কিছু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,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যাওয়া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লওয়া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খাওয়া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ক্রিয়া</a:t>
          </a:r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 । </a:t>
          </a:r>
        </a:p>
      </dgm:t>
    </dgm:pt>
    <dgm:pt modelId="{DA6A3873-EBD0-4DF0-AAD2-ED1F5F66A3E9}" type="parTrans" cxnId="{4D87D006-4D26-4C08-ABCA-A6F917E7246D}">
      <dgm:prSet/>
      <dgm:spPr/>
      <dgm:t>
        <a:bodyPr/>
        <a:lstStyle/>
        <a:p>
          <a:endParaRPr lang="en-US" sz="2000"/>
        </a:p>
      </dgm:t>
    </dgm:pt>
    <dgm:pt modelId="{B75DCEE0-7AD7-4D00-8329-7705BB643BAE}" type="sibTrans" cxnId="{4D87D006-4D26-4C08-ABCA-A6F917E7246D}">
      <dgm:prSet/>
      <dgm:spPr/>
      <dgm:t>
        <a:bodyPr/>
        <a:lstStyle/>
        <a:p>
          <a:endParaRPr lang="en-US" sz="2000"/>
        </a:p>
      </dgm:t>
    </dgm:pt>
    <dgm:pt modelId="{AF27B77F-9B63-4F0C-BC91-BA5C5BAD0AFA}" type="pres">
      <dgm:prSet presAssocID="{D4EB2F75-F0CF-4D0E-908A-56C020242CE9}" presName="list" presStyleCnt="0">
        <dgm:presLayoutVars>
          <dgm:dir/>
          <dgm:animLvl val="lvl"/>
        </dgm:presLayoutVars>
      </dgm:prSet>
      <dgm:spPr/>
    </dgm:pt>
    <dgm:pt modelId="{80B81F73-4A53-415F-A523-F04C6E61B46C}" type="pres">
      <dgm:prSet presAssocID="{C381AA32-A1CC-45C8-BC7F-DEF0C7BD11C8}" presName="posSpace" presStyleCnt="0"/>
      <dgm:spPr/>
    </dgm:pt>
    <dgm:pt modelId="{6F0F4043-9791-49EB-B8F4-728C0E5B2C32}" type="pres">
      <dgm:prSet presAssocID="{C381AA32-A1CC-45C8-BC7F-DEF0C7BD11C8}" presName="vertFlow" presStyleCnt="0"/>
      <dgm:spPr/>
    </dgm:pt>
    <dgm:pt modelId="{937329D8-96E3-4C68-A143-7C2AB72F3F2A}" type="pres">
      <dgm:prSet presAssocID="{C381AA32-A1CC-45C8-BC7F-DEF0C7BD11C8}" presName="topSpace" presStyleCnt="0"/>
      <dgm:spPr/>
    </dgm:pt>
    <dgm:pt modelId="{42B9B53B-2D9A-46FD-A76E-575E28296B32}" type="pres">
      <dgm:prSet presAssocID="{C381AA32-A1CC-45C8-BC7F-DEF0C7BD11C8}" presName="firstComp" presStyleCnt="0"/>
      <dgm:spPr/>
    </dgm:pt>
    <dgm:pt modelId="{C019F062-ADC4-4039-9E99-1765259C3A1E}" type="pres">
      <dgm:prSet presAssocID="{C381AA32-A1CC-45C8-BC7F-DEF0C7BD11C8}" presName="firstChild" presStyleLbl="bgAccFollowNode1" presStyleIdx="0" presStyleCnt="1" custLinFactNeighborX="4267" custLinFactNeighborY="5689"/>
      <dgm:spPr/>
    </dgm:pt>
    <dgm:pt modelId="{AF84A855-E5E1-4189-BC1B-60FE9BF9F08D}" type="pres">
      <dgm:prSet presAssocID="{C381AA32-A1CC-45C8-BC7F-DEF0C7BD11C8}" presName="firstChildTx" presStyleLbl="bgAccFollowNode1" presStyleIdx="0" presStyleCnt="1">
        <dgm:presLayoutVars>
          <dgm:bulletEnabled val="1"/>
        </dgm:presLayoutVars>
      </dgm:prSet>
      <dgm:spPr/>
    </dgm:pt>
    <dgm:pt modelId="{A7021E4D-7BB2-41E3-BD9E-C363471AB23F}" type="pres">
      <dgm:prSet presAssocID="{C381AA32-A1CC-45C8-BC7F-DEF0C7BD11C8}" presName="negSpace" presStyleCnt="0"/>
      <dgm:spPr/>
    </dgm:pt>
    <dgm:pt modelId="{63763166-06D9-49AA-939D-2072C3BC2840}" type="pres">
      <dgm:prSet presAssocID="{C381AA32-A1CC-45C8-BC7F-DEF0C7BD11C8}" presName="circle" presStyleLbl="node1" presStyleIdx="0" presStyleCnt="1"/>
      <dgm:spPr/>
    </dgm:pt>
  </dgm:ptLst>
  <dgm:cxnLst>
    <dgm:cxn modelId="{4D87D006-4D26-4C08-ABCA-A6F917E7246D}" srcId="{C381AA32-A1CC-45C8-BC7F-DEF0C7BD11C8}" destId="{167C7255-9DEC-4245-A4E5-2FBF9612D55A}" srcOrd="0" destOrd="0" parTransId="{DA6A3873-EBD0-4DF0-AAD2-ED1F5F66A3E9}" sibTransId="{B75DCEE0-7AD7-4D00-8329-7705BB643BAE}"/>
    <dgm:cxn modelId="{05530E16-CDD4-466C-B192-43BECAE691D0}" type="presOf" srcId="{D4EB2F75-F0CF-4D0E-908A-56C020242CE9}" destId="{AF27B77F-9B63-4F0C-BC91-BA5C5BAD0AFA}" srcOrd="0" destOrd="0" presId="urn:microsoft.com/office/officeart/2005/8/layout/hList9"/>
    <dgm:cxn modelId="{A22EB118-3FA2-45C9-AA35-415FDCA8C265}" type="presOf" srcId="{167C7255-9DEC-4245-A4E5-2FBF9612D55A}" destId="{C019F062-ADC4-4039-9E99-1765259C3A1E}" srcOrd="0" destOrd="0" presId="urn:microsoft.com/office/officeart/2005/8/layout/hList9"/>
    <dgm:cxn modelId="{FA76FD31-6219-493E-B7CC-9BD514BE79A4}" srcId="{D4EB2F75-F0CF-4D0E-908A-56C020242CE9}" destId="{C381AA32-A1CC-45C8-BC7F-DEF0C7BD11C8}" srcOrd="0" destOrd="0" parTransId="{779E8AF5-84A4-4B24-A7D8-F19ABB8EB37D}" sibTransId="{89811FCB-A6B6-41A1-B1CF-CD3D2281FDB1}"/>
    <dgm:cxn modelId="{DF6F7E80-0B8A-45E1-9FDE-C8F3AB280CA9}" type="presOf" srcId="{167C7255-9DEC-4245-A4E5-2FBF9612D55A}" destId="{AF84A855-E5E1-4189-BC1B-60FE9BF9F08D}" srcOrd="1" destOrd="0" presId="urn:microsoft.com/office/officeart/2005/8/layout/hList9"/>
    <dgm:cxn modelId="{7B0A7C8A-010C-4B43-AA3A-6FE96ADEB3F2}" type="presOf" srcId="{C381AA32-A1CC-45C8-BC7F-DEF0C7BD11C8}" destId="{63763166-06D9-49AA-939D-2072C3BC2840}" srcOrd="0" destOrd="0" presId="urn:microsoft.com/office/officeart/2005/8/layout/hList9"/>
    <dgm:cxn modelId="{95ECA692-F57E-45E8-BD73-56FC89778CF5}" type="presParOf" srcId="{AF27B77F-9B63-4F0C-BC91-BA5C5BAD0AFA}" destId="{80B81F73-4A53-415F-A523-F04C6E61B46C}" srcOrd="0" destOrd="0" presId="urn:microsoft.com/office/officeart/2005/8/layout/hList9"/>
    <dgm:cxn modelId="{7032EDC1-FF4B-4954-B718-764A7AAD4EC0}" type="presParOf" srcId="{AF27B77F-9B63-4F0C-BC91-BA5C5BAD0AFA}" destId="{6F0F4043-9791-49EB-B8F4-728C0E5B2C32}" srcOrd="1" destOrd="0" presId="urn:microsoft.com/office/officeart/2005/8/layout/hList9"/>
    <dgm:cxn modelId="{56DDC3DF-AB08-4DD9-89A6-5FBADDD581AA}" type="presParOf" srcId="{6F0F4043-9791-49EB-B8F4-728C0E5B2C32}" destId="{937329D8-96E3-4C68-A143-7C2AB72F3F2A}" srcOrd="0" destOrd="0" presId="urn:microsoft.com/office/officeart/2005/8/layout/hList9"/>
    <dgm:cxn modelId="{07693E56-BBF7-4F3F-9311-341C8A3EBC8D}" type="presParOf" srcId="{6F0F4043-9791-49EB-B8F4-728C0E5B2C32}" destId="{42B9B53B-2D9A-46FD-A76E-575E28296B32}" srcOrd="1" destOrd="0" presId="urn:microsoft.com/office/officeart/2005/8/layout/hList9"/>
    <dgm:cxn modelId="{552105AD-071A-4A28-B0D7-86BBD631F7D9}" type="presParOf" srcId="{42B9B53B-2D9A-46FD-A76E-575E28296B32}" destId="{C019F062-ADC4-4039-9E99-1765259C3A1E}" srcOrd="0" destOrd="0" presId="urn:microsoft.com/office/officeart/2005/8/layout/hList9"/>
    <dgm:cxn modelId="{F7C14239-A55D-4E24-95C6-53F46FC148C3}" type="presParOf" srcId="{42B9B53B-2D9A-46FD-A76E-575E28296B32}" destId="{AF84A855-E5E1-4189-BC1B-60FE9BF9F08D}" srcOrd="1" destOrd="0" presId="urn:microsoft.com/office/officeart/2005/8/layout/hList9"/>
    <dgm:cxn modelId="{F52FC552-4BF8-42CD-975D-62F362CFA384}" type="presParOf" srcId="{AF27B77F-9B63-4F0C-BC91-BA5C5BAD0AFA}" destId="{A7021E4D-7BB2-41E3-BD9E-C363471AB23F}" srcOrd="2" destOrd="0" presId="urn:microsoft.com/office/officeart/2005/8/layout/hList9"/>
    <dgm:cxn modelId="{0671D317-8A6B-4AC9-B010-A7927DE00F44}" type="presParOf" srcId="{AF27B77F-9B63-4F0C-BC91-BA5C5BAD0AFA}" destId="{63763166-06D9-49AA-939D-2072C3BC284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19C2C-62F1-4976-A875-23569B8DAF45}">
      <dsp:nvSpPr>
        <dsp:cNvPr id="0" name=""/>
        <dsp:cNvSpPr/>
      </dsp:nvSpPr>
      <dsp:spPr>
        <a:xfrm>
          <a:off x="-5537995" y="-993542"/>
          <a:ext cx="6520017" cy="6965484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82EAC-EC85-4739-9D4F-1D67ECF3A9FA}">
      <dsp:nvSpPr>
        <dsp:cNvPr id="0" name=""/>
        <dsp:cNvSpPr/>
      </dsp:nvSpPr>
      <dsp:spPr>
        <a:xfrm>
          <a:off x="561632" y="382739"/>
          <a:ext cx="7322110" cy="7658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915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শব্দ ও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কাকে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sp:txBody>
      <dsp:txXfrm>
        <a:off x="561632" y="382739"/>
        <a:ext cx="7322110" cy="765877"/>
      </dsp:txXfrm>
    </dsp:sp>
    <dsp:sp modelId="{6AF2C125-1940-465B-A99C-89BB77FAA60A}">
      <dsp:nvSpPr>
        <dsp:cNvPr id="0" name=""/>
        <dsp:cNvSpPr/>
      </dsp:nvSpPr>
      <dsp:spPr>
        <a:xfrm>
          <a:off x="126681" y="272740"/>
          <a:ext cx="957346" cy="9573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1E407-4F63-4F42-8C05-839008167EA4}">
      <dsp:nvSpPr>
        <dsp:cNvPr id="0" name=""/>
        <dsp:cNvSpPr/>
      </dsp:nvSpPr>
      <dsp:spPr>
        <a:xfrm>
          <a:off x="1000727" y="1531754"/>
          <a:ext cx="6883016" cy="765877"/>
        </a:xfrm>
        <a:prstGeom prst="rect">
          <a:avLst/>
        </a:prstGeom>
        <a:solidFill>
          <a:schemeClr val="accent4">
            <a:hueOff val="-1525761"/>
            <a:satOff val="-2617"/>
            <a:lumOff val="-18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915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শ্রেণিবিভাগ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sp:txBody>
      <dsp:txXfrm>
        <a:off x="1000727" y="1531754"/>
        <a:ext cx="6883016" cy="765877"/>
      </dsp:txXfrm>
    </dsp:sp>
    <dsp:sp modelId="{AC9CBD4B-8AEB-4839-9A44-FF001FB1A03B}">
      <dsp:nvSpPr>
        <dsp:cNvPr id="0" name=""/>
        <dsp:cNvSpPr/>
      </dsp:nvSpPr>
      <dsp:spPr>
        <a:xfrm>
          <a:off x="553416" y="1421755"/>
          <a:ext cx="957346" cy="9573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D4648-91AC-4193-AC87-22B2212EA0AB}">
      <dsp:nvSpPr>
        <dsp:cNvPr id="0" name=""/>
        <dsp:cNvSpPr/>
      </dsp:nvSpPr>
      <dsp:spPr>
        <a:xfrm>
          <a:off x="1000727" y="2680768"/>
          <a:ext cx="6883016" cy="765877"/>
        </a:xfrm>
        <a:prstGeom prst="rect">
          <a:avLst/>
        </a:prstGeom>
        <a:solidFill>
          <a:schemeClr val="accent4">
            <a:hueOff val="-3051521"/>
            <a:satOff val="-5234"/>
            <a:lumOff val="-37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915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বিভন্ন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সংগা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sp:txBody>
      <dsp:txXfrm>
        <a:off x="1000727" y="2680768"/>
        <a:ext cx="6883016" cy="765877"/>
      </dsp:txXfrm>
    </dsp:sp>
    <dsp:sp modelId="{A070430D-B016-4778-8514-CACF5D44D1C3}">
      <dsp:nvSpPr>
        <dsp:cNvPr id="0" name=""/>
        <dsp:cNvSpPr/>
      </dsp:nvSpPr>
      <dsp:spPr>
        <a:xfrm>
          <a:off x="409575" y="2570769"/>
          <a:ext cx="957346" cy="9573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BCB6E-3994-4583-BC33-99290A2CC95A}">
      <dsp:nvSpPr>
        <dsp:cNvPr id="0" name=""/>
        <dsp:cNvSpPr/>
      </dsp:nvSpPr>
      <dsp:spPr>
        <a:xfrm>
          <a:off x="561998" y="3829783"/>
          <a:ext cx="7322110" cy="765877"/>
        </a:xfrm>
        <a:prstGeom prst="rect">
          <a:avLst/>
        </a:prstGeom>
        <a:solidFill>
          <a:schemeClr val="accent4">
            <a:hueOff val="-4577281"/>
            <a:satOff val="-7851"/>
            <a:lumOff val="-56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91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বাক্যে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ব্যবহৃত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561998" y="3829783"/>
        <a:ext cx="7322110" cy="765877"/>
      </dsp:txXfrm>
    </dsp:sp>
    <dsp:sp modelId="{2FF6B9B9-B0B4-4045-8963-DD33A72164B9}">
      <dsp:nvSpPr>
        <dsp:cNvPr id="0" name=""/>
        <dsp:cNvSpPr/>
      </dsp:nvSpPr>
      <dsp:spPr>
        <a:xfrm>
          <a:off x="0" y="3719784"/>
          <a:ext cx="957346" cy="9573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66B3D-2050-4C5B-B18F-255BFA041D81}">
      <dsp:nvSpPr>
        <dsp:cNvPr id="0" name=""/>
        <dsp:cNvSpPr/>
      </dsp:nvSpPr>
      <dsp:spPr>
        <a:xfrm>
          <a:off x="2438392" y="1285731"/>
          <a:ext cx="2980432" cy="298043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</a:t>
          </a:r>
          <a:endParaRPr lang="en-US" sz="8800" kern="12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74866" y="1722205"/>
        <a:ext cx="2107484" cy="2107484"/>
      </dsp:txXfrm>
    </dsp:sp>
    <dsp:sp modelId="{1802AF37-F795-4382-8F48-1E2008EF3CDD}">
      <dsp:nvSpPr>
        <dsp:cNvPr id="0" name=""/>
        <dsp:cNvSpPr/>
      </dsp:nvSpPr>
      <dsp:spPr>
        <a:xfrm>
          <a:off x="2718880" y="-196738"/>
          <a:ext cx="2447530" cy="2067600"/>
        </a:xfrm>
        <a:prstGeom prst="ellipse">
          <a:avLst/>
        </a:prstGeom>
        <a:solidFill>
          <a:schemeClr val="accent3">
            <a:alpha val="50000"/>
            <a:hueOff val="3519069"/>
            <a:satOff val="-8018"/>
            <a:lumOff val="3216"/>
            <a:alphaOff val="0"/>
          </a:schemeClr>
        </a:solidFill>
        <a:ln w="63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১।বিশেষ্য</a:t>
          </a:r>
        </a:p>
      </dsp:txBody>
      <dsp:txXfrm>
        <a:off x="3077312" y="106055"/>
        <a:ext cx="1730666" cy="1462014"/>
      </dsp:txXfrm>
    </dsp:sp>
    <dsp:sp modelId="{D7990504-AF81-4BAA-91B7-E9E9F2A6F93C}">
      <dsp:nvSpPr>
        <dsp:cNvPr id="0" name=""/>
        <dsp:cNvSpPr/>
      </dsp:nvSpPr>
      <dsp:spPr>
        <a:xfrm>
          <a:off x="4562871" y="1209005"/>
          <a:ext cx="2447530" cy="2067600"/>
        </a:xfrm>
        <a:prstGeom prst="ellipse">
          <a:avLst/>
        </a:prstGeom>
        <a:solidFill>
          <a:schemeClr val="accent3">
            <a:alpha val="50000"/>
            <a:hueOff val="7038137"/>
            <a:satOff val="-16035"/>
            <a:lumOff val="6432"/>
            <a:alphaOff val="0"/>
          </a:schemeClr>
        </a:solidFill>
        <a:ln w="63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২।বিশেষণ</a:t>
          </a:r>
        </a:p>
      </dsp:txBody>
      <dsp:txXfrm>
        <a:off x="4921303" y="1511798"/>
        <a:ext cx="1730666" cy="1462014"/>
      </dsp:txXfrm>
    </dsp:sp>
    <dsp:sp modelId="{F0B9653D-C764-41A1-BDD7-04104387D745}">
      <dsp:nvSpPr>
        <dsp:cNvPr id="0" name=""/>
        <dsp:cNvSpPr/>
      </dsp:nvSpPr>
      <dsp:spPr>
        <a:xfrm>
          <a:off x="4038596" y="3276598"/>
          <a:ext cx="2581680" cy="2067600"/>
        </a:xfrm>
        <a:prstGeom prst="ellipse">
          <a:avLst/>
        </a:prstGeom>
        <a:solidFill>
          <a:schemeClr val="accent3">
            <a:alpha val="50000"/>
            <a:hueOff val="10557206"/>
            <a:satOff val="-24053"/>
            <a:lumOff val="9648"/>
            <a:alphaOff val="0"/>
          </a:schemeClr>
        </a:solidFill>
        <a:ln w="63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সর্বনাম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16674" y="3579391"/>
        <a:ext cx="1825524" cy="1462014"/>
      </dsp:txXfrm>
    </dsp:sp>
    <dsp:sp modelId="{C73A5323-754C-4973-A6C6-9CBD3D836C2B}">
      <dsp:nvSpPr>
        <dsp:cNvPr id="0" name=""/>
        <dsp:cNvSpPr/>
      </dsp:nvSpPr>
      <dsp:spPr>
        <a:xfrm>
          <a:off x="1579232" y="3310738"/>
          <a:ext cx="2447530" cy="2067600"/>
        </a:xfrm>
        <a:prstGeom prst="ellipse">
          <a:avLst/>
        </a:prstGeom>
        <a:solidFill>
          <a:schemeClr val="accent3">
            <a:alpha val="50000"/>
            <a:hueOff val="14076274"/>
            <a:satOff val="-32070"/>
            <a:lumOff val="12864"/>
            <a:alphaOff val="0"/>
          </a:schemeClr>
        </a:solidFill>
        <a:ln w="63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অব্যয়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37664" y="3613531"/>
        <a:ext cx="1730666" cy="1462014"/>
      </dsp:txXfrm>
    </dsp:sp>
    <dsp:sp modelId="{57E5B0F9-A60B-43D3-98D1-3291C019F007}">
      <dsp:nvSpPr>
        <dsp:cNvPr id="0" name=""/>
        <dsp:cNvSpPr/>
      </dsp:nvSpPr>
      <dsp:spPr>
        <a:xfrm>
          <a:off x="874893" y="1285205"/>
          <a:ext cx="2447530" cy="2067600"/>
        </a:xfrm>
        <a:prstGeom prst="ellipse">
          <a:avLst/>
        </a:prstGeom>
        <a:solidFill>
          <a:schemeClr val="accent3">
            <a:alpha val="50000"/>
            <a:hueOff val="17595342"/>
            <a:satOff val="-40088"/>
            <a:lumOff val="16080"/>
            <a:alphaOff val="0"/>
          </a:schemeClr>
        </a:solidFill>
        <a:ln w="63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ক্রিয়া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33325" y="1587998"/>
        <a:ext cx="1730666" cy="1462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9F062-ADC4-4039-9E99-1765259C3A1E}">
      <dsp:nvSpPr>
        <dsp:cNvPr id="0" name=""/>
        <dsp:cNvSpPr/>
      </dsp:nvSpPr>
      <dsp:spPr>
        <a:xfrm>
          <a:off x="1849344" y="1215646"/>
          <a:ext cx="3462657" cy="23095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4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4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কিছুর</a:t>
          </a:r>
          <a:r>
            <a:rPr lang="en-US" sz="4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নামকে</a:t>
          </a:r>
          <a:r>
            <a:rPr lang="en-US" sz="4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বিশেষ্য</a:t>
          </a:r>
          <a:r>
            <a:rPr lang="en-US" sz="4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4200" kern="1200" dirty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sp:txBody>
      <dsp:txXfrm>
        <a:off x="2403369" y="1215646"/>
        <a:ext cx="2908632" cy="2309592"/>
      </dsp:txXfrm>
    </dsp:sp>
    <dsp:sp modelId="{63763166-06D9-49AA-939D-2072C3BC2840}">
      <dsp:nvSpPr>
        <dsp:cNvPr id="0" name=""/>
        <dsp:cNvSpPr/>
      </dsp:nvSpPr>
      <dsp:spPr>
        <a:xfrm>
          <a:off x="1296" y="160878"/>
          <a:ext cx="2308438" cy="2308438"/>
        </a:xfrm>
        <a:prstGeom prst="ellipse">
          <a:avLst/>
        </a:prstGeom>
        <a:solidFill>
          <a:srgbClr val="24E42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বিশেষ্য</a:t>
          </a:r>
          <a:r>
            <a:rPr lang="en-US" sz="4800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</a:p>
      </dsp:txBody>
      <dsp:txXfrm>
        <a:off x="339359" y="498941"/>
        <a:ext cx="1632312" cy="1632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9F062-ADC4-4039-9E99-1765259C3A1E}">
      <dsp:nvSpPr>
        <dsp:cNvPr id="0" name=""/>
        <dsp:cNvSpPr/>
      </dsp:nvSpPr>
      <dsp:spPr>
        <a:xfrm>
          <a:off x="1972926" y="1165055"/>
          <a:ext cx="3696641" cy="246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বিশেষ্য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দোষ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গু্‌ন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পরিমাণ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sp:txBody>
      <dsp:txXfrm>
        <a:off x="2564388" y="1165055"/>
        <a:ext cx="3105178" cy="2465659"/>
      </dsp:txXfrm>
    </dsp:sp>
    <dsp:sp modelId="{63763166-06D9-49AA-939D-2072C3BC2840}">
      <dsp:nvSpPr>
        <dsp:cNvPr id="0" name=""/>
        <dsp:cNvSpPr/>
      </dsp:nvSpPr>
      <dsp:spPr>
        <a:xfrm>
          <a:off x="1384" y="179284"/>
          <a:ext cx="2464427" cy="2464427"/>
        </a:xfrm>
        <a:prstGeom prst="ellipse">
          <a:avLst/>
        </a:prstGeom>
        <a:solidFill>
          <a:srgbClr val="FF99CC"/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বিশেষণ</a:t>
          </a:r>
          <a:r>
            <a:rPr lang="en-US" sz="56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</a:p>
      </dsp:txBody>
      <dsp:txXfrm>
        <a:off x="362291" y="540191"/>
        <a:ext cx="1742613" cy="17426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9F062-ADC4-4039-9E99-1765259C3A1E}">
      <dsp:nvSpPr>
        <dsp:cNvPr id="0" name=""/>
        <dsp:cNvSpPr/>
      </dsp:nvSpPr>
      <dsp:spPr>
        <a:xfrm>
          <a:off x="2859874" y="1191101"/>
          <a:ext cx="4457588" cy="29732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4048" rIns="384048" bIns="384048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5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বাক্যে</a:t>
          </a:r>
          <a:r>
            <a:rPr lang="en-US" sz="5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নামের</a:t>
          </a:r>
          <a:r>
            <a:rPr lang="en-US" sz="5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পরিবর্তে</a:t>
          </a:r>
          <a:r>
            <a:rPr lang="en-US" sz="5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5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বসানো</a:t>
          </a:r>
          <a:r>
            <a:rPr lang="en-US" sz="5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5400" kern="1200" dirty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sp:txBody>
      <dsp:txXfrm>
        <a:off x="3573089" y="1191101"/>
        <a:ext cx="3744374" cy="2973211"/>
      </dsp:txXfrm>
    </dsp:sp>
    <dsp:sp modelId="{63763166-06D9-49AA-939D-2072C3BC2840}">
      <dsp:nvSpPr>
        <dsp:cNvPr id="0" name=""/>
        <dsp:cNvSpPr/>
      </dsp:nvSpPr>
      <dsp:spPr>
        <a:xfrm>
          <a:off x="316315" y="1205"/>
          <a:ext cx="2971725" cy="2971725"/>
        </a:xfrm>
        <a:prstGeom prst="ellipse">
          <a:avLst/>
        </a:prstGeom>
        <a:solidFill>
          <a:srgbClr val="00B0F0"/>
        </a:solid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সর্বনাম</a:t>
          </a:r>
          <a:r>
            <a:rPr lang="en-US" sz="4800" kern="1200" dirty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</a:p>
      </dsp:txBody>
      <dsp:txXfrm>
        <a:off x="751514" y="436404"/>
        <a:ext cx="2101327" cy="21013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9F062-ADC4-4039-9E99-1765259C3A1E}">
      <dsp:nvSpPr>
        <dsp:cNvPr id="0" name=""/>
        <dsp:cNvSpPr/>
      </dsp:nvSpPr>
      <dsp:spPr>
        <a:xfrm>
          <a:off x="2116728" y="1470469"/>
          <a:ext cx="4422494" cy="31704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7368" rIns="277368" bIns="277368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বাক্য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জুড়ে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দেওয়ার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ব্যাবহার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হয়।যেমন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কিন্তু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অথবা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,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কিংবা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9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</a:p>
      </dsp:txBody>
      <dsp:txXfrm>
        <a:off x="2824327" y="1470469"/>
        <a:ext cx="3714895" cy="3170447"/>
      </dsp:txXfrm>
    </dsp:sp>
    <dsp:sp modelId="{63763166-06D9-49AA-939D-2072C3BC2840}">
      <dsp:nvSpPr>
        <dsp:cNvPr id="0" name=""/>
        <dsp:cNvSpPr/>
      </dsp:nvSpPr>
      <dsp:spPr>
        <a:xfrm>
          <a:off x="15" y="1600208"/>
          <a:ext cx="2742061" cy="274206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অব্যয়</a:t>
          </a:r>
          <a:r>
            <a:rPr lang="en-US" sz="6500" kern="1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</a:p>
      </dsp:txBody>
      <dsp:txXfrm>
        <a:off x="401581" y="2001774"/>
        <a:ext cx="1938929" cy="19389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9F062-ADC4-4039-9E99-1765259C3A1E}">
      <dsp:nvSpPr>
        <dsp:cNvPr id="0" name=""/>
        <dsp:cNvSpPr/>
      </dsp:nvSpPr>
      <dsp:spPr>
        <a:xfrm>
          <a:off x="1923133" y="1140184"/>
          <a:ext cx="3600818" cy="2401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কিছু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,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যাওয়া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লওয়া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খাওয়া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ক্রিয়া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। </a:t>
          </a:r>
        </a:p>
      </dsp:txBody>
      <dsp:txXfrm>
        <a:off x="2499264" y="1140184"/>
        <a:ext cx="3024687" cy="2401745"/>
      </dsp:txXfrm>
    </dsp:sp>
    <dsp:sp modelId="{63763166-06D9-49AA-939D-2072C3BC2840}">
      <dsp:nvSpPr>
        <dsp:cNvPr id="0" name=""/>
        <dsp:cNvSpPr/>
      </dsp:nvSpPr>
      <dsp:spPr>
        <a:xfrm>
          <a:off x="1348" y="89982"/>
          <a:ext cx="2400545" cy="240054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kern="1200" dirty="0" err="1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ক্রিয়া</a:t>
          </a:r>
          <a:endParaRPr lang="en-US" sz="80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900" y="441534"/>
        <a:ext cx="1697441" cy="1697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FF11-237C-4F92-A8F4-2E2C71BEB3C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685800"/>
            <a:ext cx="5099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7A07-2DCE-42C3-8640-8D3D24ED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1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1pPr>
    <a:lvl2pPr marL="474939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2pPr>
    <a:lvl3pPr marL="949879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3pPr>
    <a:lvl4pPr marL="1424818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4pPr>
    <a:lvl5pPr marL="1899757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5pPr>
    <a:lvl6pPr marL="2374697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6pPr>
    <a:lvl7pPr marL="2849636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7pPr>
    <a:lvl8pPr marL="3324576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8pPr>
    <a:lvl9pPr marL="3799515" algn="l" defTabSz="949879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9921-8059-458E-B29E-2840881A3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1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প্রশ্ন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পদ</a:t>
            </a:r>
            <a:r>
              <a:rPr lang="en-US" dirty="0"/>
              <a:t> </a:t>
            </a:r>
            <a:r>
              <a:rPr lang="en-US" dirty="0" err="1"/>
              <a:t>টপিকটি</a:t>
            </a:r>
            <a:r>
              <a:rPr lang="en-US" dirty="0"/>
              <a:t> </a:t>
            </a:r>
            <a:r>
              <a:rPr lang="en-US" dirty="0" err="1"/>
              <a:t>বের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আনব</a:t>
            </a:r>
            <a:r>
              <a:rPr lang="en-US" dirty="0"/>
              <a:t>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01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শিরোনাম</a:t>
            </a:r>
            <a:r>
              <a:rPr lang="en-US" dirty="0"/>
              <a:t> </a:t>
            </a:r>
            <a:r>
              <a:rPr lang="en-US" dirty="0" err="1"/>
              <a:t>বোর্ডে</a:t>
            </a:r>
            <a:r>
              <a:rPr lang="en-US" dirty="0"/>
              <a:t> </a:t>
            </a:r>
            <a:r>
              <a:rPr lang="en-US" dirty="0" err="1"/>
              <a:t>লিখে</a:t>
            </a:r>
            <a:r>
              <a:rPr lang="en-US" dirty="0"/>
              <a:t> </a:t>
            </a:r>
            <a:r>
              <a:rPr lang="en-US" dirty="0" err="1"/>
              <a:t>দেব</a:t>
            </a:r>
            <a:r>
              <a:rPr lang="en-US" dirty="0"/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2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সময়-৩ </a:t>
            </a:r>
            <a:r>
              <a:rPr lang="en-US" dirty="0" err="1"/>
              <a:t>মিনিট</a:t>
            </a:r>
            <a:r>
              <a:rPr lang="en-US" dirty="0"/>
              <a:t>। ২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লিখবে</a:t>
            </a:r>
            <a:r>
              <a:rPr lang="en-US" dirty="0"/>
              <a:t> ,১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মূল্যায়ণ</a:t>
            </a:r>
            <a:r>
              <a:rPr lang="en-US" dirty="0"/>
              <a:t>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5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1143000"/>
            <a:ext cx="4587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২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লিখবে</a:t>
            </a:r>
            <a:r>
              <a:rPr lang="en-US" dirty="0"/>
              <a:t> ও ১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মূল্যায়ণ</a:t>
            </a:r>
            <a:r>
              <a:rPr lang="en-US" dirty="0"/>
              <a:t>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C07D0-BFB7-48FF-A40F-4F04D92015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9475" y="685800"/>
            <a:ext cx="50990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 যে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Option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9475" y="685800"/>
            <a:ext cx="50990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 যে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Option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1167" y="180424"/>
            <a:ext cx="9656064" cy="640507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734" y="870529"/>
            <a:ext cx="8222742" cy="28867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92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0363" y="3817682"/>
            <a:ext cx="7233485" cy="13695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987"/>
              </a:spcBef>
              <a:buNone/>
              <a:defRPr sz="1776">
                <a:solidFill>
                  <a:srgbClr val="FFFFFF"/>
                </a:solidFill>
              </a:defRPr>
            </a:lvl1pPr>
            <a:lvl2pPr marL="338305" indent="0" algn="ctr">
              <a:buNone/>
              <a:defRPr sz="1776"/>
            </a:lvl2pPr>
            <a:lvl3pPr marL="676610" indent="0" algn="ctr">
              <a:buNone/>
              <a:defRPr sz="1776"/>
            </a:lvl3pPr>
            <a:lvl4pPr marL="1014915" indent="0" algn="ctr">
              <a:buNone/>
              <a:defRPr sz="1480"/>
            </a:lvl4pPr>
            <a:lvl5pPr marL="1353221" indent="0" algn="ctr">
              <a:buNone/>
              <a:defRPr sz="1480"/>
            </a:lvl5pPr>
            <a:lvl6pPr marL="1691526" indent="0" algn="ctr">
              <a:buNone/>
              <a:defRPr sz="1480"/>
            </a:lvl6pPr>
            <a:lvl7pPr marL="2029831" indent="0" algn="ctr">
              <a:buNone/>
              <a:defRPr sz="1480"/>
            </a:lvl7pPr>
            <a:lvl8pPr marL="2368136" indent="0" algn="ctr">
              <a:buNone/>
              <a:defRPr sz="1480"/>
            </a:lvl8pPr>
            <a:lvl9pPr marL="2706441" indent="0" algn="ctr">
              <a:buNone/>
              <a:defRPr sz="14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892D5-0BD5-489D-A0B9-BD613DB36783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32395" y="3683670"/>
            <a:ext cx="678942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74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601415"/>
            <a:ext cx="8147304" cy="133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2029778"/>
            <a:ext cx="8145118" cy="39843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55735C78-BB36-41F9-8283-4CD5B47EE2C8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751769"/>
            <a:ext cx="1917383" cy="5337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751769"/>
            <a:ext cx="6129338" cy="533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F2139926-23DC-4D68-9CD2-A28D16A078C1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601415"/>
            <a:ext cx="8147304" cy="133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2029778"/>
            <a:ext cx="8145118" cy="3984378"/>
          </a:xfrm>
          <a:prstGeom prst="rect">
            <a:avLst/>
          </a:prstGeom>
        </p:spPr>
        <p:txBody>
          <a:bodyPr/>
          <a:lstStyle>
            <a:lvl1pPr>
              <a:spcBef>
                <a:spcPts val="987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9B72CC20-C2C8-4CE4-B1EC-76327CC97C79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00" y="1157819"/>
            <a:ext cx="8222742" cy="288679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92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691" y="4098742"/>
            <a:ext cx="7234504" cy="13454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776">
                <a:solidFill>
                  <a:schemeClr val="accent1"/>
                </a:solidFill>
              </a:defRPr>
            </a:lvl1pPr>
            <a:lvl2pPr marL="338305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2pPr>
            <a:lvl3pPr marL="67661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3pPr>
            <a:lvl4pPr marL="1014915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4pPr>
            <a:lvl5pPr marL="1353221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5pPr>
            <a:lvl6pPr marL="1691526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6pPr>
            <a:lvl7pPr marL="2029831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7pPr>
            <a:lvl8pPr marL="2368136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8pPr>
            <a:lvl9pPr marL="2706441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F352357C-7E40-4D12-8EEA-79348EAFDD3E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34491" y="3966430"/>
            <a:ext cx="67894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7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42975" y="601415"/>
            <a:ext cx="8147304" cy="133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29776"/>
            <a:ext cx="3922776" cy="3969343"/>
          </a:xfrm>
          <a:prstGeom prst="rect">
            <a:avLst/>
          </a:prstGeom>
        </p:spPr>
        <p:txBody>
          <a:bodyPr/>
          <a:lstStyle>
            <a:lvl1pPr>
              <a:defRPr sz="1628"/>
            </a:lvl1pPr>
            <a:lvl2pPr>
              <a:defRPr sz="1480"/>
            </a:lvl2pPr>
            <a:lvl3pPr>
              <a:defRPr sz="1332"/>
            </a:lvl3pPr>
            <a:lvl4pPr>
              <a:defRPr sz="1184"/>
            </a:lvl4pPr>
            <a:lvl5pPr>
              <a:defRPr sz="1184"/>
            </a:lvl5pPr>
            <a:lvl6pPr>
              <a:defRPr sz="1184"/>
            </a:lvl6pPr>
            <a:lvl7pPr>
              <a:defRPr sz="1184"/>
            </a:lvl7pPr>
            <a:lvl8pPr>
              <a:defRPr sz="1184"/>
            </a:lvl8pPr>
            <a:lvl9pPr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0780" y="2029777"/>
            <a:ext cx="3922776" cy="3969343"/>
          </a:xfrm>
          <a:prstGeom prst="rect">
            <a:avLst/>
          </a:prstGeom>
        </p:spPr>
        <p:txBody>
          <a:bodyPr/>
          <a:lstStyle>
            <a:lvl1pPr>
              <a:defRPr sz="1628"/>
            </a:lvl1pPr>
            <a:lvl2pPr>
              <a:defRPr sz="1480"/>
            </a:lvl2pPr>
            <a:lvl3pPr>
              <a:defRPr sz="1332"/>
            </a:lvl3pPr>
            <a:lvl4pPr>
              <a:defRPr sz="1184"/>
            </a:lvl4pPr>
            <a:lvl5pPr>
              <a:defRPr sz="1184"/>
            </a:lvl5pPr>
            <a:lvl6pPr>
              <a:defRPr sz="1184"/>
            </a:lvl6pPr>
            <a:lvl7pPr>
              <a:defRPr sz="1184"/>
            </a:lvl7pPr>
            <a:lvl8pPr>
              <a:defRPr sz="1184"/>
            </a:lvl8pPr>
            <a:lvl9pPr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97075"/>
      </p:ext>
    </p:extLst>
  </p:cSld>
  <p:clrMapOvr>
    <a:masterClrMapping/>
  </p:clrMapOvr>
  <p:hf hdr="0" ftr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42975" y="601415"/>
            <a:ext cx="8147304" cy="133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974639"/>
            <a:ext cx="3922776" cy="76680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776" b="1"/>
            </a:lvl1pPr>
            <a:lvl2pPr marL="338305" indent="0">
              <a:buNone/>
              <a:defRPr sz="1480" b="1"/>
            </a:lvl2pPr>
            <a:lvl3pPr marL="676610" indent="0">
              <a:buNone/>
              <a:defRPr sz="1332" b="1"/>
            </a:lvl3pPr>
            <a:lvl4pPr marL="1014915" indent="0">
              <a:buNone/>
              <a:defRPr sz="1184" b="1"/>
            </a:lvl4pPr>
            <a:lvl5pPr marL="1353221" indent="0">
              <a:buNone/>
              <a:defRPr sz="1184" b="1"/>
            </a:lvl5pPr>
            <a:lvl6pPr marL="1691526" indent="0">
              <a:buNone/>
              <a:defRPr sz="1184" b="1"/>
            </a:lvl6pPr>
            <a:lvl7pPr marL="2029831" indent="0">
              <a:buNone/>
              <a:defRPr sz="1184" b="1"/>
            </a:lvl7pPr>
            <a:lvl8pPr marL="2368136" indent="0">
              <a:buNone/>
              <a:defRPr sz="1184" b="1"/>
            </a:lvl8pPr>
            <a:lvl9pPr marL="2706441" indent="0">
              <a:buNone/>
              <a:defRPr sz="1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684945"/>
            <a:ext cx="3922776" cy="3337856"/>
          </a:xfrm>
          <a:prstGeom prst="rect">
            <a:avLst/>
          </a:prstGeom>
        </p:spPr>
        <p:txBody>
          <a:bodyPr/>
          <a:lstStyle>
            <a:lvl1pPr>
              <a:defRPr sz="1628"/>
            </a:lvl1pPr>
            <a:lvl2pPr>
              <a:defRPr sz="1480"/>
            </a:lvl2pPr>
            <a:lvl3pPr>
              <a:defRPr sz="1332"/>
            </a:lvl3pPr>
            <a:lvl4pPr>
              <a:defRPr sz="1184"/>
            </a:lvl4pPr>
            <a:lvl5pPr>
              <a:defRPr sz="1184"/>
            </a:lvl5pPr>
            <a:lvl6pPr>
              <a:defRPr sz="1184"/>
            </a:lvl6pPr>
            <a:lvl7pPr>
              <a:defRPr sz="1184"/>
            </a:lvl7pPr>
            <a:lvl8pPr>
              <a:defRPr sz="1184"/>
            </a:lvl8pPr>
            <a:lvl9pPr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2068" y="1972193"/>
            <a:ext cx="3922776" cy="76680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776" b="1"/>
            </a:lvl1pPr>
            <a:lvl2pPr marL="338305" indent="0">
              <a:buNone/>
              <a:defRPr sz="1480" b="1"/>
            </a:lvl2pPr>
            <a:lvl3pPr marL="676610" indent="0">
              <a:buNone/>
              <a:defRPr sz="1332" b="1"/>
            </a:lvl3pPr>
            <a:lvl4pPr marL="1014915" indent="0">
              <a:buNone/>
              <a:defRPr sz="1184" b="1"/>
            </a:lvl4pPr>
            <a:lvl5pPr marL="1353221" indent="0">
              <a:buNone/>
              <a:defRPr sz="1184" b="1"/>
            </a:lvl5pPr>
            <a:lvl6pPr marL="1691526" indent="0">
              <a:buNone/>
              <a:defRPr sz="1184" b="1"/>
            </a:lvl6pPr>
            <a:lvl7pPr marL="2029831" indent="0">
              <a:buNone/>
              <a:defRPr sz="1184" b="1"/>
            </a:lvl7pPr>
            <a:lvl8pPr marL="2368136" indent="0">
              <a:buNone/>
              <a:defRPr sz="1184" b="1"/>
            </a:lvl8pPr>
            <a:lvl9pPr marL="2706441" indent="0">
              <a:buNone/>
              <a:defRPr sz="1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2068" y="2682813"/>
            <a:ext cx="3922776" cy="3337856"/>
          </a:xfrm>
          <a:prstGeom prst="rect">
            <a:avLst/>
          </a:prstGeom>
        </p:spPr>
        <p:txBody>
          <a:bodyPr/>
          <a:lstStyle>
            <a:lvl1pPr>
              <a:defRPr sz="1628"/>
            </a:lvl1pPr>
            <a:lvl2pPr>
              <a:defRPr sz="1480"/>
            </a:lvl2pPr>
            <a:lvl3pPr>
              <a:defRPr sz="1332"/>
            </a:lvl3pPr>
            <a:lvl4pPr>
              <a:defRPr sz="1184"/>
            </a:lvl4pPr>
            <a:lvl5pPr>
              <a:defRPr sz="1184"/>
            </a:lvl5pPr>
            <a:lvl6pPr>
              <a:defRPr sz="1184"/>
            </a:lvl6pPr>
            <a:lvl7pPr>
              <a:defRPr sz="1184"/>
            </a:lvl7pPr>
            <a:lvl8pPr>
              <a:defRPr sz="1184"/>
            </a:lvl8pPr>
            <a:lvl9pPr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16788"/>
      </p:ext>
    </p:extLst>
  </p:cSld>
  <p:clrMapOvr>
    <a:masterClrMapping/>
  </p:clrMapOvr>
  <p:hf hdr="0" ftr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601415"/>
            <a:ext cx="8147304" cy="133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3812C62B-23A4-4305-A412-570C8FBDFB96}" type="datetime1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5CFFA488-EEFD-471B-9503-DF8A917EC7D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6BE14F57-C00E-4029-83F1-A49AA2ED4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1082548"/>
            <a:ext cx="3118104" cy="171403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9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245" y="1082548"/>
            <a:ext cx="4564602" cy="4600829"/>
          </a:xfrm>
          <a:prstGeom prst="rect">
            <a:avLst/>
          </a:prstGeom>
        </p:spPr>
        <p:txBody>
          <a:bodyPr/>
          <a:lstStyle>
            <a:lvl1pPr>
              <a:defRPr sz="2368"/>
            </a:lvl1pPr>
            <a:lvl2pPr>
              <a:defRPr sz="2072"/>
            </a:lvl2pPr>
            <a:lvl3pPr>
              <a:defRPr sz="1776"/>
            </a:lvl3pPr>
            <a:lvl4pPr>
              <a:defRPr sz="1480"/>
            </a:lvl4pPr>
            <a:lvl5pPr>
              <a:defRPr sz="1480"/>
            </a:lvl5pPr>
            <a:lvl6pPr>
              <a:defRPr sz="1480"/>
            </a:lvl6pPr>
            <a:lvl7pPr>
              <a:defRPr sz="1480"/>
            </a:lvl7pPr>
            <a:lvl8pPr>
              <a:defRPr sz="1480"/>
            </a:lvl8pPr>
            <a:lvl9pPr>
              <a:defRPr sz="1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975" y="2796582"/>
            <a:ext cx="3118104" cy="28867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89"/>
              </a:spcBef>
              <a:buNone/>
              <a:defRPr sz="1258"/>
            </a:lvl1pPr>
            <a:lvl2pPr marL="338305" indent="0">
              <a:buNone/>
              <a:defRPr sz="888"/>
            </a:lvl2pPr>
            <a:lvl3pPr marL="676610" indent="0">
              <a:buNone/>
              <a:defRPr sz="740"/>
            </a:lvl3pPr>
            <a:lvl4pPr marL="1014915" indent="0">
              <a:buNone/>
              <a:defRPr sz="666"/>
            </a:lvl4pPr>
            <a:lvl5pPr marL="1353221" indent="0">
              <a:buNone/>
              <a:defRPr sz="666"/>
            </a:lvl5pPr>
            <a:lvl6pPr marL="1691526" indent="0">
              <a:buNone/>
              <a:defRPr sz="666"/>
            </a:lvl6pPr>
            <a:lvl7pPr marL="2029831" indent="0">
              <a:buNone/>
              <a:defRPr sz="666"/>
            </a:lvl7pPr>
            <a:lvl8pPr marL="2368136" indent="0">
              <a:buNone/>
              <a:defRPr sz="666"/>
            </a:lvl8pPr>
            <a:lvl9pPr marL="2706441" indent="0">
              <a:buNone/>
              <a:defRPr sz="6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F5A2C81F-60AA-4532-8156-1E4C50A557D4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52A9491E-4473-4E36-8CA9-8C8B02DE8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785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1082548"/>
            <a:ext cx="3118104" cy="171403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9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1018" y="1055484"/>
            <a:ext cx="4683473" cy="4582788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072"/>
            </a:lvl1pPr>
            <a:lvl2pPr marL="338305" indent="0">
              <a:buNone/>
              <a:defRPr sz="2072"/>
            </a:lvl2pPr>
            <a:lvl3pPr marL="676610" indent="0">
              <a:buNone/>
              <a:defRPr sz="1776"/>
            </a:lvl3pPr>
            <a:lvl4pPr marL="1014915" indent="0">
              <a:buNone/>
              <a:defRPr sz="1480"/>
            </a:lvl4pPr>
            <a:lvl5pPr marL="1353221" indent="0">
              <a:buNone/>
              <a:defRPr sz="1480"/>
            </a:lvl5pPr>
            <a:lvl6pPr marL="1691526" indent="0">
              <a:buNone/>
              <a:defRPr sz="1480"/>
            </a:lvl6pPr>
            <a:lvl7pPr marL="2029831" indent="0">
              <a:buNone/>
              <a:defRPr sz="1480"/>
            </a:lvl7pPr>
            <a:lvl8pPr marL="2368136" indent="0">
              <a:buNone/>
              <a:defRPr sz="1480"/>
            </a:lvl8pPr>
            <a:lvl9pPr marL="2706441" indent="0">
              <a:buNone/>
              <a:defRPr sz="14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975" y="2796582"/>
            <a:ext cx="3118104" cy="28416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89"/>
              </a:spcBef>
              <a:buNone/>
              <a:defRPr sz="1258"/>
            </a:lvl1pPr>
            <a:lvl2pPr marL="338305" indent="0">
              <a:buNone/>
              <a:defRPr sz="888"/>
            </a:lvl2pPr>
            <a:lvl3pPr marL="676610" indent="0">
              <a:buNone/>
              <a:defRPr sz="740"/>
            </a:lvl3pPr>
            <a:lvl4pPr marL="1014915" indent="0">
              <a:buNone/>
              <a:defRPr sz="666"/>
            </a:lvl4pPr>
            <a:lvl5pPr marL="1353221" indent="0">
              <a:buNone/>
              <a:defRPr sz="666"/>
            </a:lvl5pPr>
            <a:lvl6pPr marL="1691526" indent="0">
              <a:buNone/>
              <a:defRPr sz="666"/>
            </a:lvl6pPr>
            <a:lvl7pPr marL="2029831" indent="0">
              <a:buNone/>
              <a:defRPr sz="666"/>
            </a:lvl7pPr>
            <a:lvl8pPr marL="2368136" indent="0">
              <a:buNone/>
              <a:defRPr sz="666"/>
            </a:lvl8pPr>
            <a:lvl9pPr marL="2706441" indent="0">
              <a:buNone/>
              <a:defRPr sz="6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2" y="6140269"/>
            <a:ext cx="1921487" cy="360223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8048" y="6140269"/>
            <a:ext cx="3892164" cy="3602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96864" y="6140269"/>
            <a:ext cx="1407629" cy="360223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483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1168" y="180425"/>
            <a:ext cx="9656064" cy="6405076"/>
          </a:xfrm>
          <a:prstGeom prst="rect">
            <a:avLst/>
          </a:prstGeom>
          <a:solidFill>
            <a:srgbClr val="FF99CC"/>
          </a:solidFill>
          <a:ln w="127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252195-870E-4D14-9969-1ED5E340F2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403" y="-198438"/>
            <a:ext cx="1366003" cy="7338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725734-807A-48EC-81F5-45F25A670E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285" y="-62813"/>
            <a:ext cx="1366003" cy="7338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E8B868-26AF-434B-9B2B-22A977FBC76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172" y="6173204"/>
            <a:ext cx="1366003" cy="7338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C7B445-2974-4090-9820-8FCA3D364EE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870" y="6123922"/>
            <a:ext cx="1366003" cy="7338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BE20333-DA12-4FA8-BC32-7211DF858D6D}"/>
              </a:ext>
            </a:extLst>
          </p:cNvPr>
          <p:cNvSpPr/>
          <p:nvPr userDrawn="1"/>
        </p:nvSpPr>
        <p:spPr>
          <a:xfrm>
            <a:off x="368121" y="322083"/>
            <a:ext cx="9334449" cy="6142710"/>
          </a:xfrm>
          <a:prstGeom prst="rect">
            <a:avLst/>
          </a:prstGeom>
          <a:gradFill flip="none" rotWithShape="1">
            <a:gsLst>
              <a:gs pos="2000">
                <a:srgbClr val="00B0F0"/>
              </a:gs>
              <a:gs pos="0">
                <a:srgbClr val="FF99CC"/>
              </a:gs>
              <a:gs pos="27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CC06B702-E7BF-4016-9243-4DB051202780}"/>
              </a:ext>
            </a:extLst>
          </p:cNvPr>
          <p:cNvSpPr/>
          <p:nvPr userDrawn="1"/>
        </p:nvSpPr>
        <p:spPr>
          <a:xfrm>
            <a:off x="8794110" y="5368239"/>
            <a:ext cx="800100" cy="725406"/>
          </a:xfrm>
          <a:prstGeom prst="star5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D0469D3C-B826-463C-8371-E1F9382D28EC}"/>
              </a:ext>
            </a:extLst>
          </p:cNvPr>
          <p:cNvSpPr/>
          <p:nvPr userDrawn="1"/>
        </p:nvSpPr>
        <p:spPr>
          <a:xfrm>
            <a:off x="8484412" y="5637483"/>
            <a:ext cx="800100" cy="72540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BF3281EA-47C7-40B0-A207-F7E2BF248009}"/>
              </a:ext>
            </a:extLst>
          </p:cNvPr>
          <p:cNvSpPr/>
          <p:nvPr userDrawn="1"/>
        </p:nvSpPr>
        <p:spPr>
          <a:xfrm>
            <a:off x="8974813" y="5799741"/>
            <a:ext cx="800100" cy="72540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3A760B0A-0AE4-47D4-AFE5-193CF0171355}"/>
              </a:ext>
            </a:extLst>
          </p:cNvPr>
          <p:cNvSpPr/>
          <p:nvPr userDrawn="1"/>
        </p:nvSpPr>
        <p:spPr>
          <a:xfrm>
            <a:off x="9112053" y="4928206"/>
            <a:ext cx="557322" cy="525127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091D251C-F377-4512-9D17-252395BA3262}"/>
              </a:ext>
            </a:extLst>
          </p:cNvPr>
          <p:cNvSpPr/>
          <p:nvPr userDrawn="1"/>
        </p:nvSpPr>
        <p:spPr>
          <a:xfrm>
            <a:off x="8073156" y="6123922"/>
            <a:ext cx="610353" cy="420430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7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hf hdr="0" ftr="0"/>
  <p:txStyles>
    <p:titleStyle>
      <a:lvl1pPr algn="l" defTabSz="676610" rtl="0" eaLnBrk="1" latinLnBrk="0" hangingPunct="1">
        <a:lnSpc>
          <a:spcPct val="90000"/>
        </a:lnSpc>
        <a:spcBef>
          <a:spcPct val="0"/>
        </a:spcBef>
        <a:buNone/>
        <a:defRPr sz="3946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69153" indent="-135322" algn="l" defTabSz="676610" rtl="0" eaLnBrk="1" latinLnBrk="0" hangingPunct="1">
        <a:lnSpc>
          <a:spcPct val="90000"/>
        </a:lnSpc>
        <a:spcBef>
          <a:spcPts val="987"/>
        </a:spcBef>
        <a:buClr>
          <a:schemeClr val="accent1"/>
        </a:buClr>
        <a:buSzPct val="80000"/>
        <a:buFont typeface="Corbel" pitchFamily="34" charset="0"/>
        <a:buChar char="•"/>
        <a:defRPr sz="1973" kern="1200">
          <a:solidFill>
            <a:schemeClr val="accent1"/>
          </a:solidFill>
          <a:latin typeface="+mn-lt"/>
          <a:ea typeface="+mn-ea"/>
          <a:cs typeface="+mn-cs"/>
        </a:defRPr>
      </a:lvl1pPr>
      <a:lvl2pPr marL="338305" indent="-135322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776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1288" indent="-135322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579" kern="1200">
          <a:solidFill>
            <a:schemeClr val="accent1"/>
          </a:solidFill>
          <a:latin typeface="+mn-lt"/>
          <a:ea typeface="+mn-ea"/>
          <a:cs typeface="+mn-cs"/>
        </a:defRPr>
      </a:lvl3pPr>
      <a:lvl4pPr marL="744271" indent="-135322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381" kern="1200">
          <a:solidFill>
            <a:schemeClr val="accent1"/>
          </a:solidFill>
          <a:latin typeface="+mn-lt"/>
          <a:ea typeface="+mn-ea"/>
          <a:cs typeface="+mn-cs"/>
        </a:defRPr>
      </a:lvl4pPr>
      <a:lvl5pPr marL="907790" indent="-135322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381" kern="1200">
          <a:solidFill>
            <a:schemeClr val="accent1"/>
          </a:solidFill>
          <a:latin typeface="+mn-lt"/>
          <a:ea typeface="+mn-ea"/>
          <a:cs typeface="+mn-cs"/>
        </a:defRPr>
      </a:lvl5pPr>
      <a:lvl6pPr marL="1085260" indent="-169153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381" kern="1200">
          <a:solidFill>
            <a:schemeClr val="accent1"/>
          </a:solidFill>
          <a:latin typeface="+mn-lt"/>
          <a:ea typeface="+mn-ea"/>
          <a:cs typeface="+mn-cs"/>
        </a:defRPr>
      </a:lvl6pPr>
      <a:lvl7pPr marL="1282580" indent="-169153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381" kern="1200">
          <a:solidFill>
            <a:schemeClr val="accent1"/>
          </a:solidFill>
          <a:latin typeface="+mn-lt"/>
          <a:ea typeface="+mn-ea"/>
          <a:cs typeface="+mn-cs"/>
        </a:defRPr>
      </a:lvl7pPr>
      <a:lvl8pPr marL="1479900" indent="-169153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381" kern="1200">
          <a:solidFill>
            <a:schemeClr val="accent1"/>
          </a:solidFill>
          <a:latin typeface="+mn-lt"/>
          <a:ea typeface="+mn-ea"/>
          <a:cs typeface="+mn-cs"/>
        </a:defRPr>
      </a:lvl8pPr>
      <a:lvl9pPr marL="1677220" indent="-169153" algn="l" defTabSz="676610" rtl="0" eaLnBrk="1" latinLnBrk="0" hangingPunct="1">
        <a:lnSpc>
          <a:spcPct val="90000"/>
        </a:lnSpc>
        <a:spcBef>
          <a:spcPts val="148"/>
        </a:spcBef>
        <a:spcAft>
          <a:spcPts val="296"/>
        </a:spcAft>
        <a:buClr>
          <a:schemeClr val="accent1"/>
        </a:buClr>
        <a:buSzPct val="80000"/>
        <a:buFont typeface="Corbel" pitchFamily="34" charset="0"/>
        <a:buChar char="•"/>
        <a:defRPr sz="1381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1pPr>
      <a:lvl2pPr marL="338305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2pPr>
      <a:lvl3pPr marL="676610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3pPr>
      <a:lvl4pPr marL="1014915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4pPr>
      <a:lvl5pPr marL="1353221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5pPr>
      <a:lvl6pPr marL="1691526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6pPr>
      <a:lvl7pPr marL="2029831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7pPr>
      <a:lvl8pPr marL="2368136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8pPr>
      <a:lvl9pPr marL="2706441" algn="l" defTabSz="676610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jf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5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6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603C73-70C8-489E-9548-7AD65178C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3"/>
          <a:stretch/>
        </p:blipFill>
        <p:spPr>
          <a:xfrm>
            <a:off x="571500" y="487362"/>
            <a:ext cx="8953500" cy="5867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4E42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808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E678E5C-FBE5-4D2F-9AEB-F18EB2DF4E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918824"/>
              </p:ext>
            </p:extLst>
          </p:nvPr>
        </p:nvGraphicFramePr>
        <p:xfrm>
          <a:off x="1219201" y="1096962"/>
          <a:ext cx="7885292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3F3C54-B428-472F-9EF3-A374B3AEF638}"/>
              </a:ext>
            </a:extLst>
          </p:cNvPr>
          <p:cNvSpPr txBox="1"/>
          <p:nvPr/>
        </p:nvSpPr>
        <p:spPr>
          <a:xfrm>
            <a:off x="838200" y="563562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0517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66B3D-2050-4C5B-B18F-255BFA041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5766B3D-2050-4C5B-B18F-255BFA041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02AF37-F795-4382-8F48-1E2008EF3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802AF37-F795-4382-8F48-1E2008EF3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90504-AF81-4BAA-91B7-E9E9F2A6F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7990504-AF81-4BAA-91B7-E9E9F2A6F9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B9653D-C764-41A1-BDD7-04104387D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F0B9653D-C764-41A1-BDD7-04104387D7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A5323-754C-4973-A6C6-9CBD3D836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C73A5323-754C-4973-A6C6-9CBD3D836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5B0F9-A60B-43D3-98D1-3291C019F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57E5B0F9-A60B-43D3-98D1-3291C019F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5307" y="517428"/>
            <a:ext cx="3169178" cy="91093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328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32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0707" y="4257423"/>
            <a:ext cx="7357943" cy="698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3842" indent="-563842">
              <a:buFont typeface="Wingdings" pitchFamily="2" charset="2"/>
              <a:buChar char="q"/>
            </a:pPr>
            <a:r>
              <a:rPr lang="en-US" sz="3946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946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46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অংশগুলো</a:t>
            </a:r>
            <a:r>
              <a:rPr lang="bn-IN" sz="3946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46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946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46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946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46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সংজ্ঞাসহ</a:t>
            </a:r>
            <a:r>
              <a:rPr lang="bn-IN" sz="3946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লিখ। </a:t>
            </a:r>
            <a:endParaRPr lang="en-US" sz="3946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385" y="1813644"/>
            <a:ext cx="3313729" cy="22051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AF71-5F41-40E9-964A-5EF1D90321D3}"/>
              </a:ext>
            </a:extLst>
          </p:cNvPr>
          <p:cNvSpPr txBox="1"/>
          <p:nvPr/>
        </p:nvSpPr>
        <p:spPr>
          <a:xfrm>
            <a:off x="7239000" y="1166751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-৩মিনিট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406558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6F0A04-CB32-4278-946B-687E05157A4F}"/>
              </a:ext>
            </a:extLst>
          </p:cNvPr>
          <p:cNvSpPr txBox="1"/>
          <p:nvPr/>
        </p:nvSpPr>
        <p:spPr>
          <a:xfrm>
            <a:off x="3931976" y="553870"/>
            <a:ext cx="1839878" cy="7886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endParaRPr lang="en-US" sz="45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9D1CC3-87A7-47FB-8C69-A4791D211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348884"/>
              </p:ext>
            </p:extLst>
          </p:nvPr>
        </p:nvGraphicFramePr>
        <p:xfrm>
          <a:off x="326798" y="1173162"/>
          <a:ext cx="5312002" cy="355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907E5F7-C356-43CD-BF1D-A92710A5B43F}"/>
              </a:ext>
            </a:extLst>
          </p:cNvPr>
          <p:cNvSpPr txBox="1"/>
          <p:nvPr/>
        </p:nvSpPr>
        <p:spPr>
          <a:xfrm>
            <a:off x="622905" y="4830762"/>
            <a:ext cx="5015895" cy="7886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525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শিমুল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173F84-B234-4469-9672-25FBB4E6B9FB}"/>
              </a:ext>
            </a:extLst>
          </p:cNvPr>
          <p:cNvCxnSpPr>
            <a:cxnSpLocks/>
          </p:cNvCxnSpPr>
          <p:nvPr/>
        </p:nvCxnSpPr>
        <p:spPr>
          <a:xfrm>
            <a:off x="2179373" y="5516562"/>
            <a:ext cx="1097227" cy="0"/>
          </a:xfrm>
          <a:prstGeom prst="line">
            <a:avLst/>
          </a:prstGeom>
          <a:ln w="57150">
            <a:solidFill>
              <a:srgbClr val="24E4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2A54472-1A97-4143-B706-9C2F2CC1A0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853" y="2404149"/>
            <a:ext cx="3372147" cy="2296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599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235161-165C-43BF-8B37-DBBDE296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126162"/>
            <a:ext cx="1407629" cy="360223"/>
          </a:xfrm>
        </p:spPr>
        <p:txBody>
          <a:bodyPr/>
          <a:lstStyle/>
          <a:p>
            <a:fld id="{6BE14F57-C00E-4029-83F1-A49AA2ED47DC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03BC86-137C-42CE-861C-F8AEC38A0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1267944"/>
              </p:ext>
            </p:extLst>
          </p:nvPr>
        </p:nvGraphicFramePr>
        <p:xfrm>
          <a:off x="457200" y="715962"/>
          <a:ext cx="5670952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13D33B-7AF3-44CE-91CA-F73865691218}"/>
              </a:ext>
            </a:extLst>
          </p:cNvPr>
          <p:cNvSpPr txBox="1"/>
          <p:nvPr/>
        </p:nvSpPr>
        <p:spPr>
          <a:xfrm>
            <a:off x="3931976" y="553870"/>
            <a:ext cx="1839878" cy="7886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722B2B-31C1-463F-8A6C-38A871CB6F4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76"/>
          <a:stretch/>
        </p:blipFill>
        <p:spPr>
          <a:xfrm>
            <a:off x="6212742" y="1907452"/>
            <a:ext cx="2931258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A0953F-1908-470B-8AE1-D2D0F3B82EA2}"/>
              </a:ext>
            </a:extLst>
          </p:cNvPr>
          <p:cNvSpPr txBox="1"/>
          <p:nvPr/>
        </p:nvSpPr>
        <p:spPr>
          <a:xfrm>
            <a:off x="622905" y="4830762"/>
            <a:ext cx="6311295" cy="7886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525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অনেকগুলো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107699-69AD-4B0C-B1F6-66693914A818}"/>
              </a:ext>
            </a:extLst>
          </p:cNvPr>
          <p:cNvCxnSpPr>
            <a:cxnSpLocks/>
          </p:cNvCxnSpPr>
          <p:nvPr/>
        </p:nvCxnSpPr>
        <p:spPr>
          <a:xfrm>
            <a:off x="3581400" y="5516562"/>
            <a:ext cx="1905000" cy="0"/>
          </a:xfrm>
          <a:prstGeom prst="line">
            <a:avLst/>
          </a:prstGeom>
          <a:ln w="57150">
            <a:solidFill>
              <a:srgbClr val="24E4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8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6F0A04-CB32-4278-946B-687E05157A4F}"/>
              </a:ext>
            </a:extLst>
          </p:cNvPr>
          <p:cNvSpPr txBox="1"/>
          <p:nvPr/>
        </p:nvSpPr>
        <p:spPr>
          <a:xfrm>
            <a:off x="3931975" y="553870"/>
            <a:ext cx="1706825" cy="7886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endParaRPr lang="en-US" sz="4525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9D1CC3-87A7-47FB-8C69-A4791D211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3944143"/>
              </p:ext>
            </p:extLst>
          </p:nvPr>
        </p:nvGraphicFramePr>
        <p:xfrm>
          <a:off x="152400" y="868362"/>
          <a:ext cx="7467600" cy="416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907E5F7-C356-43CD-BF1D-A92710A5B43F}"/>
              </a:ext>
            </a:extLst>
          </p:cNvPr>
          <p:cNvSpPr txBox="1"/>
          <p:nvPr/>
        </p:nvSpPr>
        <p:spPr>
          <a:xfrm>
            <a:off x="1156305" y="5261285"/>
            <a:ext cx="5015895" cy="92333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গাইছে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4F46F9-B9EB-4C05-B7E6-C9B29F32254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3" r="18000"/>
          <a:stretch/>
        </p:blipFill>
        <p:spPr>
          <a:xfrm>
            <a:off x="6705600" y="1096962"/>
            <a:ext cx="2780756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31DE89D-2DA3-46E9-81BA-BDD3FD4825EB}"/>
              </a:ext>
            </a:extLst>
          </p:cNvPr>
          <p:cNvSpPr/>
          <p:nvPr/>
        </p:nvSpPr>
        <p:spPr>
          <a:xfrm>
            <a:off x="2621225" y="5287962"/>
            <a:ext cx="1036375" cy="847893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0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70337" y="561826"/>
            <a:ext cx="6153176" cy="99233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341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34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295400" y="4457992"/>
            <a:ext cx="7337130" cy="2150061"/>
          </a:xfrm>
          <a:prstGeom prst="cloudCallout">
            <a:avLst>
              <a:gd name="adj1" fmla="val 16530"/>
              <a:gd name="adj2" fmla="val -2288"/>
            </a:avLst>
          </a:prstGeom>
          <a:gradFill flip="none" rotWithShape="1">
            <a:gsLst>
              <a:gs pos="42000">
                <a:srgbClr val="F59BF1"/>
              </a:gs>
              <a:gs pos="0">
                <a:srgbClr val="0070C0">
                  <a:tint val="66000"/>
                  <a:satMod val="160000"/>
                </a:srgbClr>
              </a:gs>
              <a:gs pos="67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441050" algn="l"/>
              </a:tabLst>
            </a:pPr>
            <a:r>
              <a:rPr lang="en-US" sz="434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34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বিশেষণের</a:t>
            </a:r>
            <a:r>
              <a:rPr lang="en-US" sz="434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34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34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34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4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34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22" y="1704505"/>
            <a:ext cx="4137755" cy="2753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379C09-1DCD-4D4A-879C-3783455616F8}"/>
              </a:ext>
            </a:extLst>
          </p:cNvPr>
          <p:cNvSpPr txBox="1"/>
          <p:nvPr/>
        </p:nvSpPr>
        <p:spPr>
          <a:xfrm>
            <a:off x="7315200" y="2210831"/>
            <a:ext cx="2441462" cy="625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73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473" dirty="0">
                <a:latin typeface="NikoshBAN" panose="02000000000000000000" pitchFamily="2" charset="0"/>
                <a:cs typeface="NikoshBAN" panose="02000000000000000000" pitchFamily="2" charset="0"/>
              </a:rPr>
              <a:t>- ৩ </a:t>
            </a:r>
            <a:r>
              <a:rPr lang="en-US" sz="3473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473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1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3E185C-39FD-4E74-98B9-CF289271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130496"/>
            <a:ext cx="1407629" cy="360223"/>
          </a:xfrm>
        </p:spPr>
        <p:txBody>
          <a:bodyPr/>
          <a:lstStyle/>
          <a:p>
            <a:fld id="{6BE14F57-C00E-4029-83F1-A49AA2ED47DC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949A6CD-D181-45FC-A5D3-1707DB1FBC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5974251"/>
              </p:ext>
            </p:extLst>
          </p:nvPr>
        </p:nvGraphicFramePr>
        <p:xfrm>
          <a:off x="395696" y="30162"/>
          <a:ext cx="6462303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269F451-9CFD-48D3-B7E9-8C44D4B2E661}"/>
              </a:ext>
            </a:extLst>
          </p:cNvPr>
          <p:cNvSpPr txBox="1"/>
          <p:nvPr/>
        </p:nvSpPr>
        <p:spPr>
          <a:xfrm>
            <a:off x="3931976" y="553870"/>
            <a:ext cx="1839878" cy="7886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525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CBAC78-F3AC-42F4-BF90-408297CAA047}"/>
              </a:ext>
            </a:extLst>
          </p:cNvPr>
          <p:cNvSpPr txBox="1"/>
          <p:nvPr/>
        </p:nvSpPr>
        <p:spPr>
          <a:xfrm>
            <a:off x="395696" y="4583540"/>
            <a:ext cx="8749695" cy="92333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গরিব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মেধাবী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6F9C26-C098-4169-B1B6-9B4FF224B3F7}"/>
              </a:ext>
            </a:extLst>
          </p:cNvPr>
          <p:cNvSpPr/>
          <p:nvPr/>
        </p:nvSpPr>
        <p:spPr>
          <a:xfrm>
            <a:off x="5220554" y="5279032"/>
            <a:ext cx="1256446" cy="88561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DEFC7B-0C55-43E8-90F3-15570BF8C301}"/>
              </a:ext>
            </a:extLst>
          </p:cNvPr>
          <p:cNvSpPr txBox="1"/>
          <p:nvPr/>
        </p:nvSpPr>
        <p:spPr>
          <a:xfrm>
            <a:off x="2209800" y="5279032"/>
            <a:ext cx="6082695" cy="92333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গরিব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মেধাবী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785FD1-C11A-4F42-BEA4-AA2724E9D54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82"/>
          <a:stretch/>
        </p:blipFill>
        <p:spPr>
          <a:xfrm>
            <a:off x="6534257" y="1710896"/>
            <a:ext cx="2609743" cy="27388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911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/>
      <p:bldP spid="8" grpId="0" animBg="1"/>
      <p:bldP spid="8" grpId="1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6F0A04-CB32-4278-946B-687E05157A4F}"/>
              </a:ext>
            </a:extLst>
          </p:cNvPr>
          <p:cNvSpPr txBox="1"/>
          <p:nvPr/>
        </p:nvSpPr>
        <p:spPr>
          <a:xfrm>
            <a:off x="3931973" y="438190"/>
            <a:ext cx="1630627" cy="8111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25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endParaRPr lang="en-US" sz="45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9D1CC3-87A7-47FB-8C69-A4791D211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620897"/>
              </p:ext>
            </p:extLst>
          </p:nvPr>
        </p:nvGraphicFramePr>
        <p:xfrm>
          <a:off x="381000" y="868362"/>
          <a:ext cx="5523952" cy="3541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907E5F7-C356-43CD-BF1D-A92710A5B43F}"/>
              </a:ext>
            </a:extLst>
          </p:cNvPr>
          <p:cNvSpPr txBox="1"/>
          <p:nvPr/>
        </p:nvSpPr>
        <p:spPr>
          <a:xfrm>
            <a:off x="381000" y="4754562"/>
            <a:ext cx="6400801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নিয়েছেন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173F84-B234-4469-9672-25FBB4E6B9FB}"/>
              </a:ext>
            </a:extLst>
          </p:cNvPr>
          <p:cNvCxnSpPr>
            <a:cxnSpLocks/>
          </p:cNvCxnSpPr>
          <p:nvPr/>
        </p:nvCxnSpPr>
        <p:spPr>
          <a:xfrm>
            <a:off x="4870559" y="5287962"/>
            <a:ext cx="114924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1E2F6CF-21BD-47FB-BEC4-98F9B8844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478" y="2011362"/>
            <a:ext cx="3235722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7D0645-BE46-4C75-B84B-70D139F81396}"/>
              </a:ext>
            </a:extLst>
          </p:cNvPr>
          <p:cNvSpPr txBox="1"/>
          <p:nvPr/>
        </p:nvSpPr>
        <p:spPr>
          <a:xfrm>
            <a:off x="1219200" y="5400893"/>
            <a:ext cx="4800600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3821C0-483B-4130-B93A-5F9CF8730DC1}"/>
              </a:ext>
            </a:extLst>
          </p:cNvPr>
          <p:cNvCxnSpPr>
            <a:cxnSpLocks/>
          </p:cNvCxnSpPr>
          <p:nvPr/>
        </p:nvCxnSpPr>
        <p:spPr>
          <a:xfrm>
            <a:off x="4572000" y="5973762"/>
            <a:ext cx="95596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5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3763166-06D9-49AA-939D-2072C3BC2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019F062-ADC4-4039-9E99-1765259C3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77" y="225531"/>
            <a:ext cx="3758481" cy="100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92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592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592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58" y="1261250"/>
            <a:ext cx="2727348" cy="2045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852" y="1261250"/>
            <a:ext cx="2727348" cy="2045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51970"/>
              </p:ext>
            </p:extLst>
          </p:nvPr>
        </p:nvGraphicFramePr>
        <p:xfrm>
          <a:off x="1066800" y="3687762"/>
          <a:ext cx="8305800" cy="22211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356">
                <a:tc>
                  <a:txBody>
                    <a:bodyPr/>
                    <a:lstStyle/>
                    <a:p>
                      <a:pPr algn="ctr"/>
                      <a:r>
                        <a:rPr lang="bn-IN" sz="39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‘ক’ দল </a:t>
                      </a:r>
                      <a:endParaRPr lang="en-US" sz="39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0212" marR="90212" marT="45106" marB="451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9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‘খ’ দল </a:t>
                      </a:r>
                      <a:endParaRPr lang="en-US" sz="39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90212" marR="90212" marT="45106" marB="451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790"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Ø"/>
                      </a:pP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‘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’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কাকে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বল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, 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সহ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লিখ।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90212" marR="90212" marT="45106" marB="45106"/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অব্যয়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কাকে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সহ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লিখ।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90212" marR="90212" marT="45106" marB="451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45233A8-E754-470E-ACD3-9F8502299CE8}"/>
              </a:ext>
            </a:extLst>
          </p:cNvPr>
          <p:cNvSpPr txBox="1"/>
          <p:nvPr/>
        </p:nvSpPr>
        <p:spPr>
          <a:xfrm>
            <a:off x="7239000" y="459574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-৪মিনিট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3334165718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42473" y="1289503"/>
            <a:ext cx="8291902" cy="9914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3785" dirty="0">
                <a:latin typeface="NikoshBAN" pitchFamily="2" charset="0"/>
                <a:cs typeface="NikoshBAN" pitchFamily="2" charset="0"/>
              </a:rPr>
              <a:t>?</a:t>
            </a:r>
            <a:endParaRPr lang="en-US" sz="3785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96802" y="2123352"/>
            <a:ext cx="2954680" cy="5559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25883" y="2123352"/>
            <a:ext cx="2972020" cy="5559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bn-IN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 </a:t>
            </a:r>
            <a:endParaRPr lang="en-US" sz="3785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96804" y="2949904"/>
            <a:ext cx="2968478" cy="530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(গ)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669194" y="2925762"/>
            <a:ext cx="2955811" cy="5305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" y="3412233"/>
            <a:ext cx="9976887" cy="9914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শিমুল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পাড়তে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’-এ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96803" y="4266744"/>
            <a:ext cx="3075637" cy="6340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(ক)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পাড়তে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785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04425" y="4292722"/>
            <a:ext cx="3012547" cy="614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785" dirty="0" err="1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গেছে</a:t>
            </a:r>
            <a:endParaRPr lang="en-US" sz="3785" dirty="0">
              <a:solidFill>
                <a:srgbClr val="002060"/>
              </a:solidFill>
            </a:endParaRPr>
          </a:p>
          <a:p>
            <a:endParaRPr lang="en-US" sz="3785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3577" y="5104256"/>
            <a:ext cx="3040914" cy="6017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12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(গ)</a:t>
            </a:r>
            <a:r>
              <a:rPr lang="bn-IN" sz="3312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12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শিমুল</a:t>
            </a:r>
            <a:endParaRPr lang="en-US" sz="3312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25881" y="5104256"/>
            <a:ext cx="3008494" cy="6017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08734" y="429184"/>
            <a:ext cx="3730341" cy="8808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73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73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4994" y="2544762"/>
            <a:ext cx="630906" cy="137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1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  <p:sp>
        <p:nvSpPr>
          <p:cNvPr id="2" name="Oval 1"/>
          <p:cNvSpPr/>
          <p:nvPr/>
        </p:nvSpPr>
        <p:spPr>
          <a:xfrm>
            <a:off x="7696200" y="411162"/>
            <a:ext cx="1700923" cy="1624722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129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উত্তরের জন্য এখানে ক্লিক করুন </a:t>
            </a:r>
            <a:endParaRPr lang="en-US" sz="2129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328" y="4983162"/>
            <a:ext cx="901539" cy="137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1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2788062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18" grpId="0"/>
      <p:bldP spid="21" grpId="0" animBg="1"/>
      <p:bldP spid="22" grpId="0" animBg="1"/>
      <p:bldP spid="24" grpId="0" animBg="1"/>
      <p:bldP spid="26" grpId="0" animBg="1"/>
      <p:bldP spid="3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E4BFB2-9C73-4214-B7FB-D5BFE0F606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11646" r="15354" b="11044"/>
          <a:stretch/>
        </p:blipFill>
        <p:spPr>
          <a:xfrm>
            <a:off x="1489364" y="3802063"/>
            <a:ext cx="2933699" cy="24002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6B6B23-A3F0-42BE-B295-F36B8AF01F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11646" r="15354" b="11044"/>
          <a:stretch/>
        </p:blipFill>
        <p:spPr>
          <a:xfrm>
            <a:off x="2590800" y="2898052"/>
            <a:ext cx="4038600" cy="33043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0F03A0-874A-46A6-85A3-F258FABA3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11646" r="15354" b="11044"/>
          <a:stretch/>
        </p:blipFill>
        <p:spPr>
          <a:xfrm>
            <a:off x="4267200" y="1401762"/>
            <a:ext cx="58674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77816"/>
            <a:ext cx="7696200" cy="410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82" b="1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8682" b="1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682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8682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682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82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8682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8682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 মাল্টি</a:t>
            </a:r>
            <a:r>
              <a:rPr lang="en-US" sz="8682" b="1" dirty="0"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8682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82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8682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8682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E80004-9A39-4F9D-B444-7198F74DB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11646" r="15354" b="11044"/>
          <a:stretch/>
        </p:blipFill>
        <p:spPr>
          <a:xfrm>
            <a:off x="457200" y="4830762"/>
            <a:ext cx="16764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35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42473" y="1289503"/>
            <a:ext cx="8291902" cy="9914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সার্থক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378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bn-BD" sz="3785" dirty="0">
                <a:latin typeface="NikoshBAN" pitchFamily="2" charset="0"/>
                <a:cs typeface="NikoshBAN" pitchFamily="2" charset="0"/>
              </a:rPr>
              <a:t>?</a:t>
            </a:r>
            <a:endParaRPr lang="en-US" sz="3785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96802" y="2123351"/>
            <a:ext cx="3129190" cy="727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25883" y="2123351"/>
            <a:ext cx="3147554" cy="727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bn-IN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785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96803" y="3048019"/>
            <a:ext cx="3143803" cy="693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(গ) 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669194" y="3023878"/>
            <a:ext cx="3130387" cy="693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3535362"/>
            <a:ext cx="9976887" cy="9914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বাবা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’-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96803" y="4449762"/>
            <a:ext cx="3244530" cy="7143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(ক)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আকাঙ্খা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785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04424" y="4475738"/>
            <a:ext cx="3177975" cy="691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785" dirty="0" err="1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আসত্তি</a:t>
            </a:r>
            <a:r>
              <a:rPr lang="en-US" sz="3785" dirty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785" dirty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785" dirty="0">
              <a:solidFill>
                <a:srgbClr val="002060"/>
              </a:solidFill>
            </a:endParaRPr>
          </a:p>
          <a:p>
            <a:endParaRPr lang="en-US" sz="3785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3576" y="5364162"/>
            <a:ext cx="3207901" cy="677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12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(গ)</a:t>
            </a:r>
            <a:r>
              <a:rPr lang="bn-IN" sz="3312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12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sz="3312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312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25881" y="5364162"/>
            <a:ext cx="3173700" cy="6779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785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3785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08734" y="429184"/>
            <a:ext cx="3730341" cy="8808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73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73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4994" y="2766365"/>
            <a:ext cx="630906" cy="137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1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  <p:sp>
        <p:nvSpPr>
          <p:cNvPr id="2" name="Oval 1"/>
          <p:cNvSpPr/>
          <p:nvPr/>
        </p:nvSpPr>
        <p:spPr>
          <a:xfrm>
            <a:off x="7848600" y="538391"/>
            <a:ext cx="1624723" cy="1396771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129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উত্তরের জন্য এখানে ক্লিক করুন </a:t>
            </a:r>
            <a:endParaRPr lang="en-US" sz="2129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329" y="5059362"/>
            <a:ext cx="898008" cy="1340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1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33535757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18" grpId="0"/>
      <p:bldP spid="21" grpId="0" animBg="1"/>
      <p:bldP spid="22" grpId="0" animBg="1"/>
      <p:bldP spid="24" grpId="0" animBg="1"/>
      <p:bldP spid="26" grpId="0" animBg="1"/>
      <p:bldP spid="3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extBox 1"/>
          <p:cNvSpPr>
            <a:spLocks noChangeArrowheads="1"/>
          </p:cNvSpPr>
          <p:nvPr/>
        </p:nvSpPr>
        <p:spPr bwMode="auto">
          <a:xfrm>
            <a:off x="3227551" y="684673"/>
            <a:ext cx="3603297" cy="93351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7150" algn="ctr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731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731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68" y="1782762"/>
            <a:ext cx="3603298" cy="2375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104900" y="4221162"/>
            <a:ext cx="7810500" cy="175432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32000">
                <a:srgbClr val="FF99CC"/>
              </a:gs>
              <a:gs pos="1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অনুধাবন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36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7405058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072" y="2724628"/>
            <a:ext cx="7856146" cy="1009449"/>
          </a:xfrm>
        </p:spPr>
        <p:txBody>
          <a:bodyPr>
            <a:noAutofit/>
          </a:bodyPr>
          <a:lstStyle/>
          <a:p>
            <a:pPr algn="ctr"/>
            <a:r>
              <a:rPr lang="en-US" sz="7680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7680" i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768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680" i="1" dirty="0" err="1">
                <a:solidFill>
                  <a:srgbClr val="049A0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7680" i="1" dirty="0">
                <a:solidFill>
                  <a:srgbClr val="049A0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8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680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680" i="1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680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768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13C2E-9677-482A-BC54-4694513E0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39" y="1630362"/>
            <a:ext cx="7535853" cy="3962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9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518" y="1188507"/>
            <a:ext cx="2282232" cy="28966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" name="Group 3"/>
          <p:cNvGrpSpPr/>
          <p:nvPr/>
        </p:nvGrpSpPr>
        <p:grpSpPr>
          <a:xfrm>
            <a:off x="603719" y="4304121"/>
            <a:ext cx="8448649" cy="2851361"/>
            <a:chOff x="419100" y="3201889"/>
            <a:chExt cx="8801100" cy="2970311"/>
          </a:xfrm>
        </p:grpSpPr>
        <p:grpSp>
          <p:nvGrpSpPr>
            <p:cNvPr id="5" name="Group 4"/>
            <p:cNvGrpSpPr/>
            <p:nvPr/>
          </p:nvGrpSpPr>
          <p:grpSpPr>
            <a:xfrm>
              <a:off x="419100" y="3432990"/>
              <a:ext cx="4191000" cy="2739210"/>
              <a:chOff x="4648200" y="2438401"/>
              <a:chExt cx="4191000" cy="273921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648200" y="2438401"/>
                <a:ext cx="4191000" cy="2739210"/>
              </a:xfrm>
              <a:prstGeom prst="round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95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953000" y="2521565"/>
                <a:ext cx="36576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456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990600" y="3201889"/>
              <a:ext cx="3657600" cy="20660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840" i="1" dirty="0">
                  <a:latin typeface="NikoshBAN" pitchFamily="2" charset="0"/>
                  <a:cs typeface="NikoshBAN" pitchFamily="2" charset="0"/>
                </a:rPr>
                <a:t>রফরফের নুর ছিদ্দিকা</a:t>
              </a:r>
            </a:p>
            <a:p>
              <a:pPr algn="ctr"/>
              <a:r>
                <a:rPr lang="bn-IN" sz="3072" i="1" dirty="0">
                  <a:latin typeface="NikoshBAN" pitchFamily="2" charset="0"/>
                  <a:cs typeface="NikoshBAN" pitchFamily="2" charset="0"/>
                </a:rPr>
                <a:t>সহকারী শিক্ষক</a:t>
              </a:r>
            </a:p>
            <a:p>
              <a:pPr algn="ctr"/>
              <a:r>
                <a:rPr lang="bn-IN" sz="2688" i="1" dirty="0">
                  <a:latin typeface="NikoshBAN" pitchFamily="2" charset="0"/>
                  <a:cs typeface="NikoshBAN" pitchFamily="2" charset="0"/>
                </a:rPr>
                <a:t>পলোগ্রাউন্ড বহুমূখী উচ্চ বিদ্যালয়</a:t>
              </a:r>
              <a:endParaRPr lang="en-US" sz="2688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688" i="1" dirty="0" err="1">
                  <a:latin typeface="NikoshBAN" pitchFamily="2" charset="0"/>
                  <a:cs typeface="NikoshBAN" pitchFamily="2" charset="0"/>
                </a:rPr>
                <a:t>চট্টগ্রাম</a:t>
              </a:r>
              <a:r>
                <a:rPr lang="en-US" sz="2688" i="1" dirty="0">
                  <a:latin typeface="NikoshBAN" pitchFamily="2" charset="0"/>
                  <a:cs typeface="NikoshBAN" pitchFamily="2" charset="0"/>
                </a:rPr>
                <a:t>।</a:t>
              </a:r>
              <a:endParaRPr lang="bn-IN" sz="2688" i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3232905"/>
              <a:ext cx="3733800" cy="20044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56" i="1" dirty="0" err="1">
                  <a:latin typeface="NikoshBAN" pitchFamily="2" charset="0"/>
                  <a:cs typeface="NikoshBAN" pitchFamily="2" charset="0"/>
                </a:rPr>
                <a:t>বাংলা</a:t>
              </a:r>
              <a:r>
                <a:rPr lang="en-US" sz="3456" i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456" i="1" dirty="0" err="1">
                  <a:latin typeface="NikoshBAN" pitchFamily="2" charset="0"/>
                  <a:cs typeface="NikoshBAN" pitchFamily="2" charset="0"/>
                </a:rPr>
                <a:t>ব্যাকরণ</a:t>
              </a:r>
              <a:r>
                <a:rPr lang="en-US" sz="3456" i="1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456" i="1" dirty="0" err="1">
                  <a:latin typeface="NikoshBAN" pitchFamily="2" charset="0"/>
                  <a:cs typeface="NikoshBAN" pitchFamily="2" charset="0"/>
                </a:rPr>
                <a:t>নির্মিতি</a:t>
              </a:r>
              <a:r>
                <a:rPr lang="en-US" sz="3456" i="1" dirty="0">
                  <a:latin typeface="NikoshBAN" pitchFamily="2" charset="0"/>
                  <a:cs typeface="NikoshBAN" pitchFamily="2" charset="0"/>
                </a:rPr>
                <a:t> </a:t>
              </a:r>
              <a:endParaRPr lang="bn-IN" sz="3456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072" i="1" dirty="0">
                  <a:latin typeface="NikoshBAN" pitchFamily="2" charset="0"/>
                  <a:cs typeface="NikoshBAN" pitchFamily="2" charset="0"/>
                </a:rPr>
                <a:t>8ম </a:t>
              </a:r>
              <a:r>
                <a:rPr lang="en-US" sz="3072" i="1" dirty="0" err="1"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072" i="1" dirty="0">
                  <a:latin typeface="NikoshBAN" pitchFamily="2" charset="0"/>
                  <a:cs typeface="NikoshBAN" pitchFamily="2" charset="0"/>
                </a:rPr>
                <a:t> </a:t>
              </a:r>
              <a:endParaRPr lang="bn-IN" sz="3072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688" i="1" dirty="0">
                  <a:latin typeface="NikoshBAN" pitchFamily="2" charset="0"/>
                  <a:cs typeface="NikoshBAN" pitchFamily="2" charset="0"/>
                </a:rPr>
                <a:t>৪র্থ </a:t>
              </a:r>
              <a:r>
                <a:rPr lang="en-US" sz="2688" i="1" dirty="0" err="1">
                  <a:latin typeface="NikoshBAN" pitchFamily="2" charset="0"/>
                  <a:cs typeface="NikoshBAN" pitchFamily="2" charset="0"/>
                </a:rPr>
                <a:t>পরিচ্ছেদ</a:t>
              </a:r>
              <a:r>
                <a:rPr lang="en-US" sz="2688" i="1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688" i="1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688" i="1" dirty="0">
                  <a:latin typeface="NikoshBAN" pitchFamily="2" charset="0"/>
                  <a:cs typeface="NikoshBAN" pitchFamily="2" charset="0"/>
                </a:rPr>
                <a:t>- ৪</a:t>
              </a:r>
            </a:p>
            <a:p>
              <a:pPr algn="ctr"/>
              <a:r>
                <a:rPr lang="en-US" sz="2688" i="1" dirty="0">
                  <a:latin typeface="NikoshBAN" pitchFamily="2" charset="0"/>
                  <a:cs typeface="NikoshBAN" pitchFamily="2" charset="0"/>
                </a:rPr>
                <a:t>সময়-৪৫ </a:t>
              </a:r>
              <a:r>
                <a:rPr lang="en-US" sz="2688" i="1" dirty="0" err="1">
                  <a:latin typeface="NikoshBAN" pitchFamily="2" charset="0"/>
                  <a:cs typeface="NikoshBAN" pitchFamily="2" charset="0"/>
                </a:rPr>
                <a:t>মিনিট</a:t>
              </a:r>
              <a:r>
                <a:rPr lang="en-US" sz="2688" i="1" dirty="0">
                  <a:latin typeface="NikoshBAN" pitchFamily="2" charset="0"/>
                  <a:cs typeface="NikoshBAN" pitchFamily="2" charset="0"/>
                </a:rPr>
                <a:t>  </a:t>
              </a:r>
              <a:endParaRPr lang="bn-IN" sz="2688" i="1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2" r="21555"/>
          <a:stretch/>
        </p:blipFill>
        <p:spPr>
          <a:xfrm>
            <a:off x="4734319" y="926681"/>
            <a:ext cx="806920" cy="50331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98AFD5-D0F7-4F5E-AD37-D060510D14A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157922"/>
            <a:ext cx="2286000" cy="28346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425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6CB8F3-FAEB-49CE-81C0-DD6FB63DC2C0}"/>
              </a:ext>
            </a:extLst>
          </p:cNvPr>
          <p:cNvSpPr txBox="1"/>
          <p:nvPr/>
        </p:nvSpPr>
        <p:spPr>
          <a:xfrm>
            <a:off x="1676400" y="4221162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42A8F8-16C6-4E56-BF9B-DA2B864530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44"/>
          <a:stretch/>
        </p:blipFill>
        <p:spPr>
          <a:xfrm>
            <a:off x="5582588" y="802611"/>
            <a:ext cx="3485212" cy="2580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A77315-8472-40C1-8131-32FE2EDAC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95" y="792162"/>
            <a:ext cx="2642756" cy="2642756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E99DDCFD-98CD-470B-AB32-11B82D354E30}"/>
              </a:ext>
            </a:extLst>
          </p:cNvPr>
          <p:cNvSpPr/>
          <p:nvPr/>
        </p:nvSpPr>
        <p:spPr>
          <a:xfrm>
            <a:off x="1066800" y="4449762"/>
            <a:ext cx="609600" cy="533399"/>
          </a:xfrm>
          <a:prstGeom prst="rightArrow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C42F6-58B6-465A-8E7C-1AD6CC21AB32}"/>
              </a:ext>
            </a:extLst>
          </p:cNvPr>
          <p:cNvSpPr txBox="1"/>
          <p:nvPr/>
        </p:nvSpPr>
        <p:spPr>
          <a:xfrm>
            <a:off x="2057400" y="35480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CEAF2F-B5A9-43CC-82E4-85A5408ADF3C}"/>
              </a:ext>
            </a:extLst>
          </p:cNvPr>
          <p:cNvSpPr txBox="1"/>
          <p:nvPr/>
        </p:nvSpPr>
        <p:spPr>
          <a:xfrm>
            <a:off x="6781800" y="3465658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বর্ণমালা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B0AB4F-C899-49ED-A511-7A3002939144}"/>
              </a:ext>
            </a:extLst>
          </p:cNvPr>
          <p:cNvSpPr txBox="1"/>
          <p:nvPr/>
        </p:nvSpPr>
        <p:spPr>
          <a:xfrm>
            <a:off x="1905000" y="551656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AD833E2-4EFA-429F-A33E-60D28FFBEB4C}"/>
              </a:ext>
            </a:extLst>
          </p:cNvPr>
          <p:cNvSpPr/>
          <p:nvPr/>
        </p:nvSpPr>
        <p:spPr>
          <a:xfrm>
            <a:off x="1066800" y="5535434"/>
            <a:ext cx="609600" cy="533399"/>
          </a:xfrm>
          <a:prstGeom prst="rightArrow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5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598" y="690753"/>
            <a:ext cx="5351802" cy="29970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62613" y="1173162"/>
            <a:ext cx="3175987" cy="180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7" dirty="0">
                <a:latin typeface="NikoshBAN" panose="02000000000000000000" pitchFamily="2" charset="0"/>
                <a:cs typeface="NikoshBAN" panose="02000000000000000000" pitchFamily="2" charset="0"/>
              </a:rPr>
              <a:t>ক + ল + ম</a:t>
            </a:r>
          </a:p>
          <a:p>
            <a:r>
              <a:rPr lang="en-US" sz="5407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7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endParaRPr lang="en-US" sz="5407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373562"/>
            <a:ext cx="8448824" cy="1479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আমরা  +  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কলমের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   +  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  + 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কলমের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6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506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5800D-282E-4243-BA48-8DEAFCD56303}"/>
              </a:ext>
            </a:extLst>
          </p:cNvPr>
          <p:cNvSpPr txBox="1"/>
          <p:nvPr/>
        </p:nvSpPr>
        <p:spPr>
          <a:xfrm>
            <a:off x="5867399" y="3774142"/>
            <a:ext cx="1908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বর্ণমালা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679D2400-D35A-4DA6-9CD9-BC48AAEB2FB7}"/>
              </a:ext>
            </a:extLst>
          </p:cNvPr>
          <p:cNvGrpSpPr/>
          <p:nvPr/>
        </p:nvGrpSpPr>
        <p:grpSpPr>
          <a:xfrm>
            <a:off x="4253352" y="1417214"/>
            <a:ext cx="318648" cy="1887836"/>
            <a:chOff x="3200400" y="1401762"/>
            <a:chExt cx="318648" cy="188783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0A6DFE0-4232-48A5-83EA-1855BBA45373}"/>
                </a:ext>
              </a:extLst>
            </p:cNvPr>
            <p:cNvCxnSpPr/>
            <p:nvPr/>
          </p:nvCxnSpPr>
          <p:spPr>
            <a:xfrm>
              <a:off x="3352800" y="1554162"/>
              <a:ext cx="0" cy="16764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EED55CD-2CB1-48EE-AEAC-5B3503E1FC2E}"/>
                </a:ext>
              </a:extLst>
            </p:cNvPr>
            <p:cNvSpPr/>
            <p:nvPr/>
          </p:nvSpPr>
          <p:spPr>
            <a:xfrm>
              <a:off x="3214251" y="1401762"/>
              <a:ext cx="304797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AA12139-CCBD-436C-807A-2445423A7632}"/>
                </a:ext>
              </a:extLst>
            </p:cNvPr>
            <p:cNvSpPr/>
            <p:nvPr/>
          </p:nvSpPr>
          <p:spPr>
            <a:xfrm>
              <a:off x="3200400" y="2984798"/>
              <a:ext cx="304797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64803" y="769211"/>
            <a:ext cx="6759703" cy="43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129" dirty="0"/>
              <a:t> </a:t>
            </a:r>
            <a:endParaRPr lang="en-US" sz="2129" dirty="0"/>
          </a:p>
        </p:txBody>
      </p:sp>
      <p:sp>
        <p:nvSpPr>
          <p:cNvPr id="4" name="Rectangle 3"/>
          <p:cNvSpPr/>
          <p:nvPr/>
        </p:nvSpPr>
        <p:spPr>
          <a:xfrm>
            <a:off x="4267200" y="1554162"/>
            <a:ext cx="527538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ও </a:t>
            </a:r>
            <a:r>
              <a:rPr lang="en-US" sz="115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</a:t>
            </a:r>
            <a:endParaRPr lang="en-US" sz="11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3289598"/>
            <a:ext cx="2889041" cy="123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434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7434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২৫</a:t>
            </a:r>
            <a:endParaRPr lang="en-US" sz="7434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844CA3-1D80-4A9B-8582-8BF1D69799FD}"/>
              </a:ext>
            </a:extLst>
          </p:cNvPr>
          <p:cNvGrpSpPr/>
          <p:nvPr/>
        </p:nvGrpSpPr>
        <p:grpSpPr>
          <a:xfrm>
            <a:off x="4267199" y="1401762"/>
            <a:ext cx="304801" cy="1878672"/>
            <a:chOff x="4495799" y="1554162"/>
            <a:chExt cx="304801" cy="187867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EB68821-A0ED-4CAB-A97C-CDAAF9D1BF40}"/>
                </a:ext>
              </a:extLst>
            </p:cNvPr>
            <p:cNvCxnSpPr>
              <a:cxnSpLocks/>
            </p:cNvCxnSpPr>
            <p:nvPr/>
          </p:nvCxnSpPr>
          <p:spPr>
            <a:xfrm>
              <a:off x="4648200" y="1706562"/>
              <a:ext cx="0" cy="16764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708766D-CC4A-41DB-AF3E-2CE37757E62E}"/>
                </a:ext>
              </a:extLst>
            </p:cNvPr>
            <p:cNvSpPr/>
            <p:nvPr/>
          </p:nvSpPr>
          <p:spPr>
            <a:xfrm>
              <a:off x="4495799" y="1554162"/>
              <a:ext cx="304801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84DA53F-A42B-48FE-ADF3-005DF8BC513F}"/>
                </a:ext>
              </a:extLst>
            </p:cNvPr>
            <p:cNvSpPr/>
            <p:nvPr/>
          </p:nvSpPr>
          <p:spPr>
            <a:xfrm>
              <a:off x="4495799" y="3128034"/>
              <a:ext cx="304801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BA6935C5-0C06-4502-A79E-0A1A09088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41" y="3611562"/>
            <a:ext cx="2719060" cy="2719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107E9DF8-50B7-4D0A-B1E8-CCB6F4D6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24600" y="5996714"/>
            <a:ext cx="1921487" cy="360223"/>
          </a:xfrm>
        </p:spPr>
        <p:txBody>
          <a:bodyPr/>
          <a:lstStyle/>
          <a:p>
            <a:fld id="{0CC17B96-89B6-4EC5-A396-0C8BAB182A52}" type="datetime1">
              <a:rPr lang="en-US" smtClean="0"/>
              <a:t>9/28/2020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37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1818E-6 2.97982E-6 L 0.51689 -0.0035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6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89 -0.00351 L 0.51689 0.246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89 0.24659 L 0.20975 0.24425 " pathEditMode="relative" rAng="0" ptsTypes="AA">
                                      <p:cBhvr>
                                        <p:cTn id="25" dur="1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57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B4454-3D52-4BB4-A5CD-F477BF21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3496-42ED-4D7B-871A-EEBA107339CF}" type="datetime1">
              <a:rPr lang="en-US" smtClean="0"/>
              <a:t>9/28/2020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357BA4-52DD-4BAB-BD90-CBE0759BD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496964"/>
              </p:ext>
            </p:extLst>
          </p:nvPr>
        </p:nvGraphicFramePr>
        <p:xfrm>
          <a:off x="1571628" y="1278483"/>
          <a:ext cx="7953372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5BC573-21FE-4FFB-8E3C-A42BF78B5D6C}"/>
              </a:ext>
            </a:extLst>
          </p:cNvPr>
          <p:cNvSpPr txBox="1"/>
          <p:nvPr/>
        </p:nvSpPr>
        <p:spPr>
          <a:xfrm>
            <a:off x="2514600" y="509042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sp>
        <p:nvSpPr>
          <p:cNvPr id="7" name="Callout: Right Arrow 6">
            <a:extLst>
              <a:ext uri="{FF2B5EF4-FFF2-40B4-BE49-F238E27FC236}">
                <a16:creationId xmlns:a16="http://schemas.microsoft.com/office/drawing/2014/main" id="{406B8BEC-BD6A-4B80-A213-AB4DC98D671A}"/>
              </a:ext>
            </a:extLst>
          </p:cNvPr>
          <p:cNvSpPr/>
          <p:nvPr/>
        </p:nvSpPr>
        <p:spPr>
          <a:xfrm>
            <a:off x="533400" y="1935162"/>
            <a:ext cx="1571628" cy="3200400"/>
          </a:xfrm>
          <a:prstGeom prst="rightArrowCallout">
            <a:avLst/>
          </a:prstGeom>
          <a:gradFill flip="none" rotWithShape="1">
            <a:gsLst>
              <a:gs pos="35000">
                <a:schemeClr val="bg2">
                  <a:lumMod val="75000"/>
                </a:schemeClr>
              </a:gs>
              <a:gs pos="7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9297A7-5AAC-4A28-A1CA-5069F2333EC1}"/>
              </a:ext>
            </a:extLst>
          </p:cNvPr>
          <p:cNvSpPr txBox="1"/>
          <p:nvPr/>
        </p:nvSpPr>
        <p:spPr>
          <a:xfrm rot="16200000">
            <a:off x="-402956" y="3031142"/>
            <a:ext cx="2888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171912-719C-4E64-84B2-934D7D43C8DB}"/>
              </a:ext>
            </a:extLst>
          </p:cNvPr>
          <p:cNvSpPr txBox="1"/>
          <p:nvPr/>
        </p:nvSpPr>
        <p:spPr>
          <a:xfrm>
            <a:off x="1905000" y="1586259"/>
            <a:ext cx="682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0A133B-A813-4176-BBDB-DC6E95A11F8A}"/>
              </a:ext>
            </a:extLst>
          </p:cNvPr>
          <p:cNvSpPr txBox="1"/>
          <p:nvPr/>
        </p:nvSpPr>
        <p:spPr>
          <a:xfrm>
            <a:off x="2246146" y="2786046"/>
            <a:ext cx="682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608B77-A9F2-43D0-9226-6BE51E1E73BE}"/>
              </a:ext>
            </a:extLst>
          </p:cNvPr>
          <p:cNvSpPr txBox="1"/>
          <p:nvPr/>
        </p:nvSpPr>
        <p:spPr>
          <a:xfrm>
            <a:off x="1786446" y="5097641"/>
            <a:ext cx="682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A15374-E7EF-4DCF-9FB4-041A94FFB66B}"/>
              </a:ext>
            </a:extLst>
          </p:cNvPr>
          <p:cNvSpPr txBox="1"/>
          <p:nvPr/>
        </p:nvSpPr>
        <p:spPr>
          <a:xfrm>
            <a:off x="2230638" y="3913199"/>
            <a:ext cx="682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</p:spTree>
    <p:extLst>
      <p:ext uri="{BB962C8B-B14F-4D97-AF65-F5344CB8AC3E}">
        <p14:creationId xmlns:p14="http://schemas.microsoft.com/office/powerpoint/2010/main" val="64881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119C2C-62F1-4976-A875-23569B8DA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A119C2C-62F1-4976-A875-23569B8DA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F2C125-1940-465B-A99C-89BB77FAA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6AF2C125-1940-465B-A99C-89BB77FAA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A82EAC-EC85-4739-9D4F-1D67ECF3A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48A82EAC-EC85-4739-9D4F-1D67ECF3A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9CBD4B-8AEB-4839-9A44-FF001FB1A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AC9CBD4B-8AEB-4839-9A44-FF001FB1A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31E407-4F63-4F42-8C05-839008167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CE31E407-4F63-4F42-8C05-839008167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70430D-B016-4778-8514-CACF5D44D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A070430D-B016-4778-8514-CACF5D44D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CD4648-91AC-4193-AC87-22B2212EA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C7CD4648-91AC-4193-AC87-22B2212EA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F6B9B9-B0B4-4045-8963-DD33A7216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2FF6B9B9-B0B4-4045-8963-DD33A7216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2BCB6E-3994-4583-BC33-99290A2CC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C02BCB6E-3994-4583-BC33-99290A2CC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9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6958" y="1036528"/>
            <a:ext cx="9643842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72030">
              <a:lnSpc>
                <a:spcPct val="90000"/>
              </a:lnSpc>
              <a:spcBef>
                <a:spcPct val="0"/>
              </a:spcBef>
            </a:pPr>
            <a:r>
              <a:rPr lang="en-US" sz="48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বাক্য-</a:t>
            </a:r>
            <a:r>
              <a:rPr lang="en-US" sz="48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defTabSz="1472030">
              <a:lnSpc>
                <a:spcPct val="90000"/>
              </a:lnSpc>
              <a:spcBef>
                <a:spcPct val="0"/>
              </a:spcBef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সম্পুর্ণরূপে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পায়,তখন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828" y="3637557"/>
            <a:ext cx="8832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604" y="4268462"/>
            <a:ext cx="8832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828" y="4989497"/>
            <a:ext cx="8832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৩।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64" y="3384551"/>
            <a:ext cx="4055788" cy="22712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536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5558" y="639762"/>
            <a:ext cx="9643842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72030">
              <a:lnSpc>
                <a:spcPct val="90000"/>
              </a:lnSpc>
              <a:spcBef>
                <a:spcPct val="0"/>
              </a:spcBef>
            </a:pPr>
            <a:r>
              <a:rPr lang="en-US" sz="4800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8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8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defTabSz="1472030">
              <a:lnSpc>
                <a:spcPct val="90000"/>
              </a:lnSpc>
              <a:spcBef>
                <a:spcPct val="0"/>
              </a:spcBef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বিভক্তিযুক্ত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defTabSz="1472030">
              <a:lnSpc>
                <a:spcPct val="90000"/>
              </a:lnSpc>
              <a:spcBef>
                <a:spcPct val="0"/>
              </a:spcBef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প্রতেকটি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22" y="3382962"/>
            <a:ext cx="88326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‘এ’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		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57016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13BC6A-A91D-4031-A556-492C945C1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837" y="792162"/>
            <a:ext cx="3771763" cy="25008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3544A2BE-FFE3-43D6-810C-255D3F5D2651}"/>
              </a:ext>
            </a:extLst>
          </p:cNvPr>
          <p:cNvSpPr/>
          <p:nvPr/>
        </p:nvSpPr>
        <p:spPr>
          <a:xfrm>
            <a:off x="609600" y="5592762"/>
            <a:ext cx="685800" cy="762000"/>
          </a:xfrm>
          <a:prstGeom prst="irregularSeal1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0BAF10-BD62-4D5E-A9CC-1191D8D0B5A8}"/>
              </a:ext>
            </a:extLst>
          </p:cNvPr>
          <p:cNvCxnSpPr>
            <a:cxnSpLocks/>
          </p:cNvCxnSpPr>
          <p:nvPr/>
        </p:nvCxnSpPr>
        <p:spPr>
          <a:xfrm>
            <a:off x="2362200" y="5211762"/>
            <a:ext cx="1097227" cy="0"/>
          </a:xfrm>
          <a:prstGeom prst="line">
            <a:avLst/>
          </a:prstGeom>
          <a:ln w="57150">
            <a:solidFill>
              <a:srgbClr val="24E4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85AC3BD-393C-4FDC-9135-92D4471D07FC}"/>
              </a:ext>
            </a:extLst>
          </p:cNvPr>
          <p:cNvSpPr/>
          <p:nvPr/>
        </p:nvSpPr>
        <p:spPr>
          <a:xfrm>
            <a:off x="6248400" y="3916362"/>
            <a:ext cx="838200" cy="74985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8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Basi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2366</TotalTime>
  <Words>637</Words>
  <Application>Microsoft Office PowerPoint</Application>
  <PresentationFormat>Custom</PresentationFormat>
  <Paragraphs>136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Corbel</vt:lpstr>
      <vt:lpstr>NikoshBAN</vt:lpstr>
      <vt:lpstr>Times New Roman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সকলকে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285</cp:revision>
  <dcterms:created xsi:type="dcterms:W3CDTF">2019-07-25T13:18:10Z</dcterms:created>
  <dcterms:modified xsi:type="dcterms:W3CDTF">2020-09-28T13:17:17Z</dcterms:modified>
</cp:coreProperties>
</file>