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notesMasterIdLst>
    <p:notesMasterId r:id="rId21"/>
  </p:notesMasterIdLst>
  <p:sldIdLst>
    <p:sldId id="283" r:id="rId2"/>
    <p:sldId id="284" r:id="rId3"/>
    <p:sldId id="259" r:id="rId4"/>
    <p:sldId id="262" r:id="rId5"/>
    <p:sldId id="264" r:id="rId6"/>
    <p:sldId id="260" r:id="rId7"/>
    <p:sldId id="263" r:id="rId8"/>
    <p:sldId id="279" r:id="rId9"/>
    <p:sldId id="280" r:id="rId10"/>
    <p:sldId id="265" r:id="rId11"/>
    <p:sldId id="266" r:id="rId12"/>
    <p:sldId id="267" r:id="rId13"/>
    <p:sldId id="261" r:id="rId14"/>
    <p:sldId id="273" r:id="rId15"/>
    <p:sldId id="268" r:id="rId16"/>
    <p:sldId id="269" r:id="rId17"/>
    <p:sldId id="281" r:id="rId18"/>
    <p:sldId id="277" r:id="rId19"/>
    <p:sldId id="276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K COMPUTER" initials="NC" lastIdx="1" clrIdx="0">
    <p:extLst>
      <p:ext uri="{19B8F6BF-5375-455C-9EA6-DF929625EA0E}">
        <p15:presenceInfo xmlns:p15="http://schemas.microsoft.com/office/powerpoint/2012/main" userId="NK COMPUT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FF00FF"/>
    <a:srgbClr val="120E0B"/>
    <a:srgbClr val="00FF00"/>
    <a:srgbClr val="6AD9FC"/>
    <a:srgbClr val="69E1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1E500E-678C-4482-A7EE-84F6BF7D4025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C66F52-6E5B-4919-8387-9D1F702BA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123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C58A57-187A-4AEB-A9AF-9F9698A5EA3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0747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F8C08A91-AD39-44F1-90F9-009FB5A34BBE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631A2-ED71-469A-ADA1-E7F3BDE8D2CB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2732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08A91-AD39-44F1-90F9-009FB5A34BBE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631A2-ED71-469A-ADA1-E7F3BDE8D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897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08A91-AD39-44F1-90F9-009FB5A34BBE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631A2-ED71-469A-ADA1-E7F3BDE8D2CB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2135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08A91-AD39-44F1-90F9-009FB5A34BBE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631A2-ED71-469A-ADA1-E7F3BDE8D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434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08A91-AD39-44F1-90F9-009FB5A34BBE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631A2-ED71-469A-ADA1-E7F3BDE8D2CB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3019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08A91-AD39-44F1-90F9-009FB5A34BBE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631A2-ED71-469A-ADA1-E7F3BDE8D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715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08A91-AD39-44F1-90F9-009FB5A34BBE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631A2-ED71-469A-ADA1-E7F3BDE8D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203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08A91-AD39-44F1-90F9-009FB5A34BBE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631A2-ED71-469A-ADA1-E7F3BDE8D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880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08A91-AD39-44F1-90F9-009FB5A34BBE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631A2-ED71-469A-ADA1-E7F3BDE8D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841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08A91-AD39-44F1-90F9-009FB5A34BBE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631A2-ED71-469A-ADA1-E7F3BDE8D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413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08A91-AD39-44F1-90F9-009FB5A34BBE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631A2-ED71-469A-ADA1-E7F3BDE8D2CB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6151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F8C08A91-AD39-44F1-90F9-009FB5A34BBE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875631A2-ED71-469A-ADA1-E7F3BDE8D2CB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8026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300" y="1269746"/>
            <a:ext cx="6667500" cy="501675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38650" y="3316458"/>
            <a:ext cx="335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	</a:t>
            </a:r>
            <a:r>
              <a:rPr lang="en-US" sz="5400" dirty="0" err="1" smtClean="0"/>
              <a:t>স্বাগতম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1801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700" y="2792562"/>
            <a:ext cx="4559301" cy="34641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34365" y="646944"/>
            <a:ext cx="7353260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তাপ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জিনিষকে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গরম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সহায়তা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6296" y="2792562"/>
            <a:ext cx="4568104" cy="3464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038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472" y="3665205"/>
            <a:ext cx="3788754" cy="263558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571" y="3665205"/>
            <a:ext cx="4171201" cy="26355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1600" y="906884"/>
            <a:ext cx="11798710" cy="461665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anose="02000000000000000000"/>
                <a:cs typeface="NikoshBAN" panose="02000000000000000000" pitchFamily="2" charset="0"/>
              </a:rPr>
              <a:t>      </a:t>
            </a:r>
            <a:r>
              <a:rPr lang="en-US" sz="2400" dirty="0" err="1" smtClean="0">
                <a:latin typeface="NikoshBAN" panose="02000000000000000000"/>
                <a:cs typeface="NikoshBAN" panose="02000000000000000000" pitchFamily="2" charset="0"/>
              </a:rPr>
              <a:t>খাবার</a:t>
            </a:r>
            <a:r>
              <a:rPr lang="en-US" sz="2400" dirty="0" smtClean="0"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/>
                <a:cs typeface="NikoshBAN" panose="02000000000000000000" pitchFamily="2" charset="0"/>
              </a:rPr>
              <a:t>রান্না</a:t>
            </a:r>
            <a:r>
              <a:rPr lang="en-US" sz="2400" dirty="0" smtClean="0"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/>
                <a:cs typeface="NikoshBAN" panose="02000000000000000000" pitchFamily="2" charset="0"/>
              </a:rPr>
              <a:t>করতে</a:t>
            </a:r>
            <a:r>
              <a:rPr lang="en-US" sz="2400" dirty="0" smtClean="0">
                <a:latin typeface="NikoshBAN" panose="02000000000000000000"/>
                <a:cs typeface="NikoshBAN" panose="02000000000000000000" pitchFamily="2" charset="0"/>
              </a:rPr>
              <a:t> ,</a:t>
            </a:r>
            <a:r>
              <a:rPr lang="en-US" sz="2400" dirty="0" err="1" smtClean="0">
                <a:latin typeface="NikoshBAN" panose="02000000000000000000"/>
                <a:cs typeface="NikoshBAN" panose="02000000000000000000" pitchFamily="2" charset="0"/>
              </a:rPr>
              <a:t>কাপড়</a:t>
            </a:r>
            <a:r>
              <a:rPr lang="en-US" sz="2400" dirty="0" smtClean="0"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/>
                <a:cs typeface="NikoshBAN" panose="02000000000000000000" pitchFamily="2" charset="0"/>
              </a:rPr>
              <a:t>শোকাতে</a:t>
            </a:r>
            <a:r>
              <a:rPr lang="en-US" sz="2400" dirty="0" smtClean="0">
                <a:latin typeface="NikoshBAN" panose="0200000000000000000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latin typeface="NikoshBAN" panose="02000000000000000000"/>
                <a:cs typeface="NikoshBAN" panose="02000000000000000000" pitchFamily="2" charset="0"/>
              </a:rPr>
              <a:t>শরীর</a:t>
            </a:r>
            <a:r>
              <a:rPr lang="en-US" sz="2400" dirty="0" smtClean="0"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/>
                <a:cs typeface="NikoshBAN" panose="02000000000000000000" pitchFamily="2" charset="0"/>
              </a:rPr>
              <a:t>গরম</a:t>
            </a:r>
            <a:r>
              <a:rPr lang="en-US" sz="2400" dirty="0" smtClean="0"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/>
                <a:cs typeface="NikoshBAN" panose="02000000000000000000" pitchFamily="2" charset="0"/>
              </a:rPr>
              <a:t>করতে</a:t>
            </a:r>
            <a:r>
              <a:rPr lang="en-US" sz="2400" dirty="0" smtClean="0">
                <a:latin typeface="NikoshBAN" panose="02000000000000000000"/>
                <a:cs typeface="NikoshBAN" panose="02000000000000000000" pitchFamily="2" charset="0"/>
              </a:rPr>
              <a:t>  </a:t>
            </a:r>
            <a:r>
              <a:rPr lang="en-US" sz="2400" dirty="0" err="1" smtClean="0">
                <a:latin typeface="NikoshBAN" panose="02000000000000000000"/>
                <a:cs typeface="NikoshBAN" panose="02000000000000000000" pitchFamily="2" charset="0"/>
              </a:rPr>
              <a:t>তাপ</a:t>
            </a:r>
            <a:r>
              <a:rPr lang="en-US" sz="2400" dirty="0" smtClean="0"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/>
                <a:cs typeface="NikoshBAN" panose="02000000000000000000" pitchFamily="2" charset="0"/>
              </a:rPr>
              <a:t>শক্তি</a:t>
            </a:r>
            <a:r>
              <a:rPr lang="en-US" sz="2400" dirty="0" smtClean="0">
                <a:latin typeface="NikoshBAN" panose="02000000000000000000"/>
                <a:cs typeface="NikoshBAN" panose="02000000000000000000" pitchFamily="2" charset="0"/>
              </a:rPr>
              <a:t>  </a:t>
            </a:r>
            <a:r>
              <a:rPr lang="en-US" sz="2400" dirty="0" err="1" smtClean="0">
                <a:latin typeface="NikoshBAN" panose="02000000000000000000"/>
                <a:cs typeface="NikoshBAN" panose="02000000000000000000" pitchFamily="2" charset="0"/>
              </a:rPr>
              <a:t>ব্যবহার</a:t>
            </a:r>
            <a:r>
              <a:rPr lang="en-US" sz="2400" dirty="0" smtClean="0"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/>
                <a:cs typeface="NikoshBAN" panose="02000000000000000000" pitchFamily="2" charset="0"/>
              </a:rPr>
              <a:t>করা</a:t>
            </a:r>
            <a:r>
              <a:rPr lang="en-US" sz="2400" dirty="0"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/>
                <a:cs typeface="NikoshBAN" panose="02000000000000000000" pitchFamily="2" charset="0"/>
              </a:rPr>
              <a:t>হয়</a:t>
            </a:r>
            <a:endParaRPr lang="en-US" sz="2400" dirty="0">
              <a:latin typeface="NikoshBAN" panose="0200000000000000000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1280" y="3665205"/>
            <a:ext cx="3400720" cy="2635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87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563" y="155644"/>
            <a:ext cx="3272789" cy="203674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401" y="2513202"/>
            <a:ext cx="3301951" cy="23593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3255" y="2513202"/>
            <a:ext cx="3418645" cy="23593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3255" y="155644"/>
            <a:ext cx="3418645" cy="203674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31635" y="5193355"/>
            <a:ext cx="10601565" cy="523220"/>
          </a:xfrm>
          <a:prstGeom prst="rect">
            <a:avLst/>
          </a:prstGeom>
          <a:solidFill>
            <a:srgbClr val="00FFFF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কাঠ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কয়লা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তেল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গ্যাস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জ্বালিয়ে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তাপ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পেয়ে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2097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56" y="1031442"/>
            <a:ext cx="7808634" cy="488039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28002" y="6044575"/>
            <a:ext cx="9706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সূর্য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16193" y="1750255"/>
            <a:ext cx="3013807" cy="1938992"/>
          </a:xfrm>
          <a:prstGeom prst="rect">
            <a:avLst/>
          </a:prstGeom>
          <a:solidFill>
            <a:srgbClr val="00FFFF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সূর্য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তাপের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শক্তিশালী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উৎস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।সূর্য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পৃথিবী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বায়ু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রম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রাখে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87483" y="174880"/>
            <a:ext cx="5419833" cy="584775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      </a:t>
            </a:r>
            <a:r>
              <a:rPr lang="en-US" sz="3200" dirty="0" err="1" smtClean="0"/>
              <a:t>ছবিতে</a:t>
            </a:r>
            <a:r>
              <a:rPr lang="en-US" sz="3200" dirty="0" smtClean="0"/>
              <a:t> </a:t>
            </a:r>
            <a:r>
              <a:rPr lang="en-US" sz="3200" dirty="0" err="1" smtClean="0"/>
              <a:t>কী</a:t>
            </a:r>
            <a:r>
              <a:rPr lang="en-US" sz="3200" dirty="0" smtClean="0"/>
              <a:t> </a:t>
            </a:r>
            <a:r>
              <a:rPr lang="en-US" sz="3200" dirty="0" err="1" smtClean="0"/>
              <a:t>দেখতে</a:t>
            </a:r>
            <a:r>
              <a:rPr lang="en-US" sz="3200" dirty="0" smtClean="0"/>
              <a:t> </a:t>
            </a:r>
            <a:r>
              <a:rPr lang="en-US" sz="3200" dirty="0" err="1" smtClean="0"/>
              <a:t>পাচ্ছ</a:t>
            </a:r>
            <a:r>
              <a:rPr lang="en-US" sz="2800" dirty="0" smtClean="0"/>
              <a:t> </a:t>
            </a:r>
            <a:r>
              <a:rPr lang="en-US" sz="2800" dirty="0" smtClean="0">
                <a:latin typeface="NikoshBAN" panose="02000000000000000000"/>
              </a:rPr>
              <a:t>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422413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:\Users\Dilruba Khanom\Videos\Fall_Mushrooms_Transparent_PNG_Pictur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5383" y="4978368"/>
            <a:ext cx="1349780" cy="1870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C:\Users\Dilruba Khanom\Videos\Fall_Mushrooms_Transparent_PNG_Pictur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3877" y="4978368"/>
            <a:ext cx="1358123" cy="1881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001410" y="218351"/>
            <a:ext cx="8775290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48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বইয়ের সাথে সংযোগ স্থাপন</a:t>
            </a:r>
          </a:p>
        </p:txBody>
      </p:sp>
      <p:pic>
        <p:nvPicPr>
          <p:cNvPr id="6" name="Picture 7" descr="C:\Users\Dilruba Khanom\Videos\Fall_Mushrooms_Transparent_PNG_Pictur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98799"/>
            <a:ext cx="3006437" cy="416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24400"/>
            <a:ext cx="12192000" cy="21336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202" y="1135571"/>
            <a:ext cx="4450681" cy="458540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410" y="1135571"/>
            <a:ext cx="4532200" cy="459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421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05686" y="2324246"/>
            <a:ext cx="91716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পদার্থ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জ্বালিয়ে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তাপ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পারি</a:t>
            </a:r>
            <a:endParaRPr lang="en-US" sz="105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80568" y="4052352"/>
            <a:ext cx="67882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কাঠ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কয়লা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তেল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গ্যাস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14255" y="665018"/>
            <a:ext cx="5354558" cy="1015663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9977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63045" y="512796"/>
            <a:ext cx="4950655" cy="92333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63950" y="2029074"/>
            <a:ext cx="7091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তাপ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3816" y="4090357"/>
            <a:ext cx="97726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খাবার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রান্না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কাপড়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শোকাতে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বিদ্যু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তাপ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23471" y="2876416"/>
            <a:ext cx="17443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1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6810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06573" y="171602"/>
            <a:ext cx="29260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87596" y="1007969"/>
            <a:ext cx="35450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শূন্যস্থান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943060"/>
            <a:ext cx="12192000" cy="465640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১।তাপশক্তি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জিনিসকে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----------------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  <a:p>
            <a:pPr algn="ctr"/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</a:t>
            </a:r>
          </a:p>
          <a:p>
            <a:pPr algn="ctr"/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২।রান্না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-----------------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  <a:p>
            <a:pPr algn="ctr"/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pPr algn="ctr"/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৩।সূর্য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তাপের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--------------------------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উৎস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</a:p>
          <a:p>
            <a:pPr algn="ctr"/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৪।দুই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হাতের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তালু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--------------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তাপ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81186" y="2538754"/>
            <a:ext cx="775426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গরম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6943654" y="3359613"/>
            <a:ext cx="812958" cy="40011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তাপ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6105454" y="4201111"/>
            <a:ext cx="1263445" cy="40011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শক্তিশালী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6105454" y="5083888"/>
            <a:ext cx="1263445" cy="400110"/>
          </a:xfrm>
          <a:prstGeom prst="rect">
            <a:avLst/>
          </a:prstGeom>
          <a:solidFill>
            <a:srgbClr val="9AF000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   </a:t>
            </a:r>
            <a:r>
              <a:rPr lang="en-US" sz="2000" dirty="0" err="1" smtClean="0"/>
              <a:t>ঘষলে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34884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 animBg="1"/>
      <p:bldP spid="7" grpId="0" animBg="1"/>
      <p:bldP spid="9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26327" y="304799"/>
            <a:ext cx="47047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বাড়ীর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70181" y="5314111"/>
            <a:ext cx="10051697" cy="5232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তাপ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৩টি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উৎসের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বাসায়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0123" y="1223332"/>
            <a:ext cx="3531755" cy="27402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33943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Pti\Pictures\flow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64"/>
            <a:ext cx="12191999" cy="67056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3362826" y="885449"/>
            <a:ext cx="48286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05737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72995" y="355504"/>
            <a:ext cx="3314274" cy="628650"/>
          </a:xfrm>
          <a:prstGeom prst="rect">
            <a:avLst/>
          </a:prstGeom>
          <a:solidFill>
            <a:srgbClr val="00FFFF"/>
          </a:solidFill>
          <a:ln w="5715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lvl="0" algn="ctr"/>
            <a:r>
              <a:rPr lang="en-US" sz="4400" b="1" spc="38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উপস্থাপনায়</a:t>
            </a:r>
            <a:r>
              <a:rPr lang="bn-IN" sz="3000" b="1" spc="38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MJ" pitchFamily="2" charset="0"/>
              </a:rPr>
              <a:t> </a:t>
            </a:r>
            <a:endParaRPr lang="en-US" sz="3000" b="1" spc="38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utonnyMJ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19798" y="4052342"/>
            <a:ext cx="8420668" cy="2308324"/>
          </a:xfrm>
          <a:prstGeom prst="rect">
            <a:avLst/>
          </a:prstGeom>
          <a:solidFill>
            <a:srgbClr val="00FF0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আছমা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বেগম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বাটখোলা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রায়পুরা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নরসিংদী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1290" y="1361588"/>
            <a:ext cx="1997684" cy="226834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987949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52284" y="352693"/>
            <a:ext cx="3907283" cy="860735"/>
          </a:xfrm>
          <a:prstGeom prst="rect">
            <a:avLst/>
          </a:prstGeom>
          <a:solidFill>
            <a:srgbClr val="00FF00"/>
          </a:solidFill>
          <a:ln w="57150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lvl="0" algn="ctr"/>
            <a:r>
              <a:rPr lang="en-US" sz="4000" b="1" spc="50" dirty="0" err="1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0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902827" y="2181839"/>
            <a:ext cx="3485773" cy="3785652"/>
          </a:xfrm>
          <a:prstGeom prst="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  <a:effectLst/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lvl="0" algn="ctr"/>
            <a:endParaRPr lang="en-US" sz="2800" b="1" dirty="0" smtClean="0">
              <a:ln w="11430">
                <a:noFill/>
              </a:ln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en-US" sz="2000" b="1" dirty="0" smtClean="0">
                <a:ln w="11430">
                  <a:noFill/>
                </a:ln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শ্রেণি: </a:t>
            </a:r>
            <a:r>
              <a:rPr lang="en-US" sz="2000" b="1" dirty="0" err="1" smtClean="0">
                <a:ln w="11430">
                  <a:noFill/>
                </a:ln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তৃতীয়</a:t>
            </a:r>
            <a:endParaRPr lang="en-US" sz="2000" b="1" dirty="0" smtClean="0">
              <a:ln w="11430">
                <a:noFill/>
              </a:ln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lvl="0" algn="ctr"/>
            <a:endParaRPr lang="en-US" sz="2000" b="1" dirty="0">
              <a:ln w="11430">
                <a:noFill/>
              </a:ln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en-US" sz="2000" b="1" dirty="0" err="1" smtClean="0">
                <a:ln w="11430">
                  <a:noFill/>
                </a:ln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000" b="1" dirty="0">
                <a:ln w="11430">
                  <a:noFill/>
                </a:ln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2000" b="1" dirty="0" err="1">
                <a:ln w="11430">
                  <a:noFill/>
                </a:ln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2000" b="1" dirty="0">
                <a:ln w="11430">
                  <a:noFill/>
                </a:ln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বিজ্ঞান</a:t>
            </a:r>
            <a:endParaRPr lang="en-US" sz="2000" b="1" dirty="0" smtClean="0">
              <a:ln w="11430">
                <a:noFill/>
              </a:ln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altLang="en-US" sz="2000" b="1" dirty="0" smtClean="0">
              <a:ln w="11430">
                <a:noFill/>
              </a:ln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altLang="en-US" sz="2400" b="1" dirty="0" smtClean="0">
                <a:ln w="11430">
                  <a:noFill/>
                </a:ln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altLang="en-US" sz="2400" b="1" dirty="0" smtClean="0">
                <a:ln w="11430">
                  <a:noFill/>
                </a:ln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altLang="en-US" sz="3600" b="1" dirty="0" smtClean="0">
                <a:ln w="11430">
                  <a:noFill/>
                </a:ln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hialkhanMJ" panose="00000400000000000000" pitchFamily="2" charset="0"/>
                <a:cs typeface="ArhialkhanMJ" panose="00000400000000000000" pitchFamily="2" charset="0"/>
              </a:rPr>
              <a:t>9</a:t>
            </a:r>
            <a:r>
              <a:rPr lang="en-US" altLang="en-US" sz="2000" b="1" dirty="0" smtClean="0">
                <a:ln w="11430">
                  <a:noFill/>
                </a:ln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200" b="1" dirty="0" smtClean="0">
                <a:ln w="11430">
                  <a:noFill/>
                </a:ln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800" b="1" dirty="0" smtClean="0">
                <a:ln w="11430">
                  <a:noFill/>
                </a:ln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as-IN" altLang="en-US" sz="2000" b="1" dirty="0">
                <a:ln w="11430">
                  <a:noFill/>
                </a:ln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altLang="en-US" sz="2800" b="1" dirty="0" smtClean="0">
                <a:ln w="11430">
                  <a:noFill/>
                </a:ln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2800" b="1" dirty="0" smtClean="0">
              <a:ln w="11430">
                <a:noFill/>
              </a:ln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lvl="0" algn="ctr"/>
            <a:endParaRPr lang="en-US" sz="2400" b="1" dirty="0" smtClean="0">
              <a:ln w="11430">
                <a:noFill/>
              </a:ln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en-US" sz="2000" b="1" dirty="0" err="1" smtClean="0">
                <a:ln w="11430">
                  <a:noFill/>
                </a:ln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000" b="1" dirty="0" smtClean="0">
                <a:ln w="11430">
                  <a:noFill/>
                </a:ln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r>
              <a:rPr lang="en-US" sz="2400" b="1" dirty="0" smtClean="0">
                <a:ln w="11430">
                  <a:noFill/>
                </a:ln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n w="11430">
                  <a:noFill/>
                </a:ln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তাপ</a:t>
            </a:r>
            <a:r>
              <a:rPr lang="en-US" sz="2000" b="1" dirty="0">
                <a:ln w="11430">
                  <a:noFill/>
                </a:ln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000" b="1" dirty="0" smtClean="0">
                <a:ln w="11430">
                  <a:noFill/>
                </a:ln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2000" b="1" dirty="0" smtClean="0">
                <a:ln w="11430">
                  <a:noFill/>
                </a:ln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2000" b="1" dirty="0" err="1" smtClean="0">
                <a:ln w="11430">
                  <a:noFill/>
                </a:ln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endParaRPr lang="en-US" sz="2000" b="1" dirty="0" smtClean="0">
              <a:ln w="11430">
                <a:noFill/>
              </a:ln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/>
            <a:endParaRPr lang="en-US" sz="2800" b="1" dirty="0" smtClean="0">
              <a:ln w="11430">
                <a:noFill/>
              </a:ln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en-US" sz="2000" b="1" dirty="0" err="1" smtClean="0">
                <a:ln w="11430">
                  <a:noFill/>
                </a:ln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000" b="1" dirty="0" smtClean="0">
                <a:ln w="11430">
                  <a:noFill/>
                </a:ln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২৫ </a:t>
            </a:r>
            <a:r>
              <a:rPr lang="en-US" sz="2000" b="1" dirty="0" err="1" smtClean="0">
                <a:ln w="11430">
                  <a:noFill/>
                </a:ln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মিনিট</a:t>
            </a:r>
            <a:endParaRPr lang="en-US" sz="2000" b="1" dirty="0">
              <a:ln w="11430">
                <a:noFill/>
              </a:ln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999" y="2176770"/>
            <a:ext cx="2946401" cy="3785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622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28800" y="3234781"/>
            <a:ext cx="7162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endParaRPr lang="en-US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52154" y="2126784"/>
            <a:ext cx="9535391" cy="298543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76200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endParaRPr lang="en-US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bn-BD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তাপ শক্তি কি তা জেনে বলতে পারবে। 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Ø"/>
            </a:pPr>
            <a:endParaRPr lang="bn-BD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Ø"/>
            </a:pPr>
            <a:endParaRPr lang="en-US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bn-BD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তাপ </a:t>
            </a:r>
            <a:r>
              <a:rPr lang="bn-BD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শক্তির উৎস ও ব্যবহার লিখতে পারবে।  </a:t>
            </a:r>
          </a:p>
          <a:p>
            <a:endParaRPr lang="en-US" sz="48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203700" y="736600"/>
            <a:ext cx="4432300" cy="830997"/>
          </a:xfrm>
          <a:prstGeom prst="rect">
            <a:avLst/>
          </a:prstGeom>
          <a:solidFill>
            <a:srgbClr val="00FFFF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     </a:t>
            </a:r>
            <a:r>
              <a:rPr lang="en-US" sz="4800" dirty="0" err="1" smtClean="0"/>
              <a:t>শিখনফল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914038787"/>
      </p:ext>
    </p:extLst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490" y="139700"/>
            <a:ext cx="11187113" cy="653444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473700" y="2851722"/>
            <a:ext cx="1511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 </a:t>
            </a:r>
            <a:r>
              <a:rPr lang="en-US" sz="4800" dirty="0" err="1" smtClean="0"/>
              <a:t>সূর্য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04583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111500" y="16248"/>
            <a:ext cx="6781800" cy="1720130"/>
            <a:chOff x="1752600" y="32196"/>
            <a:chExt cx="6781800" cy="172013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5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61" t="4137" r="2905" b="53232"/>
            <a:stretch/>
          </p:blipFill>
          <p:spPr>
            <a:xfrm flipH="1">
              <a:off x="1752600" y="32196"/>
              <a:ext cx="6781800" cy="1720130"/>
            </a:xfrm>
            <a:prstGeom prst="rect">
              <a:avLst/>
            </a:prstGeom>
            <a:effectLst>
              <a:softEdge rad="127000"/>
            </a:effectLst>
          </p:spPr>
        </p:pic>
        <p:sp>
          <p:nvSpPr>
            <p:cNvPr id="7" name="TextBox 6"/>
            <p:cNvSpPr txBox="1"/>
            <p:nvPr/>
          </p:nvSpPr>
          <p:spPr>
            <a:xfrm>
              <a:off x="4243676" y="599873"/>
              <a:ext cx="3468515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bn-BD" sz="3200" dirty="0">
                  <a:latin typeface="NikoshBAN" pitchFamily="2" charset="0"/>
                  <a:cs typeface="NikoshBAN" pitchFamily="2" charset="0"/>
                </a:rPr>
                <a:t>এসো ভিডিও দেখিঃ 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2" name="বাবুর্চির হাতে বিয়ে বাড়ির রান্না _ ৮০ কেজি মাংশ ২০০ ডিম, পোলাও ডাল রান্নার ভিড[3]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589212" y="1989803"/>
            <a:ext cx="7826375" cy="443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130021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n Ribbon 2"/>
          <p:cNvSpPr/>
          <p:nvPr/>
        </p:nvSpPr>
        <p:spPr>
          <a:xfrm>
            <a:off x="1471748" y="555338"/>
            <a:ext cx="9824609" cy="1420837"/>
          </a:xfrm>
          <a:prstGeom prst="ribbon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557932" y="900332"/>
            <a:ext cx="40796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2782" y="4192408"/>
            <a:ext cx="8962497" cy="1323439"/>
          </a:xfrm>
          <a:prstGeom prst="rect">
            <a:avLst/>
          </a:prstGeom>
          <a:solidFill>
            <a:srgbClr val="00FFFF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তাপ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শক্তির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932" y="2156945"/>
            <a:ext cx="2571531" cy="14117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7563" y="2156945"/>
            <a:ext cx="2458585" cy="141177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817" y="2156946"/>
            <a:ext cx="2266888" cy="15222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0916" y="3977651"/>
            <a:ext cx="2411084" cy="2642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852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433134" y="4627420"/>
            <a:ext cx="2100359" cy="584775"/>
          </a:xfrm>
          <a:prstGeom prst="rect">
            <a:avLst/>
          </a:prstGeom>
          <a:solidFill>
            <a:srgbClr val="FF00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আগুন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57798" y="4627420"/>
            <a:ext cx="2353708" cy="584775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anose="02000000000000000000"/>
                <a:cs typeface="NikoshBAN" pitchFamily="2" charset="0"/>
              </a:rPr>
              <a:t>কাঠের </a:t>
            </a:r>
            <a:r>
              <a:rPr lang="bn-BD" sz="3200" dirty="0">
                <a:latin typeface="NikoshBAN" panose="02000000000000000000"/>
                <a:cs typeface="NikoshBAN" pitchFamily="2" charset="0"/>
              </a:rPr>
              <a:t>চুলা </a:t>
            </a:r>
            <a:endParaRPr lang="en-US" sz="3200" dirty="0">
              <a:latin typeface="NikoshBAN" panose="0200000000000000000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049364" y="4627420"/>
            <a:ext cx="2456836" cy="584775"/>
          </a:xfrm>
          <a:prstGeom prst="rect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কয়লার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চুলা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200" y="1628911"/>
            <a:ext cx="2819400" cy="258650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524" y="1628911"/>
            <a:ext cx="3493580" cy="258650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0967" y="1628911"/>
            <a:ext cx="3487370" cy="258650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86083" y="336280"/>
            <a:ext cx="5419833" cy="584775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      </a:t>
            </a:r>
            <a:r>
              <a:rPr lang="en-US" sz="3200" dirty="0" err="1" smtClean="0"/>
              <a:t>ছবিতে</a:t>
            </a:r>
            <a:r>
              <a:rPr lang="en-US" sz="3200" dirty="0" smtClean="0"/>
              <a:t> </a:t>
            </a:r>
            <a:r>
              <a:rPr lang="en-US" sz="3200" dirty="0" err="1" smtClean="0"/>
              <a:t>কী</a:t>
            </a:r>
            <a:r>
              <a:rPr lang="en-US" sz="3200" dirty="0" smtClean="0"/>
              <a:t> </a:t>
            </a:r>
            <a:r>
              <a:rPr lang="en-US" sz="3200" dirty="0" err="1" smtClean="0"/>
              <a:t>দেখতে</a:t>
            </a:r>
            <a:r>
              <a:rPr lang="en-US" sz="3200" dirty="0" smtClean="0"/>
              <a:t> </a:t>
            </a:r>
            <a:r>
              <a:rPr lang="en-US" sz="3200" dirty="0" err="1" smtClean="0"/>
              <a:t>পাচ্ছ</a:t>
            </a:r>
            <a:r>
              <a:rPr lang="en-US" sz="2800" dirty="0" smtClean="0"/>
              <a:t> </a:t>
            </a:r>
            <a:r>
              <a:rPr lang="en-US" sz="2800" dirty="0" smtClean="0">
                <a:latin typeface="NikoshBAN" panose="02000000000000000000"/>
              </a:rPr>
              <a:t>?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5049982" y="6082100"/>
            <a:ext cx="6087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 </a:t>
            </a:r>
            <a:r>
              <a:rPr lang="en-US" sz="2400" dirty="0" err="1" smtClean="0"/>
              <a:t>কাঠ</a:t>
            </a:r>
            <a:r>
              <a:rPr lang="en-US" sz="2400" dirty="0" smtClean="0"/>
              <a:t>, </a:t>
            </a:r>
            <a:r>
              <a:rPr lang="en-US" sz="2400" dirty="0" err="1" smtClean="0"/>
              <a:t>কয়লা</a:t>
            </a:r>
            <a:r>
              <a:rPr lang="en-US" sz="2400" dirty="0" smtClean="0"/>
              <a:t> </a:t>
            </a:r>
            <a:r>
              <a:rPr lang="en-US" sz="2400" dirty="0" err="1" smtClean="0"/>
              <a:t>এগুলো</a:t>
            </a:r>
            <a:r>
              <a:rPr lang="en-US" sz="2400" dirty="0" smtClean="0"/>
              <a:t> </a:t>
            </a:r>
            <a:r>
              <a:rPr lang="en-US" sz="2400" dirty="0" err="1" smtClean="0"/>
              <a:t>পুরে</a:t>
            </a:r>
            <a:r>
              <a:rPr lang="en-US" sz="2400" dirty="0" smtClean="0"/>
              <a:t> </a:t>
            </a:r>
            <a:r>
              <a:rPr lang="en-US" sz="2400" dirty="0" err="1" smtClean="0"/>
              <a:t>তাপ</a:t>
            </a:r>
            <a:r>
              <a:rPr lang="en-US" sz="2400" dirty="0" smtClean="0"/>
              <a:t> </a:t>
            </a:r>
            <a:r>
              <a:rPr lang="en-US" sz="2400" dirty="0" err="1" smtClean="0"/>
              <a:t>উৎতন্ন</a:t>
            </a:r>
            <a:r>
              <a:rPr lang="en-US" sz="2400" dirty="0" smtClean="0"/>
              <a:t> </a:t>
            </a:r>
            <a:r>
              <a:rPr lang="en-US" sz="2400" dirty="0" err="1" smtClean="0"/>
              <a:t>হয়</a:t>
            </a:r>
            <a:r>
              <a:rPr lang="en-US" sz="2400" dirty="0" smtClean="0"/>
              <a:t>।</a:t>
            </a:r>
            <a:endParaRPr lang="en-US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1567873" y="6051322"/>
            <a:ext cx="2153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/>
              </a:rPr>
              <a:t>   </a:t>
            </a:r>
            <a:r>
              <a:rPr lang="en-US" sz="2800" dirty="0" err="1" smtClean="0">
                <a:latin typeface="NikoshBAN" panose="02000000000000000000"/>
              </a:rPr>
              <a:t>তাপ</a:t>
            </a:r>
            <a:r>
              <a:rPr lang="en-US" sz="2800" dirty="0" smtClean="0">
                <a:latin typeface="NikoshBAN" panose="02000000000000000000"/>
              </a:rPr>
              <a:t> </a:t>
            </a:r>
            <a:r>
              <a:rPr lang="en-US" sz="2800" dirty="0" err="1" smtClean="0">
                <a:latin typeface="NikoshBAN" panose="02000000000000000000"/>
              </a:rPr>
              <a:t>শক্তি</a:t>
            </a:r>
            <a:endParaRPr lang="en-US" sz="2800" dirty="0">
              <a:latin typeface="NikoshBAN" panose="0200000000000000000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3922567" y="6187961"/>
            <a:ext cx="462973" cy="24994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276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5" grpId="0" animBg="1"/>
      <p:bldP spid="6" grpId="0"/>
      <p:bldP spid="2" grpId="0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755201" y="4372178"/>
            <a:ext cx="2921235" cy="584775"/>
          </a:xfrm>
          <a:prstGeom prst="rect">
            <a:avLst/>
          </a:prstGeom>
          <a:solidFill>
            <a:srgbClr val="FF00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কেরোসিনের 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চুলা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822000" y="4402955"/>
            <a:ext cx="2390714" cy="523220"/>
          </a:xfrm>
          <a:prstGeom prst="rect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গ্যাসের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চুলা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2" name="Picture 21" descr="gas-pic-sm20131104154715.jpg"/>
          <p:cNvPicPr>
            <a:picLocks noChangeAspect="1"/>
          </p:cNvPicPr>
          <p:nvPr/>
        </p:nvPicPr>
        <p:blipFill>
          <a:blip r:embed="rId2">
            <a:lum contrast="40000"/>
          </a:blip>
          <a:stretch>
            <a:fillRect/>
          </a:stretch>
        </p:blipFill>
        <p:spPr>
          <a:xfrm>
            <a:off x="621639" y="1662274"/>
            <a:ext cx="3188361" cy="2217189"/>
          </a:xfrm>
          <a:prstGeom prst="roundRect">
            <a:avLst/>
          </a:prstGeom>
          <a:ln>
            <a:solidFill>
              <a:srgbClr val="C00000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9185" y="1662274"/>
            <a:ext cx="3296344" cy="221718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811" y="1662274"/>
            <a:ext cx="2980771" cy="22171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32316" y="4372178"/>
            <a:ext cx="2483329" cy="58477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উন্নত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চুলা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3236767" y="6201862"/>
            <a:ext cx="462973" cy="24994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376222" y="6065223"/>
            <a:ext cx="17502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NikoshBAN" panose="02000000000000000000"/>
              </a:rPr>
              <a:t> </a:t>
            </a:r>
            <a:r>
              <a:rPr lang="en-US" sz="2800" dirty="0" err="1">
                <a:latin typeface="NikoshBAN" panose="02000000000000000000"/>
              </a:rPr>
              <a:t>তাপ</a:t>
            </a:r>
            <a:r>
              <a:rPr lang="en-US" sz="2800" dirty="0">
                <a:latin typeface="NikoshBAN" panose="02000000000000000000"/>
              </a:rPr>
              <a:t> </a:t>
            </a:r>
            <a:r>
              <a:rPr lang="en-US" sz="2800" dirty="0" err="1">
                <a:latin typeface="NikoshBAN" panose="02000000000000000000"/>
              </a:rPr>
              <a:t>শক্তি</a:t>
            </a:r>
            <a:endParaRPr lang="en-US" sz="2800" dirty="0">
              <a:latin typeface="NikoshBAN" panose="0200000000000000000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64106" y="6132985"/>
            <a:ext cx="64749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NikoshBAN" panose="02000000000000000000"/>
              </a:rPr>
              <a:t>  </a:t>
            </a:r>
            <a:r>
              <a:rPr lang="en-US" sz="2000" dirty="0" err="1" smtClean="0">
                <a:latin typeface="NikoshBAN" panose="02000000000000000000"/>
              </a:rPr>
              <a:t>কেরোসিনের</a:t>
            </a:r>
            <a:r>
              <a:rPr lang="en-US" sz="2000" dirty="0" smtClean="0">
                <a:latin typeface="NikoshBAN" panose="02000000000000000000"/>
              </a:rPr>
              <a:t> </a:t>
            </a:r>
            <a:r>
              <a:rPr lang="en-US" sz="2000" dirty="0" err="1" smtClean="0">
                <a:latin typeface="NikoshBAN" panose="02000000000000000000"/>
              </a:rPr>
              <a:t>চুরা</a:t>
            </a:r>
            <a:r>
              <a:rPr lang="en-US" sz="2000" dirty="0" smtClean="0">
                <a:latin typeface="NikoshBAN" panose="02000000000000000000"/>
              </a:rPr>
              <a:t>, </a:t>
            </a:r>
            <a:r>
              <a:rPr lang="en-US" sz="2000" dirty="0" err="1" smtClean="0">
                <a:latin typeface="NikoshBAN" panose="02000000000000000000"/>
              </a:rPr>
              <a:t>গ্যাসের</a:t>
            </a:r>
            <a:r>
              <a:rPr lang="en-US" sz="2000" dirty="0" smtClean="0">
                <a:latin typeface="NikoshBAN" panose="02000000000000000000"/>
              </a:rPr>
              <a:t> </a:t>
            </a:r>
            <a:r>
              <a:rPr lang="en-US" sz="2000" dirty="0" err="1" smtClean="0">
                <a:latin typeface="NikoshBAN" panose="02000000000000000000"/>
              </a:rPr>
              <a:t>চুলা</a:t>
            </a:r>
            <a:r>
              <a:rPr lang="en-US" sz="2000" dirty="0" smtClean="0">
                <a:latin typeface="NikoshBAN" panose="02000000000000000000"/>
              </a:rPr>
              <a:t> </a:t>
            </a:r>
            <a:r>
              <a:rPr lang="en-US" sz="2000" dirty="0" err="1" smtClean="0">
                <a:latin typeface="NikoshBAN" panose="02000000000000000000"/>
              </a:rPr>
              <a:t>এগুলো</a:t>
            </a:r>
            <a:r>
              <a:rPr lang="en-US" sz="2000" dirty="0" smtClean="0">
                <a:latin typeface="NikoshBAN" panose="02000000000000000000"/>
              </a:rPr>
              <a:t> </a:t>
            </a:r>
            <a:r>
              <a:rPr lang="en-US" sz="2000" dirty="0" err="1" smtClean="0">
                <a:latin typeface="NikoshBAN" panose="02000000000000000000"/>
              </a:rPr>
              <a:t>তাপ</a:t>
            </a:r>
            <a:r>
              <a:rPr lang="en-US" sz="2000" dirty="0" smtClean="0">
                <a:latin typeface="NikoshBAN" panose="02000000000000000000"/>
              </a:rPr>
              <a:t> </a:t>
            </a:r>
            <a:r>
              <a:rPr lang="en-US" sz="2000" dirty="0" err="1" smtClean="0">
                <a:latin typeface="NikoshBAN" panose="02000000000000000000"/>
              </a:rPr>
              <a:t>শক্তির</a:t>
            </a:r>
            <a:r>
              <a:rPr lang="en-US" sz="2000" dirty="0" smtClean="0">
                <a:latin typeface="NikoshBAN" panose="02000000000000000000"/>
              </a:rPr>
              <a:t> </a:t>
            </a:r>
            <a:r>
              <a:rPr lang="en-US" sz="2000" dirty="0" err="1" smtClean="0">
                <a:latin typeface="NikoshBAN" panose="02000000000000000000"/>
              </a:rPr>
              <a:t>উৎস</a:t>
            </a:r>
            <a:r>
              <a:rPr lang="en-US" sz="2000" dirty="0" smtClean="0">
                <a:latin typeface="NikoshBAN" panose="02000000000000000000"/>
              </a:rPr>
              <a:t>।</a:t>
            </a:r>
            <a:endParaRPr lang="en-US" sz="2000" dirty="0">
              <a:latin typeface="NikoshBAN" panose="0200000000000000000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386083" y="336280"/>
            <a:ext cx="5419833" cy="584775"/>
          </a:xfrm>
          <a:prstGeom prst="rect">
            <a:avLst/>
          </a:prstGeom>
          <a:solidFill>
            <a:srgbClr val="00FFFF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      </a:t>
            </a:r>
            <a:r>
              <a:rPr lang="en-US" sz="3200" dirty="0" err="1" smtClean="0"/>
              <a:t>ছবিতে</a:t>
            </a:r>
            <a:r>
              <a:rPr lang="en-US" sz="3200" dirty="0" smtClean="0"/>
              <a:t> </a:t>
            </a:r>
            <a:r>
              <a:rPr lang="en-US" sz="3200" dirty="0" err="1" smtClean="0"/>
              <a:t>কী</a:t>
            </a:r>
            <a:r>
              <a:rPr lang="en-US" sz="3200" dirty="0" smtClean="0"/>
              <a:t> </a:t>
            </a:r>
            <a:r>
              <a:rPr lang="en-US" sz="3200" dirty="0" err="1" smtClean="0"/>
              <a:t>দেখতে</a:t>
            </a:r>
            <a:r>
              <a:rPr lang="en-US" sz="3200" dirty="0" smtClean="0"/>
              <a:t> </a:t>
            </a:r>
            <a:r>
              <a:rPr lang="en-US" sz="3200" dirty="0" err="1" smtClean="0"/>
              <a:t>পাচ্ছ</a:t>
            </a:r>
            <a:r>
              <a:rPr lang="en-US" sz="2800" dirty="0" smtClean="0"/>
              <a:t> </a:t>
            </a:r>
            <a:r>
              <a:rPr lang="en-US" sz="2800" dirty="0" smtClean="0">
                <a:latin typeface="NikoshBAN" panose="02000000000000000000"/>
              </a:rPr>
              <a:t>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443217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5" grpId="0" animBg="1"/>
      <p:bldP spid="13" grpId="0" animBg="1"/>
      <p:bldP spid="2" grpId="0"/>
      <p:bldP spid="4" grpId="0"/>
      <p:bldP spid="1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991</TotalTime>
  <Words>308</Words>
  <Application>Microsoft Office PowerPoint</Application>
  <PresentationFormat>Widescreen</PresentationFormat>
  <Paragraphs>74</Paragraphs>
  <Slides>19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ArhialkhanMJ</vt:lpstr>
      <vt:lpstr>Calibri</vt:lpstr>
      <vt:lpstr>NikoshBAN</vt:lpstr>
      <vt:lpstr>SutonnyMJ</vt:lpstr>
      <vt:lpstr>Tw Cen MT</vt:lpstr>
      <vt:lpstr>Tw Cen MT Condensed</vt:lpstr>
      <vt:lpstr>Vrinda</vt:lpstr>
      <vt:lpstr>Wingdings</vt:lpstr>
      <vt:lpstr>Wingdings 3</vt:lpstr>
      <vt:lpstr>Integral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n.k</dc:creator>
  <cp:lastModifiedBy>NK COMPUTER</cp:lastModifiedBy>
  <cp:revision>152</cp:revision>
  <dcterms:created xsi:type="dcterms:W3CDTF">2020-06-03T10:19:25Z</dcterms:created>
  <dcterms:modified xsi:type="dcterms:W3CDTF">2020-09-28T09:44:37Z</dcterms:modified>
</cp:coreProperties>
</file>