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380" r:id="rId3"/>
    <p:sldId id="350" r:id="rId4"/>
    <p:sldId id="351" r:id="rId5"/>
    <p:sldId id="401" r:id="rId6"/>
    <p:sldId id="402" r:id="rId7"/>
    <p:sldId id="353" r:id="rId8"/>
    <p:sldId id="326" r:id="rId9"/>
    <p:sldId id="368" r:id="rId10"/>
    <p:sldId id="407" r:id="rId11"/>
    <p:sldId id="356" r:id="rId12"/>
    <p:sldId id="329" r:id="rId13"/>
    <p:sldId id="393" r:id="rId14"/>
    <p:sldId id="388" r:id="rId15"/>
    <p:sldId id="389" r:id="rId16"/>
    <p:sldId id="390" r:id="rId17"/>
    <p:sldId id="400" r:id="rId18"/>
    <p:sldId id="261" r:id="rId19"/>
    <p:sldId id="391" r:id="rId20"/>
    <p:sldId id="267" r:id="rId21"/>
    <p:sldId id="290" r:id="rId22"/>
    <p:sldId id="293" r:id="rId23"/>
    <p:sldId id="294" r:id="rId24"/>
    <p:sldId id="397" r:id="rId25"/>
    <p:sldId id="337" r:id="rId26"/>
    <p:sldId id="316" r:id="rId27"/>
    <p:sldId id="338" r:id="rId28"/>
    <p:sldId id="392" r:id="rId29"/>
    <p:sldId id="394" r:id="rId30"/>
    <p:sldId id="4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3"/>
  </p:normalViewPr>
  <p:slideViewPr>
    <p:cSldViewPr snapToGrid="0" snapToObjects="1">
      <p:cViewPr>
        <p:scale>
          <a:sx n="90" d="100"/>
          <a:sy n="90" d="100"/>
        </p:scale>
        <p:origin x="1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DB74-704A-2948-BE26-26E24594EE02}" type="datetimeFigureOut">
              <a:rPr lang="en-US" smtClean="0"/>
              <a:t>9/27/20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3EB1-5B1E-7440-90AA-C1FC234AA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93EB1-5B1E-7440-90AA-C1FC234AA3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0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D22E-B200-0B4C-9E0D-E4E9AE12D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BB198-AAE2-974D-8B56-775441B94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86C80-150A-3542-BC2F-68C3CF0D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162A6-BF18-7F46-A3CB-6773DD00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236B6-BD20-2E47-BE20-99D2514F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257-F04B-3D4A-82CA-5A2EE893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D0F1F-5CE1-724D-82C7-2F16ABE1B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31385-47BC-A54D-ADCC-C61A758B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541BF-872F-AE43-8D31-4D23B622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A28EC-F282-5647-A85C-4BF93FF4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0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30817-91E9-2047-9160-BE9F4C56C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13894-7567-2F45-80B8-F252D1517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2AC6D-96AB-744B-88B2-655BB057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99B78-9261-BB47-AA20-090DA01B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F501D-9094-7D4F-851F-D7D12CE3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9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F135-D05B-8E41-8BDF-DE56B908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8D3D-39BB-0E4C-B2BA-B5B9F8046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6621-0DCB-6F40-AE25-78F09B05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1548-EF62-F24E-8A79-EE777BBC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65BCF-D83B-DA42-99DA-2BE483F8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6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C661-258F-0D46-A97D-9D2F2C89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F6926-D3E7-EC41-A452-EE63EB9D5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8BA41-5315-C244-8ECC-7DA1DEFD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F673E-AC72-8A41-BE75-F896D31E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FAEE9-2432-EE4A-BF88-4C2CD8A0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A164-6ECE-6B44-A8CC-35970D58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F3C8-20FE-3C4E-8273-406BB9E2D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7D52D-F833-9A4C-B0C0-9BF7CED9C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3C892-1FD9-1248-BF45-631B324C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EA572-7E35-864F-9882-D849D313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6720-7551-4B44-84B8-B91625CA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AE19-97E4-6445-B7FB-7696BE62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55646-4300-0D4C-B225-445FD9E75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BAA0F-38EB-DC47-BF4B-02EB83DA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9D4AC-1254-9C42-9FE6-8D28F3BD2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A7131-4D78-B74B-8289-E204FF3A8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85D85B-BDF9-F944-8937-CF7B674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50458-AF2D-A440-9F49-44575201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3943A-DECC-7E43-B05A-A48A12DD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1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25BB-49AD-6241-B1A3-626CE567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FFAFB-BC81-1A40-B1CF-0C8373A4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3B10F-72CE-AB49-A4E5-CF7AB470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CA287-4C4B-AE41-96C6-3AF4B3B8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4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D18E1-BDDB-C546-8120-B9D0C631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FEFD8-C71D-CD4F-99C2-CEE1D546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8B0B0-005E-BB47-ADE4-DED1AB4C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0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A7FB-4613-E444-BFA6-115E06A8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CB64-D9DB-0742-8877-22F4625B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D93D2-7FBB-4149-A9A1-A35A72EA3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6942C-DA81-A24A-AE3D-8C665859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B52A3-23A4-A746-9231-3581A4BD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35302-C7E5-E642-A97A-EC46CE92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4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55BB-10EB-1C40-B5E1-2B410B5E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B4A4CE-B868-4549-B44D-D1F8A5C4F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943FF-40A1-F94B-BB81-468402AF7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A4FAE-AF62-464C-AE0E-890D8BD6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1A95B-355E-C644-A750-73050549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F1842-991B-B74E-9647-BCAD19BD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E0D86-C1D1-0B48-B0A6-3F3A0018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8BF9D-3341-4D45-BCC4-DB8FBA735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40842-00E2-C941-8C81-41B782D2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A774-83A4-9542-B793-220BBBAF2654}" type="datetimeFigureOut">
              <a:rPr lang="en-US" smtClean="0"/>
              <a:t>9/27/20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56A17-B401-6147-8F22-03FC95992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24E06-AD46-5D42-9A8B-618201F9B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002D-AABB-734E-9201-D0054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2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aurus.com/browse/fine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0Dpw2qMtT4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618B54-82FD-C54A-B5A4-5BAF1C036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6" b="98025" l="0" r="99750">
                        <a14:foregroundMark x1="16750" y1="82222" x2="0" y2="82716"/>
                        <a14:foregroundMark x1="87500" y1="79753" x2="99750" y2="74074"/>
                        <a14:foregroundMark x1="99750" y1="74074" x2="99750" y2="74074"/>
                        <a14:foregroundMark x1="94625" y1="95556" x2="500" y2="98025"/>
                        <a14:foregroundMark x1="74250" y1="2716" x2="74250" y2="18519"/>
                        <a14:foregroundMark x1="90500" y1="55062" x2="90500" y2="61235"/>
                        <a14:foregroundMark x1="93500" y1="37037" x2="93125" y2="39012"/>
                        <a14:foregroundMark x1="82500" y1="16296" x2="81250" y2="271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163" y="214313"/>
            <a:ext cx="11863381" cy="64865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E07347-A324-B741-B7CD-EFFBBAE0D863}"/>
              </a:ext>
            </a:extLst>
          </p:cNvPr>
          <p:cNvSpPr txBox="1"/>
          <p:nvPr/>
        </p:nvSpPr>
        <p:spPr>
          <a:xfrm>
            <a:off x="3416989" y="2067195"/>
            <a:ext cx="1744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BD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BD" sz="8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6ED87-CCE7-EC4B-AAD3-E38202A08730}"/>
              </a:ext>
            </a:extLst>
          </p:cNvPr>
          <p:cNvSpPr txBox="1"/>
          <p:nvPr/>
        </p:nvSpPr>
        <p:spPr>
          <a:xfrm>
            <a:off x="575962" y="3338910"/>
            <a:ext cx="5682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D" sz="8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92E6C8-881E-4A46-B652-33120C9F5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66" y="319360"/>
            <a:ext cx="5515708" cy="2304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1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B375109-BE21-1447-B436-152AD59BE4B1}"/>
              </a:ext>
            </a:extLst>
          </p:cNvPr>
          <p:cNvGrpSpPr/>
          <p:nvPr/>
        </p:nvGrpSpPr>
        <p:grpSpPr>
          <a:xfrm>
            <a:off x="107352" y="157531"/>
            <a:ext cx="3766089" cy="2995319"/>
            <a:chOff x="107352" y="157531"/>
            <a:chExt cx="3766089" cy="299531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DE74F14-76E8-A140-A7B3-9FA459426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52" y="157531"/>
              <a:ext cx="3766089" cy="299531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81DB3F4-77B9-AE4B-B92C-DF8159EB08D7}"/>
                </a:ext>
              </a:extLst>
            </p:cNvPr>
            <p:cNvSpPr txBox="1"/>
            <p:nvPr/>
          </p:nvSpPr>
          <p:spPr>
            <a:xfrm>
              <a:off x="3474720" y="2579818"/>
              <a:ext cx="25210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81B784-3C95-8F42-B848-5211C3B12692}"/>
              </a:ext>
            </a:extLst>
          </p:cNvPr>
          <p:cNvGrpSpPr/>
          <p:nvPr/>
        </p:nvGrpSpPr>
        <p:grpSpPr>
          <a:xfrm>
            <a:off x="4106843" y="204007"/>
            <a:ext cx="3766088" cy="2995319"/>
            <a:chOff x="4106843" y="204007"/>
            <a:chExt cx="3766088" cy="29953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B6EA18-4FD7-5F42-83CA-1EC03685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06843" y="204007"/>
              <a:ext cx="3766088" cy="299531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404079-C43C-8B42-B639-887EC215DC69}"/>
                </a:ext>
              </a:extLst>
            </p:cNvPr>
            <p:cNvSpPr txBox="1"/>
            <p:nvPr/>
          </p:nvSpPr>
          <p:spPr>
            <a:xfrm>
              <a:off x="7522464" y="2621666"/>
              <a:ext cx="23774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EE7E026-3EAD-4C40-AD67-CE9D0975143F}"/>
              </a:ext>
            </a:extLst>
          </p:cNvPr>
          <p:cNvGrpSpPr/>
          <p:nvPr/>
        </p:nvGrpSpPr>
        <p:grpSpPr>
          <a:xfrm>
            <a:off x="107352" y="3429000"/>
            <a:ext cx="3766089" cy="2970502"/>
            <a:chOff x="107352" y="3429000"/>
            <a:chExt cx="3766089" cy="2970502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C94F6F5-26DF-7348-BA5D-8A71FA7CC2EA}"/>
                </a:ext>
              </a:extLst>
            </p:cNvPr>
            <p:cNvGrpSpPr/>
            <p:nvPr/>
          </p:nvGrpSpPr>
          <p:grpSpPr>
            <a:xfrm>
              <a:off x="107352" y="3429000"/>
              <a:ext cx="3766089" cy="2970502"/>
              <a:chOff x="8673515" y="1260628"/>
              <a:chExt cx="3467950" cy="226863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3E5208F3-AC7A-6641-82D8-273B085B04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3515" y="1260628"/>
                <a:ext cx="1733975" cy="1161503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E75A0317-D5F5-DD4D-904A-FAC73D6B3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07490" y="1260628"/>
                <a:ext cx="1733975" cy="1161503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B8410E9-8BB4-8E44-A008-284141F72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07490" y="2419962"/>
                <a:ext cx="1733975" cy="1109297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7817B32B-99A9-274A-BA00-AC560FB09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3515" y="2419962"/>
                <a:ext cx="1733975" cy="1109297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08DCA3-92CC-904F-8415-D84FCC806001}"/>
                </a:ext>
              </a:extLst>
            </p:cNvPr>
            <p:cNvSpPr txBox="1"/>
            <p:nvPr/>
          </p:nvSpPr>
          <p:spPr>
            <a:xfrm>
              <a:off x="3474720" y="5799032"/>
              <a:ext cx="2804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DC6352-2E5C-044B-8EB7-46610BEED238}"/>
              </a:ext>
            </a:extLst>
          </p:cNvPr>
          <p:cNvGrpSpPr/>
          <p:nvPr/>
        </p:nvGrpSpPr>
        <p:grpSpPr>
          <a:xfrm>
            <a:off x="4106843" y="3429000"/>
            <a:ext cx="3766088" cy="2970501"/>
            <a:chOff x="4106843" y="3429000"/>
            <a:chExt cx="3766088" cy="2970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958E6A-4B8D-6A4E-8375-C9586EEE7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843" y="3429000"/>
              <a:ext cx="3766088" cy="297050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E49651-8808-F24E-8621-C9FB08BB4F06}"/>
                </a:ext>
              </a:extLst>
            </p:cNvPr>
            <p:cNvSpPr txBox="1"/>
            <p:nvPr/>
          </p:nvSpPr>
          <p:spPr>
            <a:xfrm>
              <a:off x="7522464" y="5795932"/>
              <a:ext cx="2377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BD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300D2A4-4FA1-294A-B065-9D799DBD5135}"/>
              </a:ext>
            </a:extLst>
          </p:cNvPr>
          <p:cNvSpPr txBox="1"/>
          <p:nvPr/>
        </p:nvSpPr>
        <p:spPr>
          <a:xfrm>
            <a:off x="8091041" y="362456"/>
            <a:ext cx="386621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do you see in picture-1?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54C2A7-739E-584F-8D2D-2586218BB1B3}"/>
              </a:ext>
            </a:extLst>
          </p:cNvPr>
          <p:cNvSpPr txBox="1"/>
          <p:nvPr/>
        </p:nvSpPr>
        <p:spPr>
          <a:xfrm>
            <a:off x="8106333" y="1898391"/>
            <a:ext cx="386621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 you see in picture-2?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9135D5-C9A6-A14C-B02C-EF4D733DBA12}"/>
              </a:ext>
            </a:extLst>
          </p:cNvPr>
          <p:cNvSpPr txBox="1"/>
          <p:nvPr/>
        </p:nvSpPr>
        <p:spPr>
          <a:xfrm>
            <a:off x="8108194" y="3429000"/>
            <a:ext cx="386435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When do you see such type of scenery in picture-3?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32D6EB-9E65-F547-9120-50C9426B9F63}"/>
              </a:ext>
            </a:extLst>
          </p:cNvPr>
          <p:cNvSpPr txBox="1"/>
          <p:nvPr/>
        </p:nvSpPr>
        <p:spPr>
          <a:xfrm>
            <a:off x="8106333" y="4841825"/>
            <a:ext cx="386621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is the girl doing in picture 4?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7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B434C1-3779-F844-862E-A33B944D09B9}"/>
              </a:ext>
            </a:extLst>
          </p:cNvPr>
          <p:cNvSpPr txBox="1"/>
          <p:nvPr/>
        </p:nvSpPr>
        <p:spPr>
          <a:xfrm>
            <a:off x="3069618" y="422151"/>
            <a:ext cx="6324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01A0A5-62F9-0D43-9625-9224A9016394}"/>
              </a:ext>
            </a:extLst>
          </p:cNvPr>
          <p:cNvGrpSpPr/>
          <p:nvPr/>
        </p:nvGrpSpPr>
        <p:grpSpPr>
          <a:xfrm>
            <a:off x="2682704" y="2870330"/>
            <a:ext cx="7098427" cy="3123812"/>
            <a:chOff x="2922903" y="2552120"/>
            <a:chExt cx="6342294" cy="31238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3B64DB-93D1-8E41-88DB-E2F3CDF9A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903" y="2552120"/>
              <a:ext cx="6342294" cy="312381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06F4CC-F396-F342-9D76-C0536616FD17}"/>
                </a:ext>
              </a:extLst>
            </p:cNvPr>
            <p:cNvSpPr/>
            <p:nvPr/>
          </p:nvSpPr>
          <p:spPr>
            <a:xfrm>
              <a:off x="3541390" y="3471542"/>
              <a:ext cx="5105319" cy="128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Beautiful, Spring, Get up, Early, Happy, Warm, Smell</a:t>
              </a:r>
            </a:p>
            <a:p>
              <a:pPr algn="ctr"/>
              <a:r>
                <a:rPr lang="en-US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30A9F9D-C412-A84A-8FDA-8051753329B0}"/>
              </a:ext>
            </a:extLst>
          </p:cNvPr>
          <p:cNvSpPr/>
          <p:nvPr/>
        </p:nvSpPr>
        <p:spPr>
          <a:xfrm>
            <a:off x="1092066" y="1646914"/>
            <a:ext cx="10007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meaning of these following words?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3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768" y="582321"/>
            <a:ext cx="2193229" cy="70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9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r>
              <a:rPr lang="en-US" sz="395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528" y="1877398"/>
            <a:ext cx="4785835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pleasing the senses or mind aesthetically.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897E9-1DF2-A44E-9F2C-AD4B41D20463}"/>
              </a:ext>
            </a:extLst>
          </p:cNvPr>
          <p:cNvSpPr txBox="1"/>
          <p:nvPr/>
        </p:nvSpPr>
        <p:spPr>
          <a:xfrm>
            <a:off x="2676773" y="5627742"/>
            <a:ext cx="918057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is a very beautiful country.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9F29B6-24FC-BE4D-817E-386E18229C7E}"/>
              </a:ext>
            </a:extLst>
          </p:cNvPr>
          <p:cNvGrpSpPr/>
          <p:nvPr/>
        </p:nvGrpSpPr>
        <p:grpSpPr>
          <a:xfrm>
            <a:off x="2127170" y="4380370"/>
            <a:ext cx="4244601" cy="523308"/>
            <a:chOff x="1302217" y="4155821"/>
            <a:chExt cx="4269687" cy="5233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C4037F-9C62-F942-9195-D4584DB14225}"/>
                </a:ext>
              </a:extLst>
            </p:cNvPr>
            <p:cNvSpPr/>
            <p:nvPr/>
          </p:nvSpPr>
          <p:spPr>
            <a:xfrm>
              <a:off x="4612613" y="4155909"/>
              <a:ext cx="959291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fine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F51E1A-4CC9-A84A-BC3F-8C93693A4124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E7B0F7-6678-BA40-9830-B6764307D8AC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CEA9CB8-3217-4342-B3F8-9F9A2D63E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4505"/>
            <a:ext cx="5876954" cy="3305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4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79438B-78B6-7347-B2CB-6872D0C2ECF3}"/>
              </a:ext>
            </a:extLst>
          </p:cNvPr>
          <p:cNvSpPr/>
          <p:nvPr/>
        </p:nvSpPr>
        <p:spPr>
          <a:xfrm>
            <a:off x="1232008" y="519129"/>
            <a:ext cx="242887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</a:t>
            </a:r>
            <a:endParaRPr lang="en-US" sz="6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D3DD4D-27B0-1F41-B970-6409EA022E56}"/>
              </a:ext>
            </a:extLst>
          </p:cNvPr>
          <p:cNvSpPr/>
          <p:nvPr/>
        </p:nvSpPr>
        <p:spPr>
          <a:xfrm>
            <a:off x="1232008" y="5576434"/>
            <a:ext cx="626357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get up from bed at 5 a.m. 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93A572-8474-AC44-9804-A8733D292A7A}"/>
              </a:ext>
            </a:extLst>
          </p:cNvPr>
          <p:cNvSpPr/>
          <p:nvPr/>
        </p:nvSpPr>
        <p:spPr>
          <a:xfrm>
            <a:off x="321276" y="1766777"/>
            <a:ext cx="4784887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rise or cause to rise from bed after sleeping.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8D53E8-B7F6-214C-9B7B-93A200CC3BF0}"/>
              </a:ext>
            </a:extLst>
          </p:cNvPr>
          <p:cNvGrpSpPr/>
          <p:nvPr/>
        </p:nvGrpSpPr>
        <p:grpSpPr>
          <a:xfrm>
            <a:off x="2181086" y="4390342"/>
            <a:ext cx="4263257" cy="523308"/>
            <a:chOff x="1302217" y="4155821"/>
            <a:chExt cx="4263257" cy="5233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85ADA0-73FD-A643-837B-060307670093}"/>
                </a:ext>
              </a:extLst>
            </p:cNvPr>
            <p:cNvSpPr/>
            <p:nvPr/>
          </p:nvSpPr>
          <p:spPr>
            <a:xfrm>
              <a:off x="4612614" y="4155909"/>
              <a:ext cx="952860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Rise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88014C-9F0F-214D-82E3-E16DC910BEFC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26722A-E8DC-EF45-881A-787EBC5DE9BB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FA4AD3A-F4BD-134A-95EA-7882A9D6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839" y="301495"/>
            <a:ext cx="4990669" cy="3647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2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D922D5-F7D9-F349-B6D8-8B9BB66EB922}"/>
              </a:ext>
            </a:extLst>
          </p:cNvPr>
          <p:cNvSpPr/>
          <p:nvPr/>
        </p:nvSpPr>
        <p:spPr>
          <a:xfrm>
            <a:off x="1166274" y="297402"/>
            <a:ext cx="383925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A89CCC-8C2C-3C4A-9D7F-E51FEFE9C912}"/>
              </a:ext>
            </a:extLst>
          </p:cNvPr>
          <p:cNvSpPr/>
          <p:nvPr/>
        </p:nvSpPr>
        <p:spPr>
          <a:xfrm>
            <a:off x="416840" y="1858310"/>
            <a:ext cx="53381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usual or expected time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FCFBFB-DC3B-6C4A-A36B-06CA7DCC7C7E}"/>
              </a:ext>
            </a:extLst>
          </p:cNvPr>
          <p:cNvSpPr/>
          <p:nvPr/>
        </p:nvSpPr>
        <p:spPr>
          <a:xfrm>
            <a:off x="1768548" y="5105288"/>
            <a:ext cx="724106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gets up early. 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195C86-EA02-4542-8AFD-940F217CAA22}"/>
              </a:ext>
            </a:extLst>
          </p:cNvPr>
          <p:cNvGrpSpPr/>
          <p:nvPr/>
        </p:nvGrpSpPr>
        <p:grpSpPr>
          <a:xfrm>
            <a:off x="889479" y="4016018"/>
            <a:ext cx="4392839" cy="523308"/>
            <a:chOff x="1302217" y="4155821"/>
            <a:chExt cx="4392839" cy="5233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37798D-0782-414F-9B86-D2A1B9377095}"/>
                </a:ext>
              </a:extLst>
            </p:cNvPr>
            <p:cNvSpPr/>
            <p:nvPr/>
          </p:nvSpPr>
          <p:spPr>
            <a:xfrm>
              <a:off x="4612613" y="4155909"/>
              <a:ext cx="1082443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6667E5-AB16-1D4B-AFD5-A59D3A847484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924A8D-D953-B942-B0E9-4191EBFB9B55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E1E8E1-5AC3-2742-AA61-32AE70DBA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71" y="161965"/>
            <a:ext cx="5105900" cy="3396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89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904880-C9F1-2646-9512-80A5924705F0}"/>
              </a:ext>
            </a:extLst>
          </p:cNvPr>
          <p:cNvSpPr/>
          <p:nvPr/>
        </p:nvSpPr>
        <p:spPr>
          <a:xfrm>
            <a:off x="1758044" y="527240"/>
            <a:ext cx="3206071" cy="12234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6A138D-33A4-F144-8489-150490F84635}"/>
              </a:ext>
            </a:extLst>
          </p:cNvPr>
          <p:cNvSpPr/>
          <p:nvPr/>
        </p:nvSpPr>
        <p:spPr>
          <a:xfrm>
            <a:off x="324188" y="2157605"/>
            <a:ext cx="606187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feeling or showing pleasure or contentment</a:t>
            </a:r>
            <a:r>
              <a:rPr lang="en-GB" sz="2400" dirty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B86A4B-AF1D-C944-8E56-C467E67140B1}"/>
              </a:ext>
            </a:extLst>
          </p:cNvPr>
          <p:cNvSpPr/>
          <p:nvPr/>
        </p:nvSpPr>
        <p:spPr>
          <a:xfrm>
            <a:off x="1853513" y="5286275"/>
            <a:ext cx="7641968" cy="915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happy to see you. 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819F94-683B-2A44-947C-E59BE1EEF158}"/>
              </a:ext>
            </a:extLst>
          </p:cNvPr>
          <p:cNvGrpSpPr/>
          <p:nvPr/>
        </p:nvGrpSpPr>
        <p:grpSpPr>
          <a:xfrm>
            <a:off x="1302216" y="4139659"/>
            <a:ext cx="5622249" cy="539382"/>
            <a:chOff x="1302216" y="4139659"/>
            <a:chExt cx="3768596" cy="53938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A2D180-1359-9F4E-B62D-20C9B1EB45AA}"/>
                </a:ext>
              </a:extLst>
            </p:cNvPr>
            <p:cNvSpPr/>
            <p:nvPr/>
          </p:nvSpPr>
          <p:spPr>
            <a:xfrm>
              <a:off x="3640492" y="4139659"/>
              <a:ext cx="1430320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cheerful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86527C-8176-C74C-985F-B2F3E07C1036}"/>
                </a:ext>
              </a:extLst>
            </p:cNvPr>
            <p:cNvSpPr/>
            <p:nvPr/>
          </p:nvSpPr>
          <p:spPr>
            <a:xfrm>
              <a:off x="1302216" y="4155821"/>
              <a:ext cx="173618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3E3403-0568-C741-AD36-C327A8A6F6AA}"/>
                </a:ext>
              </a:extLst>
            </p:cNvPr>
            <p:cNvSpPr/>
            <p:nvPr/>
          </p:nvSpPr>
          <p:spPr>
            <a:xfrm>
              <a:off x="3142831" y="4139659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374A12-6D99-064D-BC9D-94D288C82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0" r="24094"/>
          <a:stretch/>
        </p:blipFill>
        <p:spPr>
          <a:xfrm>
            <a:off x="7460116" y="159030"/>
            <a:ext cx="4554239" cy="3269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13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ECCF07-231E-F545-87EB-1B3098519090}"/>
              </a:ext>
            </a:extLst>
          </p:cNvPr>
          <p:cNvSpPr/>
          <p:nvPr/>
        </p:nvSpPr>
        <p:spPr>
          <a:xfrm>
            <a:off x="1165079" y="588685"/>
            <a:ext cx="3134917" cy="12234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4153CA-CC87-B146-BFBE-95F2BF2FFCD4}"/>
              </a:ext>
            </a:extLst>
          </p:cNvPr>
          <p:cNvSpPr/>
          <p:nvPr/>
        </p:nvSpPr>
        <p:spPr>
          <a:xfrm>
            <a:off x="209227" y="2182504"/>
            <a:ext cx="60960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(especially of clothes or furnishings) providing physical ease and relaxation</a:t>
            </a:r>
            <a:r>
              <a:rPr lang="en-GB" sz="2800" dirty="0"/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CB11E-10D1-944F-8549-50CC7DDE6A02}"/>
              </a:ext>
            </a:extLst>
          </p:cNvPr>
          <p:cNvSpPr/>
          <p:nvPr/>
        </p:nvSpPr>
        <p:spPr>
          <a:xfrm>
            <a:off x="1404219" y="5568837"/>
            <a:ext cx="9802016" cy="915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sunlight gives us warm in winter.  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99A3FB-B9AA-974A-B614-CCABAD3E3FE2}"/>
              </a:ext>
            </a:extLst>
          </p:cNvPr>
          <p:cNvGrpSpPr/>
          <p:nvPr/>
        </p:nvGrpSpPr>
        <p:grpSpPr>
          <a:xfrm>
            <a:off x="1302217" y="4155821"/>
            <a:ext cx="6825783" cy="523308"/>
            <a:chOff x="1302217" y="4155821"/>
            <a:chExt cx="4864851" cy="5233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1D68CF-43FB-3543-8468-7AECD65C0072}"/>
                </a:ext>
              </a:extLst>
            </p:cNvPr>
            <p:cNvSpPr/>
            <p:nvPr/>
          </p:nvSpPr>
          <p:spPr>
            <a:xfrm>
              <a:off x="4612614" y="4155909"/>
              <a:ext cx="1554454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comfortable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94533C-32AC-7E40-92A0-F02C3A082416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19E766-4D40-494C-A94F-A675041DC062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EB78B29-8100-0841-A62C-E7F144C79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799" y="265718"/>
            <a:ext cx="5073973" cy="2967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6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ECCF07-231E-F545-87EB-1B3098519090}"/>
              </a:ext>
            </a:extLst>
          </p:cNvPr>
          <p:cNvSpPr/>
          <p:nvPr/>
        </p:nvSpPr>
        <p:spPr>
          <a:xfrm>
            <a:off x="1165079" y="588685"/>
            <a:ext cx="3134917" cy="12234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Smell 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4153CA-CC87-B146-BFBE-95F2BF2FFCD4}"/>
              </a:ext>
            </a:extLst>
          </p:cNvPr>
          <p:cNvSpPr/>
          <p:nvPr/>
        </p:nvSpPr>
        <p:spPr>
          <a:xfrm>
            <a:off x="209227" y="2182504"/>
            <a:ext cx="609600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faculty or power of perceiving odours or scents by means of the organs in the nose.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1CB11E-10D1-944F-8549-50CC7DDE6A02}"/>
              </a:ext>
            </a:extLst>
          </p:cNvPr>
          <p:cNvSpPr/>
          <p:nvPr/>
        </p:nvSpPr>
        <p:spPr>
          <a:xfrm>
            <a:off x="3560193" y="5501744"/>
            <a:ext cx="5490067" cy="915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rose smells sweet.  </a:t>
            </a:r>
          </a:p>
          <a:p>
            <a:pPr algn="ctr"/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99A3FB-B9AA-974A-B614-CCABAD3E3FE2}"/>
              </a:ext>
            </a:extLst>
          </p:cNvPr>
          <p:cNvGrpSpPr/>
          <p:nvPr/>
        </p:nvGrpSpPr>
        <p:grpSpPr>
          <a:xfrm>
            <a:off x="1302217" y="4155821"/>
            <a:ext cx="4271269" cy="523308"/>
            <a:chOff x="1302217" y="4155821"/>
            <a:chExt cx="4271269" cy="5233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1D68CF-43FB-3543-8468-7AECD65C0072}"/>
                </a:ext>
              </a:extLst>
            </p:cNvPr>
            <p:cNvSpPr/>
            <p:nvPr/>
          </p:nvSpPr>
          <p:spPr>
            <a:xfrm>
              <a:off x="4612614" y="4155909"/>
              <a:ext cx="960872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scent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94533C-32AC-7E40-92A0-F02C3A082416}"/>
                </a:ext>
              </a:extLst>
            </p:cNvPr>
            <p:cNvSpPr/>
            <p:nvPr/>
          </p:nvSpPr>
          <p:spPr>
            <a:xfrm>
              <a:off x="1302217" y="4155821"/>
              <a:ext cx="2614875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 meaning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19E766-4D40-494C-A94F-A675041DC062}"/>
                </a:ext>
              </a:extLst>
            </p:cNvPr>
            <p:cNvSpPr/>
            <p:nvPr/>
          </p:nvSpPr>
          <p:spPr>
            <a:xfrm>
              <a:off x="4105986" y="4155821"/>
              <a:ext cx="367957" cy="5232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881E64C-1368-CF40-814C-BEE5DF427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303" y="173006"/>
            <a:ext cx="5144470" cy="2907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1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692" y="1945959"/>
            <a:ext cx="1098515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now we are going to play a game. It is called “Bingo Game”. Listen the instruction carefully.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297" y="243374"/>
            <a:ext cx="12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FF0000"/>
                </a:solidFill>
              </a:rPr>
              <a:t>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DABB5-FD1C-CB4C-BAD4-4CCD58238851}"/>
              </a:ext>
            </a:extLst>
          </p:cNvPr>
          <p:cNvSpPr txBox="1"/>
          <p:nvPr/>
        </p:nvSpPr>
        <p:spPr>
          <a:xfrm>
            <a:off x="3991232" y="443429"/>
            <a:ext cx="3810000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Playing Game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E9C26-E473-4D4B-897F-FC6802F717A8}"/>
              </a:ext>
            </a:extLst>
          </p:cNvPr>
          <p:cNvSpPr txBox="1"/>
          <p:nvPr/>
        </p:nvSpPr>
        <p:spPr>
          <a:xfrm>
            <a:off x="716692" y="4477390"/>
            <a:ext cx="109851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playing the game I will rewards the winner(s).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0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7015C-4B8C-B14E-AB1D-86D0CC935FCC}"/>
              </a:ext>
            </a:extLst>
          </p:cNvPr>
          <p:cNvSpPr/>
          <p:nvPr/>
        </p:nvSpPr>
        <p:spPr>
          <a:xfrm>
            <a:off x="3630074" y="2599243"/>
            <a:ext cx="143466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6EAD03-4C07-774E-8230-3F5F265B54E6}"/>
              </a:ext>
            </a:extLst>
          </p:cNvPr>
          <p:cNvSpPr/>
          <p:nvPr/>
        </p:nvSpPr>
        <p:spPr>
          <a:xfrm>
            <a:off x="6013628" y="2607666"/>
            <a:ext cx="1369286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endParaRPr lang="en-US" sz="355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8DF12A-7F42-6E44-8479-65CC9567D4D7}"/>
              </a:ext>
            </a:extLst>
          </p:cNvPr>
          <p:cNvSpPr/>
          <p:nvPr/>
        </p:nvSpPr>
        <p:spPr>
          <a:xfrm>
            <a:off x="8647103" y="3666003"/>
            <a:ext cx="1658403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endParaRPr lang="en-US" sz="355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B9F154-B2CF-2240-ACB3-2F2251F948B3}"/>
              </a:ext>
            </a:extLst>
          </p:cNvPr>
          <p:cNvSpPr/>
          <p:nvPr/>
        </p:nvSpPr>
        <p:spPr>
          <a:xfrm>
            <a:off x="6224871" y="3571482"/>
            <a:ext cx="1064715" cy="639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5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ABEFE-43AC-7A47-80F6-34171529A8C9}"/>
              </a:ext>
            </a:extLst>
          </p:cNvPr>
          <p:cNvSpPr/>
          <p:nvPr/>
        </p:nvSpPr>
        <p:spPr>
          <a:xfrm>
            <a:off x="3652363" y="3571482"/>
            <a:ext cx="1412374" cy="639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416C0-9EA6-4B4D-AB35-74A1664C9200}"/>
              </a:ext>
            </a:extLst>
          </p:cNvPr>
          <p:cNvSpPr/>
          <p:nvPr/>
        </p:nvSpPr>
        <p:spPr>
          <a:xfrm>
            <a:off x="957046" y="2602432"/>
            <a:ext cx="1802096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  <a:endParaRPr lang="en-US" sz="355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C4B89B-9A6C-6648-93DB-4D3921BBCDFC}"/>
              </a:ext>
            </a:extLst>
          </p:cNvPr>
          <p:cNvSpPr/>
          <p:nvPr/>
        </p:nvSpPr>
        <p:spPr>
          <a:xfrm>
            <a:off x="8653239" y="2599243"/>
            <a:ext cx="1479892" cy="639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AF40C0-6889-EF44-8593-C6F3CB8BEF5E}"/>
              </a:ext>
            </a:extLst>
          </p:cNvPr>
          <p:cNvSpPr/>
          <p:nvPr/>
        </p:nvSpPr>
        <p:spPr>
          <a:xfrm>
            <a:off x="1275766" y="3583082"/>
            <a:ext cx="1276311" cy="639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sz="3556" dirty="0">
                <a:latin typeface="NikoshBAN" pitchFamily="2" charset="0"/>
                <a:cs typeface="NikoshBAN" pitchFamily="2" charset="0"/>
              </a:rPr>
              <a:t> </a:t>
            </a:r>
            <a:endParaRPr lang="en-US" sz="3556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6997E7-43EF-AE48-9FCA-B89B196E8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84" y="2608309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6B6E93-CBF7-4C4E-A21B-F8E9FA449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44" y="2582842"/>
            <a:ext cx="526586" cy="5847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7D2BCE-F060-8948-9794-5A8ABB0A4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78" y="3599109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674E7B-E424-3246-B906-963E5C778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00" y="3578807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2C5490-4306-E644-875D-A827E3131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75" y="2608939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3236E3-7C06-9749-8372-FE491E7FE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69" y="3662547"/>
            <a:ext cx="526586" cy="5847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6C4EC3-F15B-B843-A74C-117C72B26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33" y="2612981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92C19D-2684-F140-9276-A86975718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92" y="3584263"/>
            <a:ext cx="526586" cy="638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9A00AD-C004-FF4C-995D-9CD589D363CB}"/>
              </a:ext>
            </a:extLst>
          </p:cNvPr>
          <p:cNvSpPr txBox="1"/>
          <p:nvPr/>
        </p:nvSpPr>
        <p:spPr>
          <a:xfrm>
            <a:off x="3043808" y="861268"/>
            <a:ext cx="593963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the bingo game.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1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40207-F88F-0047-A70A-E9757C04F26D}"/>
              </a:ext>
            </a:extLst>
          </p:cNvPr>
          <p:cNvSpPr/>
          <p:nvPr/>
        </p:nvSpPr>
        <p:spPr>
          <a:xfrm>
            <a:off x="1120347" y="986761"/>
            <a:ext cx="4575291" cy="76944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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 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repared By   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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BC04BE-3E52-4F4C-BD42-B07EC50846B4}"/>
              </a:ext>
            </a:extLst>
          </p:cNvPr>
          <p:cNvSpPr/>
          <p:nvPr/>
        </p:nvSpPr>
        <p:spPr>
          <a:xfrm>
            <a:off x="241100" y="3020237"/>
            <a:ext cx="5641805" cy="27546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Md. Sultan-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Arefin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Model Govt. Primary School</a:t>
            </a:r>
          </a:p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Gurudaspur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Natore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089BCC-D99B-FE49-AD1B-6D016E50D5CC}"/>
              </a:ext>
            </a:extLst>
          </p:cNvPr>
          <p:cNvSpPr txBox="1">
            <a:spLocks/>
          </p:cNvSpPr>
          <p:nvPr/>
        </p:nvSpPr>
        <p:spPr>
          <a:xfrm>
            <a:off x="6483361" y="986760"/>
            <a:ext cx="4898738" cy="769441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>
                <a:solidFill>
                  <a:srgbClr val="002060"/>
                </a:solidFill>
                <a:sym typeface="Wingdings 2"/>
              </a:rPr>
              <a:t></a:t>
            </a:r>
            <a:r>
              <a:rPr lang="en-US" sz="3300" dirty="0">
                <a:solidFill>
                  <a:srgbClr val="FF0000"/>
                </a:solidFill>
                <a:sym typeface="Wingdings 2"/>
              </a:rPr>
              <a:t>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Lesson Detail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300" dirty="0">
                <a:solidFill>
                  <a:srgbClr val="002060"/>
                </a:solidFill>
                <a:sym typeface="Wingdings 2"/>
              </a:rPr>
              <a:t></a:t>
            </a:r>
            <a:endParaRPr lang="en-US" sz="33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DBEC7-0527-9C4D-B3C9-26884E73CFBB}"/>
              </a:ext>
            </a:extLst>
          </p:cNvPr>
          <p:cNvSpPr/>
          <p:nvPr/>
        </p:nvSpPr>
        <p:spPr>
          <a:xfrm>
            <a:off x="6155190" y="3101028"/>
            <a:ext cx="5855578" cy="249299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 20, Lesson: 1-2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  Life is beautiful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6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E411CB-A8EC-7141-83D1-912D0652449C}"/>
              </a:ext>
            </a:extLst>
          </p:cNvPr>
          <p:cNvSpPr txBox="1"/>
          <p:nvPr/>
        </p:nvSpPr>
        <p:spPr>
          <a:xfrm>
            <a:off x="252219" y="184807"/>
            <a:ext cx="653164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1505E-FB77-394D-B9C3-32A11549F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9" y="2524189"/>
            <a:ext cx="6531641" cy="41608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1702FE-1ACA-3C48-A0B2-E07D81346965}"/>
              </a:ext>
            </a:extLst>
          </p:cNvPr>
          <p:cNvSpPr/>
          <p:nvPr/>
        </p:nvSpPr>
        <p:spPr>
          <a:xfrm>
            <a:off x="252219" y="954388"/>
            <a:ext cx="6531641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English book at page 78. I am reading the text loudly, please put your fingers on the text.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C1E95-38FD-3446-9B3C-E01BD906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479" y="184807"/>
            <a:ext cx="5005302" cy="6386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F0838-CD08-1E4B-BCF9-919B0686EB79}"/>
              </a:ext>
            </a:extLst>
          </p:cNvPr>
          <p:cNvSpPr/>
          <p:nvPr/>
        </p:nvSpPr>
        <p:spPr>
          <a:xfrm>
            <a:off x="6934480" y="3596640"/>
            <a:ext cx="5005302" cy="27919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0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131B5F-4743-4F46-AD2D-6F2FDF28CCEB}"/>
              </a:ext>
            </a:extLst>
          </p:cNvPr>
          <p:cNvSpPr/>
          <p:nvPr/>
        </p:nvSpPr>
        <p:spPr>
          <a:xfrm>
            <a:off x="1358188" y="516808"/>
            <a:ext cx="477080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4FF7F-C4AA-1C47-86A2-B2AC87ADF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756" y="344444"/>
            <a:ext cx="3942507" cy="263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95CD34C-4D0A-8E4E-A418-7F7C9B83485E}"/>
              </a:ext>
            </a:extLst>
          </p:cNvPr>
          <p:cNvSpPr/>
          <p:nvPr/>
        </p:nvSpPr>
        <p:spPr>
          <a:xfrm>
            <a:off x="1425145" y="3776501"/>
            <a:ext cx="8859981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group.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9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DDB231-09D9-FA4D-BB3B-4F3CF73E1EFC}"/>
              </a:ext>
            </a:extLst>
          </p:cNvPr>
          <p:cNvSpPr/>
          <p:nvPr/>
        </p:nvSpPr>
        <p:spPr>
          <a:xfrm>
            <a:off x="1005015" y="3771836"/>
            <a:ext cx="8859981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the students will read the text in pair.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F168F3-34CA-514D-8C36-4A42C28A4807}"/>
              </a:ext>
            </a:extLst>
          </p:cNvPr>
          <p:cNvSpPr/>
          <p:nvPr/>
        </p:nvSpPr>
        <p:spPr>
          <a:xfrm>
            <a:off x="2951451" y="962588"/>
            <a:ext cx="37818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DF62D-E298-2844-BDB3-D3D4BC340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298" y="323686"/>
            <a:ext cx="3326759" cy="3129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3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D32B0-7CD4-FB47-905A-53997B19A4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13541" r="31512"/>
          <a:stretch/>
        </p:blipFill>
        <p:spPr>
          <a:xfrm>
            <a:off x="8190962" y="431442"/>
            <a:ext cx="3400023" cy="1951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63BF6B-30A8-E544-82F3-EF096237D2A0}"/>
              </a:ext>
            </a:extLst>
          </p:cNvPr>
          <p:cNvSpPr/>
          <p:nvPr/>
        </p:nvSpPr>
        <p:spPr>
          <a:xfrm>
            <a:off x="924728" y="3050478"/>
            <a:ext cx="9952278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stage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student reads the text and others listen.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C09836-49CE-6145-B684-B544268B4379}"/>
              </a:ext>
            </a:extLst>
          </p:cNvPr>
          <p:cNvSpPr/>
          <p:nvPr/>
        </p:nvSpPr>
        <p:spPr>
          <a:xfrm>
            <a:off x="1908489" y="766137"/>
            <a:ext cx="447558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reading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3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5CF499-DBA7-E146-AFE1-8F71E974FABC}"/>
              </a:ext>
            </a:extLst>
          </p:cNvPr>
          <p:cNvSpPr txBox="1"/>
          <p:nvPr/>
        </p:nvSpPr>
        <p:spPr>
          <a:xfrm>
            <a:off x="1604257" y="1107593"/>
            <a:ext cx="506971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076A5-C030-2142-BE88-F9DA27210D88}"/>
              </a:ext>
            </a:extLst>
          </p:cNvPr>
          <p:cNvSpPr/>
          <p:nvPr/>
        </p:nvSpPr>
        <p:spPr>
          <a:xfrm>
            <a:off x="871925" y="4147658"/>
            <a:ext cx="10258424" cy="17732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Students, please read the</a:t>
            </a:r>
          </a:p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text silently and try to understand.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4B1CD-49F7-C34F-80A5-8D423197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155" y="466080"/>
            <a:ext cx="4320059" cy="2461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1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C89501E-04BC-9840-9B3B-6138D7694F3F}"/>
              </a:ext>
            </a:extLst>
          </p:cNvPr>
          <p:cNvSpPr/>
          <p:nvPr/>
        </p:nvSpPr>
        <p:spPr>
          <a:xfrm>
            <a:off x="2603937" y="1786872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779E37-0764-7F45-92EA-D1D682A28C60}"/>
              </a:ext>
            </a:extLst>
          </p:cNvPr>
          <p:cNvSpPr/>
          <p:nvPr/>
        </p:nvSpPr>
        <p:spPr>
          <a:xfrm>
            <a:off x="2615478" y="3497116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363150-044D-AC41-B45D-9F8F27568C26}"/>
              </a:ext>
            </a:extLst>
          </p:cNvPr>
          <p:cNvSpPr/>
          <p:nvPr/>
        </p:nvSpPr>
        <p:spPr>
          <a:xfrm>
            <a:off x="2635121" y="5001316"/>
            <a:ext cx="4154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A22DC4-446E-E246-B72A-AC39FBC81632}"/>
              </a:ext>
            </a:extLst>
          </p:cNvPr>
          <p:cNvSpPr/>
          <p:nvPr/>
        </p:nvSpPr>
        <p:spPr>
          <a:xfrm>
            <a:off x="440020" y="2043823"/>
            <a:ext cx="209955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D3B37-DE28-214C-AEA3-79E99CDD3640}"/>
              </a:ext>
            </a:extLst>
          </p:cNvPr>
          <p:cNvSpPr/>
          <p:nvPr/>
        </p:nvSpPr>
        <p:spPr>
          <a:xfrm>
            <a:off x="3078144" y="2043823"/>
            <a:ext cx="586570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Maria feel happy?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F7A55-202A-AF47-81E6-B2B5986D2630}"/>
              </a:ext>
            </a:extLst>
          </p:cNvPr>
          <p:cNvSpPr txBox="1"/>
          <p:nvPr/>
        </p:nvSpPr>
        <p:spPr>
          <a:xfrm>
            <a:off x="3531169" y="303768"/>
            <a:ext cx="495965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155A0F-12C0-4B48-8625-F4D8C5F813DD}"/>
              </a:ext>
            </a:extLst>
          </p:cNvPr>
          <p:cNvSpPr/>
          <p:nvPr/>
        </p:nvSpPr>
        <p:spPr>
          <a:xfrm>
            <a:off x="3078145" y="3647232"/>
            <a:ext cx="586570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When does Maris get up?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F044F-F4C3-DC42-B587-61FB3494C2B4}"/>
              </a:ext>
            </a:extLst>
          </p:cNvPr>
          <p:cNvSpPr/>
          <p:nvPr/>
        </p:nvSpPr>
        <p:spPr>
          <a:xfrm>
            <a:off x="3069055" y="5178504"/>
            <a:ext cx="781840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season is mentioned in this text?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862CA1-F868-324D-95DB-29B05FCB7671}"/>
              </a:ext>
            </a:extLst>
          </p:cNvPr>
          <p:cNvSpPr/>
          <p:nvPr/>
        </p:nvSpPr>
        <p:spPr>
          <a:xfrm>
            <a:off x="440309" y="3648381"/>
            <a:ext cx="209897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B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B38931-0257-0441-8D19-DE60922D7B96}"/>
              </a:ext>
            </a:extLst>
          </p:cNvPr>
          <p:cNvSpPr/>
          <p:nvPr/>
        </p:nvSpPr>
        <p:spPr>
          <a:xfrm>
            <a:off x="440396" y="5178504"/>
            <a:ext cx="212782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4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" grpId="0" animBg="1"/>
      <p:bldP spid="5" grpId="0" animBg="1"/>
      <p:bldP spid="25" grpId="0" animBg="1"/>
      <p:bldP spid="7" grpId="0" animBg="1"/>
      <p:bldP spid="8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6193" y="464261"/>
            <a:ext cx="6675983" cy="827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to the question: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001B7-3D80-9048-A2F0-53EDE34A2FF4}"/>
              </a:ext>
            </a:extLst>
          </p:cNvPr>
          <p:cNvSpPr/>
          <p:nvPr/>
        </p:nvSpPr>
        <p:spPr>
          <a:xfrm>
            <a:off x="564095" y="2409878"/>
            <a:ext cx="1106381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Maria feels happy because the weather is warm and the birds are singing. She smells the flowers outside her home. </a:t>
            </a:r>
            <a:r>
              <a:rPr lang="en-GB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Maria gets up early.</a:t>
            </a:r>
          </a:p>
          <a:p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Spring season is mentioned in this text.  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7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9DEE8B7A-C017-5448-80E2-1D8ED9C9757C}"/>
              </a:ext>
            </a:extLst>
          </p:cNvPr>
          <p:cNvSpPr txBox="1"/>
          <p:nvPr/>
        </p:nvSpPr>
        <p:spPr>
          <a:xfrm>
            <a:off x="4448480" y="401937"/>
            <a:ext cx="30991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A9F830-ACD4-7C4B-B54D-DE1F20AFC4A4}"/>
              </a:ext>
            </a:extLst>
          </p:cNvPr>
          <p:cNvSpPr/>
          <p:nvPr/>
        </p:nvSpPr>
        <p:spPr>
          <a:xfrm>
            <a:off x="1536684" y="2037192"/>
            <a:ext cx="24191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Beautiful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Smell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802A47-9542-9E42-B458-4A97C236DA3E}"/>
              </a:ext>
            </a:extLst>
          </p:cNvPr>
          <p:cNvSpPr/>
          <p:nvPr/>
        </p:nvSpPr>
        <p:spPr>
          <a:xfrm>
            <a:off x="8353425" y="2784316"/>
            <a:ext cx="153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Pretty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7083125-C624-FC48-A1F3-EC10202F40BA}"/>
              </a:ext>
            </a:extLst>
          </p:cNvPr>
          <p:cNvSpPr/>
          <p:nvPr/>
        </p:nvSpPr>
        <p:spPr>
          <a:xfrm>
            <a:off x="8380227" y="4705082"/>
            <a:ext cx="1188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8EF80A-6E53-5441-98D4-56199F976258}"/>
              </a:ext>
            </a:extLst>
          </p:cNvPr>
          <p:cNvSpPr/>
          <p:nvPr/>
        </p:nvSpPr>
        <p:spPr>
          <a:xfrm>
            <a:off x="8353425" y="2126911"/>
            <a:ext cx="1345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573B2A6-556F-FD41-A544-8F85FE084227}"/>
              </a:ext>
            </a:extLst>
          </p:cNvPr>
          <p:cNvSpPr/>
          <p:nvPr/>
        </p:nvSpPr>
        <p:spPr>
          <a:xfrm>
            <a:off x="8334267" y="4059037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Scent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416513A-504E-AD4C-A7F3-36FE1963D1B7}"/>
              </a:ext>
            </a:extLst>
          </p:cNvPr>
          <p:cNvCxnSpPr>
            <a:cxnSpLocks/>
          </p:cNvCxnSpPr>
          <p:nvPr/>
        </p:nvCxnSpPr>
        <p:spPr>
          <a:xfrm>
            <a:off x="4027990" y="2546607"/>
            <a:ext cx="4139826" cy="659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C0E4B5C-8A22-DE44-BC9A-73DC3F6CAE96}"/>
              </a:ext>
            </a:extLst>
          </p:cNvPr>
          <p:cNvCxnSpPr>
            <a:cxnSpLocks/>
          </p:cNvCxnSpPr>
          <p:nvPr/>
        </p:nvCxnSpPr>
        <p:spPr>
          <a:xfrm>
            <a:off x="3138552" y="3059699"/>
            <a:ext cx="4958153" cy="20301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962BB4F-8209-8540-ADAF-F1D84CA65A67}"/>
              </a:ext>
            </a:extLst>
          </p:cNvPr>
          <p:cNvCxnSpPr>
            <a:cxnSpLocks/>
          </p:cNvCxnSpPr>
          <p:nvPr/>
        </p:nvCxnSpPr>
        <p:spPr>
          <a:xfrm flipV="1">
            <a:off x="3509319" y="2546607"/>
            <a:ext cx="4606544" cy="12295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ED9E5D1-4F93-9641-84C4-9E8D1DE66F1C}"/>
              </a:ext>
            </a:extLst>
          </p:cNvPr>
          <p:cNvCxnSpPr>
            <a:cxnSpLocks/>
          </p:cNvCxnSpPr>
          <p:nvPr/>
        </p:nvCxnSpPr>
        <p:spPr>
          <a:xfrm flipV="1">
            <a:off x="3955793" y="3917092"/>
            <a:ext cx="4084541" cy="5621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1338D8E-1ACF-C847-8678-1E4495B3DF15}"/>
              </a:ext>
            </a:extLst>
          </p:cNvPr>
          <p:cNvCxnSpPr>
            <a:cxnSpLocks/>
          </p:cNvCxnSpPr>
          <p:nvPr/>
        </p:nvCxnSpPr>
        <p:spPr>
          <a:xfrm flipV="1">
            <a:off x="3223959" y="4479197"/>
            <a:ext cx="4816375" cy="7057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E179C31-10BE-7940-9F23-1BE8A3289CEE}"/>
              </a:ext>
            </a:extLst>
          </p:cNvPr>
          <p:cNvSpPr/>
          <p:nvPr/>
        </p:nvSpPr>
        <p:spPr>
          <a:xfrm>
            <a:off x="8309099" y="3462537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comfortable</a:t>
            </a:r>
            <a:endParaRPr lang="en-BD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7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/>
      <p:bldP spid="55" grpId="0"/>
      <p:bldP spid="56" grpId="0"/>
      <p:bldP spid="59" grpId="0"/>
      <p:bldP spid="60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FD9E84-0256-764B-9A89-A97EB6D844E0}"/>
              </a:ext>
            </a:extLst>
          </p:cNvPr>
          <p:cNvSpPr/>
          <p:nvPr/>
        </p:nvSpPr>
        <p:spPr>
          <a:xfrm>
            <a:off x="4338147" y="377567"/>
            <a:ext cx="3515706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FF859-FC6B-B04C-812D-D2C090DBEEA2}"/>
              </a:ext>
            </a:extLst>
          </p:cNvPr>
          <p:cNvSpPr/>
          <p:nvPr/>
        </p:nvSpPr>
        <p:spPr>
          <a:xfrm>
            <a:off x="370704" y="2500668"/>
            <a:ext cx="11405286" cy="41477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beautiful winter day.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is a school going girl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is an early riser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is born blind.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Maria’s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subject is English.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5FE4A-764D-4345-85EC-D2E7BDEE1916}"/>
              </a:ext>
            </a:extLst>
          </p:cNvPr>
          <p:cNvSpPr/>
          <p:nvPr/>
        </p:nvSpPr>
        <p:spPr>
          <a:xfrm>
            <a:off x="926756" y="1671943"/>
            <a:ext cx="35234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true/ false.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96AC68-D75E-9941-AA85-4238E1E43335}"/>
              </a:ext>
            </a:extLst>
          </p:cNvPr>
          <p:cNvSpPr txBox="1">
            <a:spLocks/>
          </p:cNvSpPr>
          <p:nvPr/>
        </p:nvSpPr>
        <p:spPr>
          <a:xfrm>
            <a:off x="9082217" y="508026"/>
            <a:ext cx="2458995" cy="754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2C5AE7-EEE1-6F4E-82EB-F2468B425AF0}"/>
              </a:ext>
            </a:extLst>
          </p:cNvPr>
          <p:cNvSpPr/>
          <p:nvPr/>
        </p:nvSpPr>
        <p:spPr>
          <a:xfrm>
            <a:off x="5825264" y="2570169"/>
            <a:ext cx="105189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EBBECC-142E-CF4F-8246-74A3C25DCEBD}"/>
              </a:ext>
            </a:extLst>
          </p:cNvPr>
          <p:cNvSpPr/>
          <p:nvPr/>
        </p:nvSpPr>
        <p:spPr>
          <a:xfrm>
            <a:off x="5151511" y="4329626"/>
            <a:ext cx="94448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81EAB-FF23-424F-BFA1-5A23DE609B61}"/>
              </a:ext>
            </a:extLst>
          </p:cNvPr>
          <p:cNvSpPr/>
          <p:nvPr/>
        </p:nvSpPr>
        <p:spPr>
          <a:xfrm>
            <a:off x="4880775" y="5175732"/>
            <a:ext cx="94448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A4F02-D0EF-9448-BB5B-AAB53CA9C947}"/>
              </a:ext>
            </a:extLst>
          </p:cNvPr>
          <p:cNvSpPr/>
          <p:nvPr/>
        </p:nvSpPr>
        <p:spPr>
          <a:xfrm>
            <a:off x="6181344" y="3458598"/>
            <a:ext cx="94448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A2F4B8-B473-4A4F-B99F-F77574D82BFF}"/>
              </a:ext>
            </a:extLst>
          </p:cNvPr>
          <p:cNvSpPr/>
          <p:nvPr/>
        </p:nvSpPr>
        <p:spPr>
          <a:xfrm>
            <a:off x="7760720" y="5900561"/>
            <a:ext cx="105189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7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5F792A-8F1F-5F4F-AF62-DF68913B57D6}"/>
              </a:ext>
            </a:extLst>
          </p:cNvPr>
          <p:cNvSpPr/>
          <p:nvPr/>
        </p:nvSpPr>
        <p:spPr>
          <a:xfrm>
            <a:off x="174171" y="3566295"/>
            <a:ext cx="11669486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Make five sentences about                              “Your Morning activities” in your own words.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6BCB62-AF89-8F4C-A6AA-38C08F701EF3}"/>
              </a:ext>
            </a:extLst>
          </p:cNvPr>
          <p:cNvSpPr/>
          <p:nvPr/>
        </p:nvSpPr>
        <p:spPr>
          <a:xfrm>
            <a:off x="4461770" y="808580"/>
            <a:ext cx="25506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3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F48A449-EB4A-DA4C-ABC2-27B9C7A6A6EA}"/>
              </a:ext>
            </a:extLst>
          </p:cNvPr>
          <p:cNvSpPr txBox="1"/>
          <p:nvPr/>
        </p:nvSpPr>
        <p:spPr>
          <a:xfrm>
            <a:off x="2193324" y="467510"/>
            <a:ext cx="761176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4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Emotion</a:t>
            </a:r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A85C3BB4-1099-B844-AAF9-3ADFFF13EC69}"/>
              </a:ext>
            </a:extLst>
          </p:cNvPr>
          <p:cNvSpPr/>
          <p:nvPr/>
        </p:nvSpPr>
        <p:spPr>
          <a:xfrm>
            <a:off x="3193706" y="4968110"/>
            <a:ext cx="5829300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https://</a:t>
            </a:r>
            <a:r>
              <a:rPr lang="en-US" sz="2100" dirty="0" err="1">
                <a:solidFill>
                  <a:srgbClr val="FF0000"/>
                </a:solidFill>
              </a:rPr>
              <a:t>www.youtube.com</a:t>
            </a:r>
            <a:r>
              <a:rPr lang="en-US" sz="2100" dirty="0">
                <a:solidFill>
                  <a:srgbClr val="FF0000"/>
                </a:solidFill>
              </a:rPr>
              <a:t>/</a:t>
            </a:r>
            <a:r>
              <a:rPr lang="en-US" sz="2100" dirty="0" err="1">
                <a:solidFill>
                  <a:srgbClr val="FF0000"/>
                </a:solidFill>
              </a:rPr>
              <a:t>watch?v</a:t>
            </a:r>
            <a:r>
              <a:rPr lang="en-US" sz="2100" dirty="0">
                <a:solidFill>
                  <a:srgbClr val="FF0000"/>
                </a:solidFill>
              </a:rPr>
              <a:t>=TauuMKV1VlE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AE9FA-9D90-7F4C-B8D4-CFEE756DEE24}"/>
              </a:ext>
            </a:extLst>
          </p:cNvPr>
          <p:cNvSpPr txBox="1"/>
          <p:nvPr/>
        </p:nvSpPr>
        <p:spPr>
          <a:xfrm>
            <a:off x="3181350" y="4169774"/>
            <a:ext cx="582930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spc="-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link  of  the video  is  given  below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8059B-ACA6-7349-B57B-E56585552D07}"/>
              </a:ext>
            </a:extLst>
          </p:cNvPr>
          <p:cNvSpPr txBox="1"/>
          <p:nvPr/>
        </p:nvSpPr>
        <p:spPr>
          <a:xfrm>
            <a:off x="667265" y="1743840"/>
            <a:ext cx="10663881" cy="10310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students’ emotion by showing a video song on the-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Dewy Late Autumn morning of Bangladeshi Village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5" name="U-Turn Arrow 14">
            <a:extLst>
              <a:ext uri="{FF2B5EF4-FFF2-40B4-BE49-F238E27FC236}">
                <a16:creationId xmlns:a16="http://schemas.microsoft.com/office/drawing/2014/main" id="{33D7A1A8-9983-7F46-AC67-D5FEA0D12E8F}"/>
              </a:ext>
            </a:extLst>
          </p:cNvPr>
          <p:cNvSpPr/>
          <p:nvPr/>
        </p:nvSpPr>
        <p:spPr>
          <a:xfrm rot="16200000" flipH="1">
            <a:off x="2260878" y="4509858"/>
            <a:ext cx="1016619" cy="684718"/>
          </a:xfrm>
          <a:prstGeom prst="uturnArrow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2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544A7D-6A8F-B049-B386-91331D1F9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219" l="0" r="99222">
                        <a14:foregroundMark x1="12000" y1="80156" x2="0" y2="82500"/>
                        <a14:foregroundMark x1="2667" y1="92031" x2="28778" y2="95000"/>
                        <a14:foregroundMark x1="28778" y1="95000" x2="94444" y2="90625"/>
                        <a14:foregroundMark x1="94444" y1="90625" x2="99333" y2="90625"/>
                        <a14:foregroundMark x1="90444" y1="83906" x2="91556" y2="99219"/>
                        <a14:foregroundMark x1="96000" y1="89531" x2="92222" y2="89844"/>
                      </a14:backgroundRemoval>
                    </a14:imgEffect>
                  </a14:imgLayer>
                </a14:imgProps>
              </a:ext>
            </a:extLst>
          </a:blip>
          <a:srcRect t="68352"/>
          <a:stretch/>
        </p:blipFill>
        <p:spPr>
          <a:xfrm>
            <a:off x="130968" y="4357689"/>
            <a:ext cx="11913395" cy="23574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1ADD09-161F-8E4F-8158-6BCE65B2EBCC}"/>
              </a:ext>
            </a:extLst>
          </p:cNvPr>
          <p:cNvSpPr txBox="1"/>
          <p:nvPr/>
        </p:nvSpPr>
        <p:spPr>
          <a:xfrm>
            <a:off x="420915" y="3081812"/>
            <a:ext cx="1135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dear students for your nice  co-operation</a:t>
            </a:r>
            <a:r>
              <a:rPr lang="en-BD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2301B7-68C2-FF44-B9A0-C0B4CDF749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5" t="6887" r="8315" b="13219"/>
          <a:stretch/>
        </p:blipFill>
        <p:spPr>
          <a:xfrm>
            <a:off x="571501" y="644904"/>
            <a:ext cx="6686550" cy="23002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CC1FFC-382C-2448-A2EF-501280CCC870}"/>
              </a:ext>
            </a:extLst>
          </p:cNvPr>
          <p:cNvSpPr txBox="1"/>
          <p:nvPr/>
        </p:nvSpPr>
        <p:spPr>
          <a:xfrm>
            <a:off x="7729537" y="1795048"/>
            <a:ext cx="3071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D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much</a:t>
            </a:r>
            <a:endParaRPr lang="en-BD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FB1B5A-84D6-9942-8007-50E0B235784A}"/>
              </a:ext>
            </a:extLst>
          </p:cNvPr>
          <p:cNvSpPr txBox="1"/>
          <p:nvPr/>
        </p:nvSpPr>
        <p:spPr>
          <a:xfrm>
            <a:off x="617838" y="795358"/>
            <a:ext cx="10762734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Showing picture, I will ask some questions to my students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EC748-652C-BF4D-AE78-19E97924514C}"/>
              </a:ext>
            </a:extLst>
          </p:cNvPr>
          <p:cNvSpPr txBox="1"/>
          <p:nvPr/>
        </p:nvSpPr>
        <p:spPr>
          <a:xfrm>
            <a:off x="617837" y="2395348"/>
            <a:ext cx="10762735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attentively and answer the questions.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9817A-E783-EC4F-AC16-73BD16142FAA}"/>
              </a:ext>
            </a:extLst>
          </p:cNvPr>
          <p:cNvSpPr/>
          <p:nvPr/>
        </p:nvSpPr>
        <p:spPr>
          <a:xfrm>
            <a:off x="2557849" y="4115221"/>
            <a:ext cx="7006281" cy="21236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the picture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6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7213A-516A-FF48-9310-D21144F76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4" t="11899" r="41398" b="6474"/>
          <a:stretch/>
        </p:blipFill>
        <p:spPr>
          <a:xfrm>
            <a:off x="4103199" y="139793"/>
            <a:ext cx="3614338" cy="6578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59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7213A-516A-FF48-9310-D21144F76D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54" t="11899" r="41398" b="6474"/>
          <a:stretch/>
        </p:blipFill>
        <p:spPr>
          <a:xfrm>
            <a:off x="363372" y="156815"/>
            <a:ext cx="2409325" cy="48922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89C884-7DB0-194D-8571-882426F1B29B}"/>
              </a:ext>
            </a:extLst>
          </p:cNvPr>
          <p:cNvSpPr/>
          <p:nvPr/>
        </p:nvSpPr>
        <p:spPr>
          <a:xfrm>
            <a:off x="4704292" y="1023952"/>
            <a:ext cx="719352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do you see in the picture?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98094A-C95F-604F-A147-7F00A62001B5}"/>
              </a:ext>
            </a:extLst>
          </p:cNvPr>
          <p:cNvSpPr/>
          <p:nvPr/>
        </p:nvSpPr>
        <p:spPr>
          <a:xfrm>
            <a:off x="4629424" y="3766476"/>
            <a:ext cx="511512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woman is walking.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02C6B-8BC8-144E-ADC8-111B8B5E3C43}"/>
              </a:ext>
            </a:extLst>
          </p:cNvPr>
          <p:cNvSpPr txBox="1"/>
          <p:nvPr/>
        </p:nvSpPr>
        <p:spPr>
          <a:xfrm>
            <a:off x="5059549" y="2602963"/>
            <a:ext cx="38985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solutions: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2B5EE-A69D-0144-B1A3-96ACF92CBD3A}"/>
              </a:ext>
            </a:extLst>
          </p:cNvPr>
          <p:cNvSpPr/>
          <p:nvPr/>
        </p:nvSpPr>
        <p:spPr>
          <a:xfrm>
            <a:off x="4704292" y="1023952"/>
            <a:ext cx="504026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is she walking?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5CE38B-671C-4B4F-8877-21BA006A2F5D}"/>
              </a:ext>
            </a:extLst>
          </p:cNvPr>
          <p:cNvSpPr/>
          <p:nvPr/>
        </p:nvSpPr>
        <p:spPr>
          <a:xfrm>
            <a:off x="4704292" y="1023952"/>
            <a:ext cx="517299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Is she normal like us?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D0B13-3015-2543-8E40-E17F1C5E736C}"/>
              </a:ext>
            </a:extLst>
          </p:cNvPr>
          <p:cNvSpPr txBox="1"/>
          <p:nvPr/>
        </p:nvSpPr>
        <p:spPr>
          <a:xfrm>
            <a:off x="4704292" y="156815"/>
            <a:ext cx="23045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BB05B-95F9-8D46-8F44-825C122DA285}"/>
              </a:ext>
            </a:extLst>
          </p:cNvPr>
          <p:cNvSpPr/>
          <p:nvPr/>
        </p:nvSpPr>
        <p:spPr>
          <a:xfrm>
            <a:off x="4629424" y="3766476"/>
            <a:ext cx="3434933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think no.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D67513-9FAE-3D46-B279-BCA85A881920}"/>
              </a:ext>
            </a:extLst>
          </p:cNvPr>
          <p:cNvSpPr/>
          <p:nvPr/>
        </p:nvSpPr>
        <p:spPr>
          <a:xfrm>
            <a:off x="4609995" y="3766476"/>
            <a:ext cx="659904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She is walking with a stick.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2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9" grpId="0"/>
      <p:bldP spid="9" grpId="1"/>
      <p:bldP spid="10" grpId="0"/>
      <p:bldP spid="10" grpId="1"/>
      <p:bldP spid="11" grpId="0" animBg="1"/>
      <p:bldP spid="12" grpId="0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2ADD3A-7E4C-6440-905C-F144611108AE}"/>
              </a:ext>
            </a:extLst>
          </p:cNvPr>
          <p:cNvSpPr txBox="1"/>
          <p:nvPr/>
        </p:nvSpPr>
        <p:spPr>
          <a:xfrm>
            <a:off x="1972811" y="2300402"/>
            <a:ext cx="824637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spc="4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To day we are going to read- </a:t>
            </a:r>
            <a:endParaRPr lang="en-US" sz="2100" b="1" spc="45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3F4D36-E373-8E47-8821-16216BCB9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99" y="467763"/>
            <a:ext cx="5442995" cy="161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34EA2F-D568-4C4A-A36B-01818F8CA00D}"/>
              </a:ext>
            </a:extLst>
          </p:cNvPr>
          <p:cNvSpPr txBox="1"/>
          <p:nvPr/>
        </p:nvSpPr>
        <p:spPr>
          <a:xfrm>
            <a:off x="3841409" y="867265"/>
            <a:ext cx="4509180" cy="7155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2B89B-01EA-6B4A-84ED-3768C6762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" y="3265861"/>
            <a:ext cx="10750379" cy="27248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21C617-6DCF-134C-94FA-A38A5F05D243}"/>
              </a:ext>
            </a:extLst>
          </p:cNvPr>
          <p:cNvSpPr txBox="1"/>
          <p:nvPr/>
        </p:nvSpPr>
        <p:spPr>
          <a:xfrm>
            <a:off x="2253040" y="3798919"/>
            <a:ext cx="677116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is beautiful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74AC6-37B5-AF43-9AEF-9ED94B99F6DF}"/>
              </a:ext>
            </a:extLst>
          </p:cNvPr>
          <p:cNvSpPr/>
          <p:nvPr/>
        </p:nvSpPr>
        <p:spPr>
          <a:xfrm>
            <a:off x="5340757" y="4824643"/>
            <a:ext cx="4585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- It’s a beautiful-----------------for school.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1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807" y="382445"/>
            <a:ext cx="473238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930" y="1373922"/>
            <a:ext cx="10553698" cy="1186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3.4.1: understand statements made by the teacher and students.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4.2.1: understand and enjoy simple stories.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4930" y="2626212"/>
            <a:ext cx="10553698" cy="1186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Speaking: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1.1.1: say words ,phrase and sentences with proper sounds and stress.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6.2.1: talk about people, objects, events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930" y="3911545"/>
            <a:ext cx="10553698" cy="15511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Reading: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1.5.1:Read words ,phrases and sentences in the text with proper pronunciation stress and intonation.</a:t>
            </a:r>
          </a:p>
          <a:p>
            <a:r>
              <a:rPr lang="en-US" sz="2370" dirty="0">
                <a:latin typeface="NikoshBAN" pitchFamily="2" charset="0"/>
                <a:cs typeface="NikoshBAN" pitchFamily="2" charset="0"/>
              </a:rPr>
              <a:t>1.7.1: read paragraphs, dialogues ,stories ,letters  and other texts.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7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Image result for the liberation war museum in dhaka"/>
          <p:cNvSpPr>
            <a:spLocks noChangeAspect="1" noChangeArrowheads="1"/>
          </p:cNvSpPr>
          <p:nvPr/>
        </p:nvSpPr>
        <p:spPr bwMode="auto">
          <a:xfrm>
            <a:off x="1679575" y="-96178"/>
            <a:ext cx="304800" cy="25651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Image result for the liberation war museum in dhaka"/>
          <p:cNvSpPr>
            <a:spLocks noChangeAspect="1" noChangeArrowheads="1"/>
          </p:cNvSpPr>
          <p:nvPr/>
        </p:nvSpPr>
        <p:spPr bwMode="auto">
          <a:xfrm>
            <a:off x="1679575" y="-96178"/>
            <a:ext cx="304800" cy="25651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49856" y="2204602"/>
            <a:ext cx="7092288" cy="923330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Let’s see some pictures </a:t>
            </a:r>
            <a:r>
              <a:rPr lang="en-US" sz="5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2.7|1.4|2.6|3.1|3.5|1.9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1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0.9|3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1|1.6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1|1.3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0.6|1.2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8|1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6|0.8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0.9|0.7|0.7|0.7|0.8|0.7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8|0.9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3|0.3|0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6|0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3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2.7|1.5|1.7|1.7|3.8|1.6|2|1.8|1.6|1.3|1.8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|1.7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801</Words>
  <Application>Microsoft Macintosh PowerPoint</Application>
  <PresentationFormat>Widescreen</PresentationFormat>
  <Paragraphs>162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60</cp:revision>
  <dcterms:created xsi:type="dcterms:W3CDTF">2020-02-01T12:27:45Z</dcterms:created>
  <dcterms:modified xsi:type="dcterms:W3CDTF">2020-09-27T15:52:42Z</dcterms:modified>
</cp:coreProperties>
</file>