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64" r:id="rId5"/>
    <p:sldId id="265" r:id="rId6"/>
    <p:sldId id="280" r:id="rId7"/>
    <p:sldId id="268" r:id="rId8"/>
    <p:sldId id="278" r:id="rId9"/>
    <p:sldId id="282" r:id="rId10"/>
    <p:sldId id="283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D0AAC-0EA9-49D0-A92E-1056F2D059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6CB372-3A13-4318-8428-37BAA7F9D6E4}">
      <dgm:prSet/>
      <dgm:spPr/>
      <dgm:t>
        <a:bodyPr/>
        <a:lstStyle/>
        <a:p>
          <a:r>
            <a:rPr lang="bn-BD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ধন্যবাদ সবাইকে</a:t>
          </a:r>
          <a:endParaRPr lang="en-US" dirty="0">
            <a:solidFill>
              <a:schemeClr val="accent5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32D791-651F-4398-9B88-C714FF657E44}" type="parTrans" cxnId="{6B37CF29-6249-454F-8181-85D4B4C87645}">
      <dgm:prSet/>
      <dgm:spPr/>
      <dgm:t>
        <a:bodyPr/>
        <a:lstStyle/>
        <a:p>
          <a:endParaRPr lang="en-US"/>
        </a:p>
      </dgm:t>
    </dgm:pt>
    <dgm:pt modelId="{5CEB0F73-FBA6-478F-8EA6-75330D8DBDE2}" type="sibTrans" cxnId="{6B37CF29-6249-454F-8181-85D4B4C87645}">
      <dgm:prSet/>
      <dgm:spPr/>
      <dgm:t>
        <a:bodyPr/>
        <a:lstStyle/>
        <a:p>
          <a:endParaRPr lang="en-US"/>
        </a:p>
      </dgm:t>
    </dgm:pt>
    <dgm:pt modelId="{29A0085F-2124-40D4-8C6E-D5F148D3BE44}" type="pres">
      <dgm:prSet presAssocID="{A7BD0AAC-0EA9-49D0-A92E-1056F2D059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A2CE350-1C18-41B6-A84C-1E1F0A378084}" type="pres">
      <dgm:prSet presAssocID="{516CB372-3A13-4318-8428-37BAA7F9D6E4}" presName="circle1" presStyleLbl="node1" presStyleIdx="0" presStyleCnt="1"/>
      <dgm:spPr/>
    </dgm:pt>
    <dgm:pt modelId="{C19CE9CD-E8C2-4C3E-908A-6A21B0C09B66}" type="pres">
      <dgm:prSet presAssocID="{516CB372-3A13-4318-8428-37BAA7F9D6E4}" presName="space" presStyleCnt="0"/>
      <dgm:spPr/>
    </dgm:pt>
    <dgm:pt modelId="{0E8F50C2-FD1F-462E-9316-54439C653052}" type="pres">
      <dgm:prSet presAssocID="{516CB372-3A13-4318-8428-37BAA7F9D6E4}" presName="rect1" presStyleLbl="alignAcc1" presStyleIdx="0" presStyleCnt="1"/>
      <dgm:spPr/>
    </dgm:pt>
    <dgm:pt modelId="{635CA899-5900-411D-B12A-A147F3B99D87}" type="pres">
      <dgm:prSet presAssocID="{516CB372-3A13-4318-8428-37BAA7F9D6E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B37CF29-6249-454F-8181-85D4B4C87645}" srcId="{A7BD0AAC-0EA9-49D0-A92E-1056F2D05919}" destId="{516CB372-3A13-4318-8428-37BAA7F9D6E4}" srcOrd="0" destOrd="0" parTransId="{6E32D791-651F-4398-9B88-C714FF657E44}" sibTransId="{5CEB0F73-FBA6-478F-8EA6-75330D8DBDE2}"/>
    <dgm:cxn modelId="{3C74BD4F-32DA-47DE-8181-CCA557AAC241}" type="presOf" srcId="{516CB372-3A13-4318-8428-37BAA7F9D6E4}" destId="{635CA899-5900-411D-B12A-A147F3B99D87}" srcOrd="1" destOrd="0" presId="urn:microsoft.com/office/officeart/2005/8/layout/target3"/>
    <dgm:cxn modelId="{E020569F-BC25-4F52-AC0D-BA4B3A44D7DB}" type="presOf" srcId="{A7BD0AAC-0EA9-49D0-A92E-1056F2D05919}" destId="{29A0085F-2124-40D4-8C6E-D5F148D3BE44}" srcOrd="0" destOrd="0" presId="urn:microsoft.com/office/officeart/2005/8/layout/target3"/>
    <dgm:cxn modelId="{8C09B5FE-90AC-4513-BCAE-1F196AC2CBCC}" type="presOf" srcId="{516CB372-3A13-4318-8428-37BAA7F9D6E4}" destId="{0E8F50C2-FD1F-462E-9316-54439C653052}" srcOrd="0" destOrd="0" presId="urn:microsoft.com/office/officeart/2005/8/layout/target3"/>
    <dgm:cxn modelId="{C7064418-F0BB-47B3-A4E1-FF0AE6AC105B}" type="presParOf" srcId="{29A0085F-2124-40D4-8C6E-D5F148D3BE44}" destId="{EA2CE350-1C18-41B6-A84C-1E1F0A378084}" srcOrd="0" destOrd="0" presId="urn:microsoft.com/office/officeart/2005/8/layout/target3"/>
    <dgm:cxn modelId="{13496C75-49AC-4B9D-AE1C-DB6D8C2DDB1C}" type="presParOf" srcId="{29A0085F-2124-40D4-8C6E-D5F148D3BE44}" destId="{C19CE9CD-E8C2-4C3E-908A-6A21B0C09B66}" srcOrd="1" destOrd="0" presId="urn:microsoft.com/office/officeart/2005/8/layout/target3"/>
    <dgm:cxn modelId="{4EC6B242-E9BA-4A6D-A1CB-136CA4000668}" type="presParOf" srcId="{29A0085F-2124-40D4-8C6E-D5F148D3BE44}" destId="{0E8F50C2-FD1F-462E-9316-54439C653052}" srcOrd="2" destOrd="0" presId="urn:microsoft.com/office/officeart/2005/8/layout/target3"/>
    <dgm:cxn modelId="{D775DE41-E334-4A47-90B9-ACBB123FE481}" type="presParOf" srcId="{29A0085F-2124-40D4-8C6E-D5F148D3BE44}" destId="{635CA899-5900-411D-B12A-A147F3B99D8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CE350-1C18-41B6-A84C-1E1F0A378084}">
      <dsp:nvSpPr>
        <dsp:cNvPr id="0" name=""/>
        <dsp:cNvSpPr/>
      </dsp:nvSpPr>
      <dsp:spPr>
        <a:xfrm>
          <a:off x="0" y="0"/>
          <a:ext cx="1200329" cy="12003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F50C2-FD1F-462E-9316-54439C653052}">
      <dsp:nvSpPr>
        <dsp:cNvPr id="0" name=""/>
        <dsp:cNvSpPr/>
      </dsp:nvSpPr>
      <dsp:spPr>
        <a:xfrm>
          <a:off x="600164" y="0"/>
          <a:ext cx="5575552" cy="1200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600" kern="1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ধন্যবাদ সবাইকে</a:t>
          </a:r>
          <a:endParaRPr lang="en-US" sz="5600" kern="1200" dirty="0">
            <a:solidFill>
              <a:schemeClr val="accent5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0164" y="0"/>
        <a:ext cx="5575552" cy="1200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8474-321E-45D8-9CF9-761922ABA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D3095-7DE7-4C4D-BD4E-835C43B80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763D9-2C73-40AC-ADAA-C46A309B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9A694-D489-400F-BA20-97103811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37218-64FE-42BA-BE9E-932344DA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F893-4CFD-4176-A719-CB3BDD07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7E4E7-9E64-4D80-A07A-DBFB0826D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1581D-040B-49B8-9540-04AD1120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CFAA4-CD81-44E8-9D32-4634D651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F4F1B-389C-46E0-93E5-FE3CDFD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75DF1-490D-455B-83DB-E0CDF36EB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69920-0980-42F0-B307-CC5669619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7FA23-2433-4140-8B33-02F66977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A40D-9CA6-4648-BC0B-499B23C6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AFA1D-4707-49AC-B47C-9E07E079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44A9-403B-4649-89EA-C66085D6161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D917-0ABA-44FD-8673-A2198C4FC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1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0B54-6EC8-44F9-8174-4540E1AB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3B847-900D-41D5-A24B-90DCDD3DA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9732-2CB4-4306-B7B9-4AABA9FD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F63A-3623-4A71-B068-758093CD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98421-E483-4ACD-B43F-4AF5B145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8EE2-72E3-40B1-B19C-EC51B051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9F0C5-A210-4732-8163-7F39AFCF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345D-0956-412E-81DC-118D9536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2FF62-BF6F-4117-8E9D-825F27DF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24E90-5780-4AF1-917D-8273BF50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4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AC5E-80FF-42EC-8CA3-D2497A46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30824-44F8-44DF-9461-26AE59C3E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CB703-682D-470F-905A-AA344703F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21DCA-D9BD-4A8E-84FB-FCE37AE3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8210-F6F9-4565-8904-05E0D913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03496-E289-4F60-8C30-AF584CFA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8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CD8A-2BEF-4C35-8159-285171EE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8F9F2-E32E-49BC-87F2-C44E34DC9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785E1-FFE1-4DF2-B436-537A1B16E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1B60A-E8BD-47C9-8263-D1993D04D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97D74-5669-4168-A904-EC9804CC8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364EF-B07A-4A8A-86C3-1A2FE760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D76601-EA23-4758-8363-38C3BFBE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4EE33-AD73-4746-8AD7-3263C4CD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ED67-8377-4A40-BE69-D680E652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64C94-87DC-4B88-801F-576B93E2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A97-D686-4F84-AA1B-143CE48A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AC8AD-88D9-406A-A475-87FD2154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9E477-9C4C-4FC7-B0F7-B91337A4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829A7-9A8E-4DB4-B1CC-F278ACC6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4CC06-B905-47CA-84D9-1F58A5FA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2045-22B2-49BE-837C-50E1C2E5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55F0C-3F9D-43FA-865F-010B49281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B4877-CF28-465A-AE82-692F2C503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257BD-F7FA-4A90-AC11-E2CC08F7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790F0-A8E1-4BC4-9EF7-5CB54A2B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F2BB6-DF21-4D65-94FD-E7887299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0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95AD-3037-481E-939B-D88C5758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A412D-9A82-437B-B547-1F97B3ED4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3BFA-F228-4784-81D8-1A80B9354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ED540-8682-483D-8B63-8DAB4B5F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95CFD-55CB-43CB-8CE0-F92AD6C2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C3704-36C9-4B8F-98F0-C4786D38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F1E2D-1377-4165-99E7-051CAB59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66BCF-66EE-45BB-8EBC-DEC82DE04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B0A4-B379-4A74-A2D0-5E83C3305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D209-9710-425F-8078-27B51AEF9747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B433A-9914-4C26-A715-9EBE19069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0E9E-4421-4F9C-AF34-CC0AC05C8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FD957-8E60-4D53-8DB6-5C31F1CD9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9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442C67-82C0-4634-BEF2-B110694443AF}"/>
              </a:ext>
            </a:extLst>
          </p:cNvPr>
          <p:cNvSpPr txBox="1"/>
          <p:nvPr/>
        </p:nvSpPr>
        <p:spPr>
          <a:xfrm>
            <a:off x="640080" y="1028700"/>
            <a:ext cx="1091738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B6AFC-BC8E-4BF0-8DA9-087418E5CC00}"/>
              </a:ext>
            </a:extLst>
          </p:cNvPr>
          <p:cNvSpPr txBox="1"/>
          <p:nvPr/>
        </p:nvSpPr>
        <p:spPr>
          <a:xfrm>
            <a:off x="2230582" y="1915391"/>
            <a:ext cx="814647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66FAD-6FDB-4431-9AC1-409F0E5145A4}"/>
              </a:ext>
            </a:extLst>
          </p:cNvPr>
          <p:cNvSpPr txBox="1"/>
          <p:nvPr/>
        </p:nvSpPr>
        <p:spPr>
          <a:xfrm>
            <a:off x="3782290" y="2746388"/>
            <a:ext cx="91440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8DB69-0F5D-4CEC-98C4-14120E5D37FA}"/>
              </a:ext>
            </a:extLst>
          </p:cNvPr>
          <p:cNvSpPr txBox="1"/>
          <p:nvPr/>
        </p:nvSpPr>
        <p:spPr>
          <a:xfrm>
            <a:off x="5458691" y="3768437"/>
            <a:ext cx="1717964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96CBCC-D6FE-4229-9E12-EB42AEEA3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2" y="1506290"/>
            <a:ext cx="4932218" cy="4049856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5AD4012E-C42A-4FCA-BAFB-BAB2FB819713}"/>
              </a:ext>
            </a:extLst>
          </p:cNvPr>
          <p:cNvSpPr/>
          <p:nvPr/>
        </p:nvSpPr>
        <p:spPr>
          <a:xfrm>
            <a:off x="256309" y="256309"/>
            <a:ext cx="11679381" cy="6345382"/>
          </a:xfrm>
          <a:prstGeom prst="frame">
            <a:avLst>
              <a:gd name="adj1" fmla="val 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4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638874" y="228600"/>
            <a:ext cx="4844469" cy="110799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0" y="3556878"/>
            <a:ext cx="990600" cy="1066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352800" y="3528742"/>
            <a:ext cx="0" cy="114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553318" y="3501788"/>
            <a:ext cx="1088596" cy="10689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097616" y="3518778"/>
            <a:ext cx="14376" cy="10781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 flipV="1">
            <a:off x="8497046" y="4036256"/>
            <a:ext cx="1187324" cy="23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922624" y="5150752"/>
            <a:ext cx="2731016" cy="1447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9" idx="6"/>
          </p:cNvCxnSpPr>
          <p:nvPr/>
        </p:nvCxnSpPr>
        <p:spPr>
          <a:xfrm flipH="1" flipV="1">
            <a:off x="1922624" y="5856172"/>
            <a:ext cx="2731016" cy="184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732108" y="5121754"/>
            <a:ext cx="2731016" cy="1447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9115631" y="5085713"/>
            <a:ext cx="14380" cy="15250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8" idx="2"/>
          </p:cNvCxnSpPr>
          <p:nvPr/>
        </p:nvCxnSpPr>
        <p:spPr>
          <a:xfrm flipH="1">
            <a:off x="7732108" y="5845654"/>
            <a:ext cx="27670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891352" y="2317650"/>
            <a:ext cx="3137848" cy="95410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আকৃতি গুলোর         অংশ রং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73932" y="2329374"/>
            <a:ext cx="4189269" cy="95410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আকৃতি গুলোর         অংশ  রং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60417" y="2971800"/>
            <a:ext cx="36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36" y="2632859"/>
            <a:ext cx="600371" cy="67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8780408" y="2204401"/>
            <a:ext cx="699206" cy="704547"/>
            <a:chOff x="7256408" y="838200"/>
            <a:chExt cx="699206" cy="1219201"/>
          </a:xfrm>
        </p:grpSpPr>
        <p:sp>
          <p:nvSpPr>
            <p:cNvPr id="68" name="Rectangle 67"/>
            <p:cNvSpPr/>
            <p:nvPr/>
          </p:nvSpPr>
          <p:spPr>
            <a:xfrm>
              <a:off x="7315200" y="1683867"/>
              <a:ext cx="551501" cy="373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7256408" y="1576140"/>
              <a:ext cx="699206" cy="1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7339575" y="838200"/>
              <a:ext cx="527126" cy="1011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11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7FB34C-090B-478D-979E-EA122E758525}"/>
              </a:ext>
            </a:extLst>
          </p:cNvPr>
          <p:cNvGraphicFramePr/>
          <p:nvPr/>
        </p:nvGraphicFramePr>
        <p:xfrm>
          <a:off x="2518117" y="1012874"/>
          <a:ext cx="6175717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D4E61AD-A757-4962-8BE3-B328F5623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47" y="2419642"/>
            <a:ext cx="5916106" cy="44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65D2FBA4-6DCC-4E47-8FB1-94CC53ACBC07}"/>
              </a:ext>
            </a:extLst>
          </p:cNvPr>
          <p:cNvSpPr/>
          <p:nvPr/>
        </p:nvSpPr>
        <p:spPr>
          <a:xfrm>
            <a:off x="4095559" y="198783"/>
            <a:ext cx="3859875" cy="8776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F6CE19-A3AE-4711-8B7F-25EE28E46577}"/>
              </a:ext>
            </a:extLst>
          </p:cNvPr>
          <p:cNvGrpSpPr/>
          <p:nvPr/>
        </p:nvGrpSpPr>
        <p:grpSpPr>
          <a:xfrm>
            <a:off x="856576" y="1005167"/>
            <a:ext cx="4147930" cy="3837251"/>
            <a:chOff x="891388" y="1052976"/>
            <a:chExt cx="4147930" cy="38372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70FCFA-4E02-467A-9FC5-D3DE8EA5FF52}"/>
                </a:ext>
              </a:extLst>
            </p:cNvPr>
            <p:cNvSpPr/>
            <p:nvPr/>
          </p:nvSpPr>
          <p:spPr>
            <a:xfrm>
              <a:off x="1035415" y="2279373"/>
              <a:ext cx="385987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শ্রেনি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ঃদ্বিতীয়</a:t>
              </a:r>
              <a:endPara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>
                  <a:latin typeface="NikoshBAN" panose="02000000000000000000" pitchFamily="2" charset="0"/>
                  <a:cs typeface="NikoshBAN" pitchFamily="2" charset="0"/>
                </a:rPr>
                <a:t>বিষয়:</a:t>
              </a:r>
              <a:r>
                <a:rPr lang="en-US" sz="3600" b="1" dirty="0" err="1">
                  <a:latin typeface="NikoshBAN" panose="02000000000000000000" pitchFamily="2" charset="0"/>
                  <a:cs typeface="NikoshBAN" pitchFamily="2" charset="0"/>
                </a:rPr>
                <a:t>প্রা</a:t>
              </a:r>
              <a:r>
                <a:rPr lang="bn-BD" sz="3600" b="1" dirty="0">
                  <a:latin typeface="NikoshBAN" panose="02000000000000000000" pitchFamily="2" charset="0"/>
                  <a:cs typeface="NikoshBAN" pitchFamily="2" charset="0"/>
                </a:rPr>
                <a:t>থ</a:t>
              </a:r>
              <a:r>
                <a:rPr lang="en-US" sz="3600" b="1" dirty="0" err="1">
                  <a:latin typeface="NikoshBAN" panose="02000000000000000000" pitchFamily="2" charset="0"/>
                  <a:cs typeface="NikoshBAN" pitchFamily="2" charset="0"/>
                </a:rPr>
                <a:t>মিক</a:t>
              </a:r>
              <a:r>
                <a:rPr lang="en-US" sz="3600" b="1" dirty="0"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itchFamily="2" charset="0"/>
                </a:rPr>
                <a:t>গণিত</a:t>
              </a:r>
              <a:r>
                <a:rPr lang="bn-BD" sz="3600" b="1" dirty="0">
                  <a:latin typeface="NikoshBAN" panose="02000000000000000000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itchFamily="2" charset="0"/>
                </a:rPr>
                <a:t>অধ্যা</a:t>
              </a:r>
              <a:r>
                <a:rPr lang="en-US" sz="3600" dirty="0">
                  <a:latin typeface="NikoshBAN" panose="02000000000000000000" pitchFamily="2" charset="0"/>
                  <a:cs typeface="NikoshBAN" pitchFamily="2" charset="0"/>
                </a:rPr>
                <a:t>য়-</a:t>
              </a:r>
              <a:r>
                <a:rPr lang="bn-IN" sz="3600" dirty="0">
                  <a:latin typeface="NikoshBAN" panose="02000000000000000000" pitchFamily="2" charset="0"/>
                  <a:cs typeface="NikoshBAN" pitchFamily="2" charset="0"/>
                </a:rPr>
                <a:t>8</a:t>
              </a:r>
              <a:r>
                <a:rPr lang="bn-BD" sz="3600" dirty="0">
                  <a:latin typeface="NikoshBAN" panose="02000000000000000000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45FE0E-9EC2-42FA-BBDD-7401C3985DA3}"/>
                </a:ext>
              </a:extLst>
            </p:cNvPr>
            <p:cNvSpPr/>
            <p:nvPr/>
          </p:nvSpPr>
          <p:spPr>
            <a:xfrm>
              <a:off x="1682390" y="1250764"/>
              <a:ext cx="22541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B978DB0F-D82B-4923-BDB9-4451C2633CDF}"/>
                </a:ext>
              </a:extLst>
            </p:cNvPr>
            <p:cNvSpPr/>
            <p:nvPr/>
          </p:nvSpPr>
          <p:spPr>
            <a:xfrm>
              <a:off x="891388" y="1052976"/>
              <a:ext cx="4147930" cy="3837251"/>
            </a:xfrm>
            <a:prstGeom prst="frame">
              <a:avLst>
                <a:gd name="adj1" fmla="val 31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950646-37F4-4301-A4FA-F19B97CF34F9}"/>
              </a:ext>
            </a:extLst>
          </p:cNvPr>
          <p:cNvGrpSpPr/>
          <p:nvPr/>
        </p:nvGrpSpPr>
        <p:grpSpPr>
          <a:xfrm>
            <a:off x="6605448" y="975187"/>
            <a:ext cx="4744966" cy="3860728"/>
            <a:chOff x="6440557" y="1052976"/>
            <a:chExt cx="5433406" cy="3860728"/>
          </a:xfrm>
        </p:grpSpPr>
        <p:sp>
          <p:nvSpPr>
            <p:cNvPr id="4" name="Rectangle 3"/>
            <p:cNvSpPr/>
            <p:nvPr/>
          </p:nvSpPr>
          <p:spPr>
            <a:xfrm>
              <a:off x="6453808" y="2279373"/>
              <a:ext cx="5420155" cy="2634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মাহাবুবুর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রহমান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রাণির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বাজার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সরঃপ্রাঃবিদ্যালয়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চৌদ্দগ্রাম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কুমিল্লা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5F29F7-B0C0-4A0A-A499-22EDA1C99C3E}"/>
                </a:ext>
              </a:extLst>
            </p:cNvPr>
            <p:cNvSpPr txBox="1"/>
            <p:nvPr/>
          </p:nvSpPr>
          <p:spPr>
            <a:xfrm>
              <a:off x="7152683" y="1076453"/>
              <a:ext cx="3901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8433A31-23CE-4971-859C-E60A0F605E89}"/>
                </a:ext>
              </a:extLst>
            </p:cNvPr>
            <p:cNvSpPr/>
            <p:nvPr/>
          </p:nvSpPr>
          <p:spPr>
            <a:xfrm>
              <a:off x="6440557" y="1052976"/>
              <a:ext cx="5420139" cy="3837251"/>
            </a:xfrm>
            <a:prstGeom prst="frame">
              <a:avLst>
                <a:gd name="adj1" fmla="val 31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BDD919-E0C6-4615-98FB-BF304FC44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8" y="4030176"/>
            <a:ext cx="2275066" cy="2827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32025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.png">
            <a:extLst>
              <a:ext uri="{FF2B5EF4-FFF2-40B4-BE49-F238E27FC236}">
                <a16:creationId xmlns:a16="http://schemas.microsoft.com/office/drawing/2014/main" id="{DAFA5702-63CA-4E47-AF4F-A92529773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410308"/>
            <a:ext cx="5669280" cy="5669280"/>
          </a:xfrm>
          <a:prstGeom prst="rect">
            <a:avLst/>
          </a:prstGeom>
        </p:spPr>
      </p:pic>
      <p:pic>
        <p:nvPicPr>
          <p:cNvPr id="3" name="Picture 2" descr="apple.png">
            <a:extLst>
              <a:ext uri="{FF2B5EF4-FFF2-40B4-BE49-F238E27FC236}">
                <a16:creationId xmlns:a16="http://schemas.microsoft.com/office/drawing/2014/main" id="{10836AD2-1290-4AFE-AD4B-71317D56F0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624"/>
          <a:stretch>
            <a:fillRect/>
          </a:stretch>
        </p:blipFill>
        <p:spPr>
          <a:xfrm flipH="1">
            <a:off x="8074855" y="336453"/>
            <a:ext cx="338093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4038600" y="715938"/>
            <a:ext cx="3657600" cy="1905000"/>
          </a:xfrm>
          <a:prstGeom prst="flowChartMultidocumen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2987722" y="3227697"/>
            <a:ext cx="5791200" cy="2590800"/>
          </a:xfrm>
          <a:prstGeom prst="flowChartPredefinedProcess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2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053862" y="253217"/>
            <a:ext cx="5746482" cy="1702191"/>
          </a:xfrm>
          <a:prstGeom prst="leftRightArrow">
            <a:avLst>
              <a:gd name="adj1" fmla="val 91687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259" y="2039815"/>
            <a:ext cx="10283482" cy="4585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    কোনো বস্তুকে সমান দুই ভাগে ভাগ করতে পারবে এবং প্রত্যেক অংশকে পূর্ণ বস্তুটির অর্ধেক বা বলে চিনতে পারবে।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    কোনো বস্তুকে সমান চারভাগে ভাগ করতে পারবে এবং প্রত্যেক অংশকে পুর্ণ বস্তুটির চার ভাগের একভাগ বা      বলে চিনতে পারবে।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9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69631"/>
            <a:ext cx="5669280" cy="5669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6702" y="5624732"/>
            <a:ext cx="67818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আস্ত আপেল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.png"/>
          <p:cNvPicPr>
            <a:picLocks noChangeAspect="1"/>
          </p:cNvPicPr>
          <p:nvPr/>
        </p:nvPicPr>
        <p:blipFill>
          <a:blip r:embed="rId2"/>
          <a:srcRect r="44624"/>
          <a:stretch>
            <a:fillRect/>
          </a:stretch>
        </p:blipFill>
        <p:spPr>
          <a:xfrm>
            <a:off x="3261360" y="594360"/>
            <a:ext cx="3139440" cy="56692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09800" y="5486400"/>
            <a:ext cx="7620000" cy="1143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আপেলের দুই ভাগের এক ভাগ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1EFA2F-BE4D-4204-809B-9D503D0F075F}"/>
              </a:ext>
            </a:extLst>
          </p:cNvPr>
          <p:cNvGrpSpPr/>
          <p:nvPr/>
        </p:nvGrpSpPr>
        <p:grpSpPr>
          <a:xfrm>
            <a:off x="8382000" y="2362200"/>
            <a:ext cx="1600200" cy="2057400"/>
            <a:chOff x="8382000" y="2362200"/>
            <a:chExt cx="1600200" cy="2057400"/>
          </a:xfrm>
        </p:grpSpPr>
        <p:sp>
          <p:nvSpPr>
            <p:cNvPr id="6" name="Rectangle 5"/>
            <p:cNvSpPr/>
            <p:nvPr/>
          </p:nvSpPr>
          <p:spPr>
            <a:xfrm>
              <a:off x="8458200" y="2362200"/>
              <a:ext cx="14478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382000" y="3351212"/>
              <a:ext cx="1600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8458200" y="3581400"/>
              <a:ext cx="14478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4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2B277-2A55-42B9-A696-FFF2E1AB6123}"/>
              </a:ext>
            </a:extLst>
          </p:cNvPr>
          <p:cNvGrpSpPr/>
          <p:nvPr/>
        </p:nvGrpSpPr>
        <p:grpSpPr>
          <a:xfrm>
            <a:off x="2038917" y="411705"/>
            <a:ext cx="4449343" cy="923500"/>
            <a:chOff x="2038917" y="411705"/>
            <a:chExt cx="4449343" cy="923500"/>
          </a:xfrm>
        </p:grpSpPr>
        <p:sp>
          <p:nvSpPr>
            <p:cNvPr id="6" name="Rectangle 5"/>
            <p:cNvSpPr/>
            <p:nvPr/>
          </p:nvSpPr>
          <p:spPr>
            <a:xfrm>
              <a:off x="2038917" y="411707"/>
              <a:ext cx="1101776" cy="923498"/>
            </a:xfrm>
            <a:prstGeom prst="rect">
              <a:avLst/>
            </a:prstGeom>
            <a:solidFill>
              <a:schemeClr val="accent3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0693" y="411707"/>
              <a:ext cx="1169768" cy="92349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10460" y="411705"/>
              <a:ext cx="1099845" cy="90817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10306" y="411707"/>
              <a:ext cx="1077954" cy="90817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038600" y="2925662"/>
            <a:ext cx="701723" cy="1193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062701" y="1350566"/>
            <a:ext cx="570366" cy="1089946"/>
            <a:chOff x="4879410" y="3455268"/>
            <a:chExt cx="474662" cy="1375352"/>
          </a:xfrm>
        </p:grpSpPr>
        <p:sp>
          <p:nvSpPr>
            <p:cNvPr id="84" name="Rectangle 83"/>
            <p:cNvSpPr/>
            <p:nvPr/>
          </p:nvSpPr>
          <p:spPr>
            <a:xfrm>
              <a:off x="4925071" y="4321169"/>
              <a:ext cx="257124" cy="5094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4879410" y="4180353"/>
              <a:ext cx="474662" cy="1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 rot="10800000" flipH="1" flipV="1">
              <a:off x="4925071" y="3773619"/>
              <a:ext cx="378789" cy="3297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925071" y="3455268"/>
              <a:ext cx="322582" cy="744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161330" y="3169264"/>
            <a:ext cx="2172914" cy="887106"/>
            <a:chOff x="6038130" y="482219"/>
            <a:chExt cx="2172914" cy="887106"/>
          </a:xfrm>
        </p:grpSpPr>
        <p:sp>
          <p:nvSpPr>
            <p:cNvPr id="11" name="Rectangle 10"/>
            <p:cNvSpPr/>
            <p:nvPr/>
          </p:nvSpPr>
          <p:spPr>
            <a:xfrm>
              <a:off x="6038130" y="482219"/>
              <a:ext cx="1051129" cy="887106"/>
            </a:xfrm>
            <a:prstGeom prst="rect">
              <a:avLst/>
            </a:prstGeom>
            <a:solidFill>
              <a:srgbClr val="C00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89260" y="482219"/>
              <a:ext cx="1121784" cy="8871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895600" y="1659126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বা চার ভাগের এক অংশ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905000" y="4428020"/>
            <a:ext cx="781894" cy="1379587"/>
            <a:chOff x="381000" y="4428019"/>
            <a:chExt cx="781894" cy="1379587"/>
          </a:xfrm>
        </p:grpSpPr>
        <p:sp>
          <p:nvSpPr>
            <p:cNvPr id="37" name="Rectangle 36"/>
            <p:cNvSpPr/>
            <p:nvPr/>
          </p:nvSpPr>
          <p:spPr>
            <a:xfrm>
              <a:off x="504192" y="5181600"/>
              <a:ext cx="544539" cy="626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 rot="10800000" flipH="1" flipV="1">
              <a:off x="528346" y="4428019"/>
              <a:ext cx="5856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381000" y="5123500"/>
              <a:ext cx="7818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3140692" y="4756667"/>
            <a:ext cx="35649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বা দুই ভাগের এক অংশ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038600" y="226164"/>
            <a:ext cx="4211040" cy="1059856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33600" y="4724401"/>
            <a:ext cx="533401" cy="541427"/>
            <a:chOff x="1896471" y="4876800"/>
            <a:chExt cx="555009" cy="1066801"/>
          </a:xfrm>
        </p:grpSpPr>
        <p:sp>
          <p:nvSpPr>
            <p:cNvPr id="9" name="Rectangle 8"/>
            <p:cNvSpPr/>
            <p:nvPr/>
          </p:nvSpPr>
          <p:spPr>
            <a:xfrm>
              <a:off x="1896471" y="5524785"/>
              <a:ext cx="555009" cy="418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1873" y="4876800"/>
              <a:ext cx="549607" cy="400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solidFill>
                    <a:srgbClr val="FF0000"/>
                  </a:solidFill>
                </a:rPr>
                <a:t>১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896471" y="5410200"/>
              <a:ext cx="5496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2450749" y="2149679"/>
            <a:ext cx="2860097" cy="653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দল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28492" y="2149679"/>
            <a:ext cx="3187695" cy="713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দল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57080" y="3363694"/>
            <a:ext cx="3847434" cy="2747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কাগজকে সমান দুই ভাগে ভাগ করে        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আকৃতিতে রঙ কর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40284" y="3413406"/>
            <a:ext cx="3891322" cy="2621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কাগজকে সমান       চাচার ভাগে ভাগ করে  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আকৃতিতে রঙ কর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29001" y="6547116"/>
            <a:ext cx="42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641820" y="6514850"/>
            <a:ext cx="131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133599" y="4724401"/>
            <a:ext cx="603668" cy="673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906211" y="4498393"/>
            <a:ext cx="685304" cy="767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66828" y="6096001"/>
            <a:ext cx="564071" cy="451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7086600" y="4882110"/>
            <a:ext cx="56553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wn Arrow 2"/>
          <p:cNvSpPr/>
          <p:nvPr/>
        </p:nvSpPr>
        <p:spPr>
          <a:xfrm>
            <a:off x="4253484" y="1387810"/>
            <a:ext cx="484632" cy="680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663505" y="1387810"/>
            <a:ext cx="484632" cy="677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6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|0.7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M. MAHABUBUR RAHAMAN SHIBLU</dc:creator>
  <cp:lastModifiedBy>S. M. MAHABUBUR RAHAMAN SHIBLU</cp:lastModifiedBy>
  <cp:revision>5</cp:revision>
  <dcterms:created xsi:type="dcterms:W3CDTF">2020-09-28T15:26:07Z</dcterms:created>
  <dcterms:modified xsi:type="dcterms:W3CDTF">2020-09-28T15:44:26Z</dcterms:modified>
</cp:coreProperties>
</file>