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E5439-654B-47D6-9F20-72BD611DEF4F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01E7E-6FE3-4649-890B-37C02FC33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01E7E-6FE3-4649-890B-37C02FC331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01E7E-6FE3-4649-890B-37C02FC331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-Point Star 5"/>
          <p:cNvSpPr/>
          <p:nvPr/>
        </p:nvSpPr>
        <p:spPr>
          <a:xfrm>
            <a:off x="1295400" y="762000"/>
            <a:ext cx="6553200" cy="4648200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Welcome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600200"/>
            <a:ext cx="601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Pronunciation, make sentences and meaning of the key word.</a:t>
            </a:r>
          </a:p>
          <a:p>
            <a:r>
              <a:rPr lang="en-US" dirty="0" smtClean="0"/>
              <a:t>Weekday’s (</a:t>
            </a:r>
            <a:r>
              <a:rPr lang="bn-IN" dirty="0" smtClean="0"/>
              <a:t> কাজের দিন) </a:t>
            </a:r>
            <a:r>
              <a:rPr lang="bn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Sagar</a:t>
            </a:r>
            <a:r>
              <a:rPr lang="en-US" dirty="0" smtClean="0"/>
              <a:t> get’s up early on weekday’s.</a:t>
            </a:r>
            <a:endParaRPr lang="en-US" dirty="0" smtClean="0"/>
          </a:p>
          <a:p>
            <a:r>
              <a:rPr lang="en-US" dirty="0" smtClean="0"/>
              <a:t>Breakfast ( </a:t>
            </a:r>
            <a:r>
              <a:rPr lang="bn-IN" dirty="0" smtClean="0"/>
              <a:t>সকালের নাস্তা) –</a:t>
            </a:r>
            <a:r>
              <a:rPr lang="en-US" dirty="0" err="1" smtClean="0"/>
              <a:t>Raima</a:t>
            </a:r>
            <a:r>
              <a:rPr lang="en-US" dirty="0" smtClean="0"/>
              <a:t> has her breakfast at 7 o’clock.</a:t>
            </a:r>
          </a:p>
          <a:p>
            <a:r>
              <a:rPr lang="en-US" dirty="0" smtClean="0"/>
              <a:t>Leave </a:t>
            </a:r>
            <a:r>
              <a:rPr lang="bn-IN" dirty="0" smtClean="0"/>
              <a:t>( ত্যাগ করা বা ছেড়ে যাওয়া) –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leave for school at 8 o’clock.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219200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loud reading with me again and again –</a:t>
            </a:r>
          </a:p>
          <a:p>
            <a:r>
              <a:rPr lang="en-US" dirty="0" smtClean="0"/>
              <a:t>Then , students silent reading  for answer the following questions-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0"/>
            <a:ext cx="548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work-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Questions</a:t>
            </a:r>
          </a:p>
          <a:p>
            <a:pPr marL="342900" indent="-342900">
              <a:buAutoNum type="alphaLcPeriod"/>
            </a:pPr>
            <a:r>
              <a:rPr lang="en-US" dirty="0" smtClean="0"/>
              <a:t>When does </a:t>
            </a:r>
            <a:r>
              <a:rPr lang="en-US" dirty="0" err="1" smtClean="0"/>
              <a:t>Sagar</a:t>
            </a:r>
            <a:r>
              <a:rPr lang="en-US" dirty="0" smtClean="0"/>
              <a:t> get up? 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 </a:t>
            </a:r>
            <a:r>
              <a:rPr lang="en-US" dirty="0" smtClean="0"/>
              <a:t>Which subject does </a:t>
            </a:r>
            <a:r>
              <a:rPr lang="en-US" dirty="0" err="1" smtClean="0"/>
              <a:t>Sagar</a:t>
            </a:r>
            <a:r>
              <a:rPr lang="en-US" dirty="0" smtClean="0"/>
              <a:t> studies?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 What does </a:t>
            </a:r>
            <a:r>
              <a:rPr lang="en-US" dirty="0" err="1" smtClean="0"/>
              <a:t>Sagar</a:t>
            </a:r>
            <a:r>
              <a:rPr lang="en-US" dirty="0" smtClean="0"/>
              <a:t> first do </a:t>
            </a:r>
            <a:r>
              <a:rPr lang="en-US" dirty="0" smtClean="0"/>
              <a:t>?</a:t>
            </a: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Write , True for T- false for F in your answer sheet.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Sagar</a:t>
            </a:r>
            <a:r>
              <a:rPr lang="en-US" dirty="0" smtClean="0"/>
              <a:t> </a:t>
            </a:r>
            <a:r>
              <a:rPr lang="en-US" dirty="0" smtClean="0"/>
              <a:t>get’s up late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 </a:t>
            </a:r>
            <a:r>
              <a:rPr lang="en-US" dirty="0" err="1" smtClean="0"/>
              <a:t>Sagar</a:t>
            </a:r>
            <a:r>
              <a:rPr lang="en-US" dirty="0" smtClean="0"/>
              <a:t> </a:t>
            </a:r>
            <a:r>
              <a:rPr lang="en-US" dirty="0" smtClean="0"/>
              <a:t>first say’s his prayers.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err="1" smtClean="0"/>
              <a:t>Sagar</a:t>
            </a:r>
            <a:r>
              <a:rPr lang="en-US" dirty="0" smtClean="0"/>
              <a:t> studies </a:t>
            </a:r>
            <a:r>
              <a:rPr lang="en-US" dirty="0" err="1" smtClean="0"/>
              <a:t>Bangla</a:t>
            </a:r>
            <a:r>
              <a:rPr lang="en-US" dirty="0" smtClean="0"/>
              <a:t> and  Math.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447800"/>
            <a:ext cx="579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Evaluation 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What does </a:t>
            </a:r>
            <a:r>
              <a:rPr lang="en-US" sz="3200" dirty="0" err="1" smtClean="0"/>
              <a:t>Sagar</a:t>
            </a:r>
            <a:r>
              <a:rPr lang="en-US" sz="3200" dirty="0" smtClean="0"/>
              <a:t> first </a:t>
            </a:r>
            <a:r>
              <a:rPr lang="en-US" sz="3200" dirty="0" smtClean="0"/>
              <a:t>do ?</a:t>
            </a:r>
          </a:p>
          <a:p>
            <a:r>
              <a:rPr lang="en-US" sz="3200" dirty="0" smtClean="0"/>
              <a:t>Who helps the </a:t>
            </a:r>
            <a:r>
              <a:rPr lang="en-US" sz="3200" dirty="0" err="1" smtClean="0"/>
              <a:t>Sagar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When does </a:t>
            </a:r>
            <a:r>
              <a:rPr lang="en-US" sz="3200" dirty="0" err="1" smtClean="0"/>
              <a:t>sagar</a:t>
            </a:r>
            <a:r>
              <a:rPr lang="en-US" sz="3200" dirty="0" smtClean="0"/>
              <a:t> get up?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2192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Home work –</a:t>
            </a:r>
          </a:p>
          <a:p>
            <a:r>
              <a:rPr lang="en-US" sz="2000" dirty="0" smtClean="0"/>
              <a:t>Make five sentences about your daily routine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1600200"/>
            <a:ext cx="4343400" cy="3505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2514600" y="1676400"/>
            <a:ext cx="4038600" cy="2895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BYE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143000"/>
            <a:ext cx="64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Introduce of Teacher -</a:t>
            </a:r>
          </a:p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Md. </a:t>
            </a:r>
            <a:r>
              <a:rPr lang="en-US" sz="4000" dirty="0" err="1" smtClean="0">
                <a:solidFill>
                  <a:srgbClr val="002060"/>
                </a:solidFill>
              </a:rPr>
              <a:t>Rezaul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Karim</a:t>
            </a:r>
            <a:endParaRPr lang="en-US" sz="4000" dirty="0" smtClean="0">
              <a:solidFill>
                <a:srgbClr val="002060"/>
              </a:solidFill>
            </a:endParaRPr>
          </a:p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Head Teacher</a:t>
            </a:r>
          </a:p>
          <a:p>
            <a:pPr algn="ctr"/>
            <a:r>
              <a:rPr lang="en-US" sz="4000" dirty="0" err="1" smtClean="0">
                <a:solidFill>
                  <a:srgbClr val="002060"/>
                </a:solidFill>
              </a:rPr>
              <a:t>Jawrani</a:t>
            </a:r>
            <a:r>
              <a:rPr lang="en-US" sz="4000" dirty="0" smtClean="0">
                <a:solidFill>
                  <a:srgbClr val="002060"/>
                </a:solidFill>
              </a:rPr>
              <a:t> GPS</a:t>
            </a:r>
          </a:p>
          <a:p>
            <a:pPr algn="ctr"/>
            <a:r>
              <a:rPr lang="en-US" sz="4000" dirty="0" err="1" smtClean="0">
                <a:solidFill>
                  <a:srgbClr val="002060"/>
                </a:solidFill>
              </a:rPr>
              <a:t>Hatibandha</a:t>
            </a:r>
            <a:r>
              <a:rPr lang="en-US" sz="4000" dirty="0" smtClean="0">
                <a:solidFill>
                  <a:srgbClr val="002060"/>
                </a:solidFill>
              </a:rPr>
              <a:t> , </a:t>
            </a:r>
            <a:r>
              <a:rPr lang="en-US" sz="4000" dirty="0" err="1" smtClean="0">
                <a:solidFill>
                  <a:srgbClr val="002060"/>
                </a:solidFill>
              </a:rPr>
              <a:t>Lalmonirhat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8288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Class Introduce</a:t>
            </a:r>
          </a:p>
          <a:p>
            <a:pPr algn="ctr"/>
            <a:r>
              <a:rPr lang="en-US" sz="2000" dirty="0" smtClean="0"/>
              <a:t> Class – Four</a:t>
            </a:r>
          </a:p>
          <a:p>
            <a:pPr algn="ctr"/>
            <a:r>
              <a:rPr lang="en-US" sz="2000" dirty="0" smtClean="0"/>
              <a:t>Unit - 16</a:t>
            </a:r>
          </a:p>
          <a:p>
            <a:pPr algn="ctr"/>
            <a:r>
              <a:rPr lang="en-US" sz="2000" dirty="0" smtClean="0"/>
              <a:t>Lesson 1-2</a:t>
            </a:r>
          </a:p>
          <a:p>
            <a:pPr algn="ctr"/>
            <a:r>
              <a:rPr lang="en-US" sz="2000" dirty="0" smtClean="0"/>
              <a:t>Lesson′s Name – </a:t>
            </a:r>
            <a:r>
              <a:rPr lang="en-US" sz="2000" dirty="0" err="1" smtClean="0"/>
              <a:t>Sagar’s</a:t>
            </a:r>
            <a:r>
              <a:rPr lang="en-US" sz="2000" dirty="0" smtClean="0"/>
              <a:t> week</a:t>
            </a:r>
          </a:p>
          <a:p>
            <a:pPr algn="ctr"/>
            <a:r>
              <a:rPr lang="en-US" sz="2000" dirty="0" smtClean="0"/>
              <a:t>Time – 40 </a:t>
            </a:r>
            <a:r>
              <a:rPr lang="en-US" sz="2000" dirty="0" err="1" smtClean="0"/>
              <a:t>mins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4478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371600"/>
            <a:ext cx="487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Outcomes-</a:t>
            </a:r>
          </a:p>
          <a:p>
            <a:r>
              <a:rPr lang="en-US" dirty="0" smtClean="0"/>
              <a:t> At the end of this lesson, students will be able to </a:t>
            </a:r>
          </a:p>
          <a:p>
            <a:pPr marL="342900" indent="-342900">
              <a:buAutoNum type="arabicPeriod"/>
            </a:pPr>
            <a:r>
              <a:rPr lang="en-US" dirty="0" smtClean="0"/>
              <a:t>To recognize sound differences in the context of words.</a:t>
            </a:r>
          </a:p>
          <a:p>
            <a:pPr marL="342900" indent="-342900">
              <a:buAutoNum type="arabicPeriod"/>
            </a:pPr>
            <a:r>
              <a:rPr lang="en-US" dirty="0" smtClean="0"/>
              <a:t> recognize sound differences in the context of words.</a:t>
            </a:r>
          </a:p>
          <a:p>
            <a:pPr marL="342900" indent="-342900">
              <a:buAutoNum type="arabicPeriod"/>
            </a:pPr>
            <a:r>
              <a:rPr lang="en-US" dirty="0" smtClean="0"/>
              <a:t> To say words phrases and sentences with proper sounds, stress and intonation.</a:t>
            </a:r>
          </a:p>
          <a:p>
            <a:pPr marL="342900" indent="-342900">
              <a:buAutoNum type="arabicPeriod"/>
            </a:pPr>
            <a:r>
              <a:rPr lang="en-US" dirty="0" smtClean="0"/>
              <a:t>To </a:t>
            </a:r>
            <a:r>
              <a:rPr lang="en-US" dirty="0" err="1" smtClean="0"/>
              <a:t>makesentences</a:t>
            </a:r>
            <a:r>
              <a:rPr lang="en-US" dirty="0" smtClean="0"/>
              <a:t> using words and phrases.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752600"/>
            <a:ext cx="7239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Creating Safety Environment through greetings-</a:t>
            </a:r>
          </a:p>
          <a:p>
            <a:r>
              <a:rPr lang="en-US" dirty="0" smtClean="0"/>
              <a:t> </a:t>
            </a:r>
            <a:r>
              <a:rPr lang="en-US" sz="3200" dirty="0" smtClean="0"/>
              <a:t>How are you? </a:t>
            </a:r>
          </a:p>
          <a:p>
            <a:r>
              <a:rPr lang="en-US" sz="3200" dirty="0" smtClean="0"/>
              <a:t> How do you feel?</a:t>
            </a:r>
          </a:p>
          <a:p>
            <a:r>
              <a:rPr lang="en-US" sz="3200" dirty="0" smtClean="0"/>
              <a:t> Are you ready?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1219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066800"/>
            <a:ext cx="365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219200"/>
            <a:ext cx="3276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86000" y="304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Let’s go see a picture-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19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914400"/>
            <a:ext cx="7010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Questions about the picture-</a:t>
            </a:r>
          </a:p>
          <a:p>
            <a:pPr marL="342900" indent="-342900">
              <a:buAutoNum type="alphaLcPeriod"/>
            </a:pPr>
            <a:r>
              <a:rPr lang="en-US" dirty="0" smtClean="0"/>
              <a:t>What can you see in the picture?</a:t>
            </a:r>
          </a:p>
          <a:p>
            <a:pPr marL="342900" indent="-342900">
              <a:buAutoNum type="alphaLcPeriod"/>
            </a:pPr>
            <a:r>
              <a:rPr lang="en-US" dirty="0" smtClean="0"/>
              <a:t> What are they  doing? </a:t>
            </a:r>
          </a:p>
          <a:p>
            <a:pPr marL="342900" indent="-342900">
              <a:buAutoNum type="alphaLcPeriod"/>
            </a:pPr>
            <a:r>
              <a:rPr lang="en-US" dirty="0" smtClean="0"/>
              <a:t> Who are in the picture?</a:t>
            </a:r>
          </a:p>
          <a:p>
            <a:pPr marL="342900" indent="-342900">
              <a:buAutoNum type="alphaLcPeriod"/>
            </a:pPr>
            <a:r>
              <a:rPr lang="en-US" dirty="0" smtClean="0"/>
              <a:t> Do you think, what would be that?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10668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Lesson declaration-</a:t>
            </a:r>
          </a:p>
          <a:p>
            <a:r>
              <a:rPr lang="en-US" sz="3200" dirty="0" smtClean="0"/>
              <a:t>  Today′s lesson is-         “</a:t>
            </a:r>
            <a:r>
              <a:rPr lang="en-US" sz="3200" dirty="0" err="1" smtClean="0"/>
              <a:t>Sagar</a:t>
            </a:r>
            <a:r>
              <a:rPr lang="en-US" sz="3200" dirty="0" smtClean="0"/>
              <a:t> and his family”.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05000"/>
            <a:ext cx="6248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331</Words>
  <Application>Microsoft Office PowerPoint</Application>
  <PresentationFormat>On-screen Show (4:3)</PresentationFormat>
  <Paragraphs>55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created xsi:type="dcterms:W3CDTF">2006-08-16T00:00:00Z</dcterms:created>
  <dcterms:modified xsi:type="dcterms:W3CDTF">2020-09-26T11:44:59Z</dcterms:modified>
</cp:coreProperties>
</file>