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8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FAF"/>
    <a:srgbClr val="B12F07"/>
    <a:srgbClr val="2F528F"/>
    <a:srgbClr val="268628"/>
    <a:srgbClr val="0099CC"/>
    <a:srgbClr val="FFFFFF"/>
    <a:srgbClr val="AB1380"/>
    <a:srgbClr val="000099"/>
    <a:srgbClr val="16B40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295C-B841-4947-AB1E-E79BE06579F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041BC-961E-4A09-81A0-285C4402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4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41BC-961E-4A09-81A0-285C44020B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9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6B32-0AA0-4934-8E3D-151969F93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71EB9-3D48-4C39-8978-D66CBA4D7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06CF5-BBEB-4F02-A0D5-B500BC16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EB9FC-8F62-4656-88D4-00452A39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55E43-848C-43A3-96EB-868F921D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3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5C04-D0B4-4AEF-8327-8B399132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81DB-FECD-43F3-A63E-96EFFAD2A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C5D98-F440-4556-A9C2-E913986E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E827F-9A57-44B9-A057-44E378E1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DF1B-078F-4536-B436-C9097F57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7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7E557-2B12-47DC-987F-528B0D7EF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931BA-F27F-49E1-B684-9B7F097FC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8FDFE-7647-449B-A0A6-7CE6FAD4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054D3-2135-49D2-A0A9-443345D9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1E9EE-19FB-43D0-A793-A4EE07F7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516A-BD33-48EC-809F-5144B95A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AD55-598C-4BE7-8A13-74952D7B0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E0593-8577-4BE4-B96D-E30B83C2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145AF-8A4B-498D-B88E-1F5856F4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DBDD1-8815-404E-9EDA-28A6228B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4378-5E0A-470C-934F-50F39080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65ADC-84B2-461A-ABC8-006AB4B0D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92F3-141F-4622-B95D-928E78E9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531BB-703F-4B00-87DA-3B3B5B33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F92EE-3D8D-4659-8CC3-E58BD657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0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552D-A233-4CFD-9335-F7254CD7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FD5B8-7128-4968-BFA0-63E4A983C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EA040-9610-4B73-A47B-AA778B52E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BA2DC-1BB8-45E6-BF0A-A8747F4E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CF237-38EF-47BF-839F-01DA21F0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49928-C5FB-4800-ACBB-FE507A28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42C3-F22F-4D38-BA51-9DA789DE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B209-D5BD-4EEB-81E3-4CAF615F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06470-4B89-4639-9773-38C55CE1F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0888D-22C0-4FB9-B6A4-466D47261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26407-1F56-4D73-A075-1DBB81A6F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E182D-41FC-4E9D-992D-E37FF1CE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726EF-4E86-4639-8876-207E7339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881EB-253D-4B95-90CA-F0A44B50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7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02B9-6489-45FB-B48C-9AC47BE1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CC1EE-92A0-40BB-A1E9-C7A5A636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1C912-2F9C-42BF-9C6D-A7665E0F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E4803-E4BA-4FF7-829D-D94D553B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98686E-E057-47A4-BC2B-2DC85DB695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4F16D-CAE5-4AC2-AAF4-E7670D32DAF3}"/>
              </a:ext>
            </a:extLst>
          </p:cNvPr>
          <p:cNvSpPr/>
          <p:nvPr userDrawn="1"/>
        </p:nvSpPr>
        <p:spPr>
          <a:xfrm>
            <a:off x="70336" y="84406"/>
            <a:ext cx="12023188" cy="6689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E26E17-F80D-4AAA-8BAF-2152D9A2E9AA}"/>
              </a:ext>
            </a:extLst>
          </p:cNvPr>
          <p:cNvSpPr/>
          <p:nvPr userDrawn="1"/>
        </p:nvSpPr>
        <p:spPr>
          <a:xfrm>
            <a:off x="140675" y="140676"/>
            <a:ext cx="11882509" cy="659071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63FEA9-1CC6-4A16-BAB2-DF24DB410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>
          <a:xfrm rot="5400000">
            <a:off x="398846" y="4637390"/>
            <a:ext cx="1835836" cy="2239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DEDC1C-1941-47ED-A415-5FF2E5411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22586" r="29768" b="28397"/>
          <a:stretch/>
        </p:blipFill>
        <p:spPr>
          <a:xfrm>
            <a:off x="11216645" y="201632"/>
            <a:ext cx="698692" cy="755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893405-087A-43FA-A8CF-ECC69834D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22586" r="29768" b="28397"/>
          <a:stretch/>
        </p:blipFill>
        <p:spPr>
          <a:xfrm>
            <a:off x="201639" y="184624"/>
            <a:ext cx="698692" cy="755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C3730D-9318-4D45-8FAD-A28B0FDAC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>
          <a:xfrm>
            <a:off x="10130827" y="4440441"/>
            <a:ext cx="1835836" cy="22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0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B0D4-77ED-4D78-ABF8-8D5CB1E4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AE0F-AE93-45B0-9B9D-1FD79B9CC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BA44-8AB2-4BD9-A8F3-1E03412B6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CFC2C-A6D8-450E-9F00-0EDDB24B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1F41D-1C7D-4D9E-81DC-8590A72C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23652-E134-4FBD-8A59-D44D7F4C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83B8-8285-44BA-AA02-25E4F3D7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E39C4-824F-4B74-A1E5-4B79831EE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B265F-6CA2-4F4C-9C5F-B68E4CB1B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9541A-EAD5-49F6-9F29-1C06E077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DB46F-9EBB-4C23-8DBF-5A70592D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F8368-F9F7-49D4-9AC9-0F030C59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2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A2902-7891-4589-BE2C-652860D8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00282-E954-4280-8DA5-E0B84A966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975A6-1A41-4C56-BF53-EE6614801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2348-EAF8-4551-9F54-9AAFF4957D2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6DB95-99AC-4CF2-96BB-242786CFF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33CF9-9307-456D-9764-80C41D3C1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1C0EB-2E95-462A-9BE3-538868AF0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11702"/>
          <a:stretch/>
        </p:blipFill>
        <p:spPr>
          <a:xfrm>
            <a:off x="2442579" y="1763956"/>
            <a:ext cx="7482115" cy="353616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6EF418-BB31-48EE-86CF-BAAD950A147D}"/>
              </a:ext>
            </a:extLst>
          </p:cNvPr>
          <p:cNvSpPr/>
          <p:nvPr/>
        </p:nvSpPr>
        <p:spPr>
          <a:xfrm>
            <a:off x="2776024" y="413547"/>
            <a:ext cx="6639951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b="1" dirty="0">
                <a:ln w="11430"/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5200" b="1" dirty="0" err="1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/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200" b="1" dirty="0">
                <a:ln w="11430"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8D12B-0394-4999-A8F9-78008BBF0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921" y="189819"/>
            <a:ext cx="2152650" cy="212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3EAF5-D67D-4BB5-8281-F02B63BE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18913" y="200868"/>
            <a:ext cx="2152650" cy="2124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A2501-15F9-4442-9B59-CF3E4C7A2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4" y="2455711"/>
            <a:ext cx="843122" cy="2152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1DA1DF-52BF-437C-859B-4372385A4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90" y="2358563"/>
            <a:ext cx="843122" cy="2152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D893BB-BE2E-4E96-A457-117914D52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36" y="2010886"/>
            <a:ext cx="1924734" cy="1283156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058234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4A246-FF91-4C3C-98DB-76D0294B3FA7}"/>
              </a:ext>
            </a:extLst>
          </p:cNvPr>
          <p:cNvSpPr txBox="1"/>
          <p:nvPr/>
        </p:nvSpPr>
        <p:spPr>
          <a:xfrm>
            <a:off x="3480883" y="210536"/>
            <a:ext cx="507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946B6-535D-438F-BB76-8CA67C3F0C59}"/>
              </a:ext>
            </a:extLst>
          </p:cNvPr>
          <p:cNvSpPr txBox="1"/>
          <p:nvPr/>
        </p:nvSpPr>
        <p:spPr>
          <a:xfrm>
            <a:off x="1643795" y="1121079"/>
            <a:ext cx="2651277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2E898-1E8E-4DD8-91DE-66DF5EA4A37D}"/>
              </a:ext>
            </a:extLst>
          </p:cNvPr>
          <p:cNvSpPr txBox="1"/>
          <p:nvPr/>
        </p:nvSpPr>
        <p:spPr>
          <a:xfrm>
            <a:off x="6793823" y="1085784"/>
            <a:ext cx="3790654" cy="584775"/>
          </a:xfrm>
          <a:prstGeom prst="rect">
            <a:avLst/>
          </a:prstGeom>
          <a:noFill/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ঝিনুক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020D2-2DB9-48E5-8C3E-FFEADAD4664D}"/>
              </a:ext>
            </a:extLst>
          </p:cNvPr>
          <p:cNvSpPr txBox="1"/>
          <p:nvPr/>
        </p:nvSpPr>
        <p:spPr>
          <a:xfrm>
            <a:off x="1643796" y="3926283"/>
            <a:ext cx="2651277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15388-1458-41FB-A067-6456D888AD1E}"/>
              </a:ext>
            </a:extLst>
          </p:cNvPr>
          <p:cNvSpPr txBox="1"/>
          <p:nvPr/>
        </p:nvSpPr>
        <p:spPr>
          <a:xfrm>
            <a:off x="6950502" y="3803166"/>
            <a:ext cx="3905476" cy="1077218"/>
          </a:xfrm>
          <a:prstGeom prst="rect">
            <a:avLst/>
          </a:prstGeom>
          <a:noFill/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শিল্পকলার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6CAF9-B89D-4F73-94BB-707E6E5C42A8}"/>
              </a:ext>
            </a:extLst>
          </p:cNvPr>
          <p:cNvSpPr txBox="1"/>
          <p:nvPr/>
        </p:nvSpPr>
        <p:spPr>
          <a:xfrm>
            <a:off x="1643795" y="2548248"/>
            <a:ext cx="2651277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1DFA1-7EE3-4891-9638-EB6DC721652B}"/>
              </a:ext>
            </a:extLst>
          </p:cNvPr>
          <p:cNvSpPr txBox="1"/>
          <p:nvPr/>
        </p:nvSpPr>
        <p:spPr>
          <a:xfrm>
            <a:off x="6919222" y="2505260"/>
            <a:ext cx="3790654" cy="584775"/>
          </a:xfrm>
          <a:prstGeom prst="rect">
            <a:avLst/>
          </a:prstGeom>
          <a:noFill/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873C5-48AA-4147-9366-4930FA1F94BD}"/>
              </a:ext>
            </a:extLst>
          </p:cNvPr>
          <p:cNvSpPr txBox="1"/>
          <p:nvPr/>
        </p:nvSpPr>
        <p:spPr>
          <a:xfrm>
            <a:off x="1643796" y="5378814"/>
            <a:ext cx="2651277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2DF870-13F5-48AA-A83D-26B2B15B431E}"/>
              </a:ext>
            </a:extLst>
          </p:cNvPr>
          <p:cNvSpPr txBox="1"/>
          <p:nvPr/>
        </p:nvSpPr>
        <p:spPr>
          <a:xfrm>
            <a:off x="6906558" y="5281964"/>
            <a:ext cx="3905475" cy="584775"/>
          </a:xfrm>
          <a:prstGeom prst="rect">
            <a:avLst/>
          </a:prstGeom>
          <a:noFill/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3BE51B-35D6-4844-AEE7-BDB510384BA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63" y="5285641"/>
            <a:ext cx="1556999" cy="84102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FF0B6C-16ED-4837-A862-5B4FAAB875C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43" y="3914261"/>
            <a:ext cx="1556999" cy="84102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BFFC9F-B580-4B39-BB0B-3D8B79B35B8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63" y="1023730"/>
            <a:ext cx="1556999" cy="84102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76B5B4-8375-4D44-AD38-975D30079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01" y="2444493"/>
            <a:ext cx="1540947" cy="934199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37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E02C27-8F9F-4853-BBE1-18FD77E0BCD5}"/>
              </a:ext>
            </a:extLst>
          </p:cNvPr>
          <p:cNvSpPr/>
          <p:nvPr/>
        </p:nvSpPr>
        <p:spPr>
          <a:xfrm>
            <a:off x="2171338" y="2761351"/>
            <a:ext cx="7451634" cy="667649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আমাদেশের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D5F031-D396-4199-8931-41493658EDE8}"/>
              </a:ext>
            </a:extLst>
          </p:cNvPr>
          <p:cNvGrpSpPr/>
          <p:nvPr/>
        </p:nvGrpSpPr>
        <p:grpSpPr>
          <a:xfrm>
            <a:off x="4571999" y="451619"/>
            <a:ext cx="2220685" cy="1944914"/>
            <a:chOff x="4571999" y="451619"/>
            <a:chExt cx="2220685" cy="1944914"/>
          </a:xfrm>
        </p:grpSpPr>
        <p:sp>
          <p:nvSpPr>
            <p:cNvPr id="2" name="Circle: Hollow 1">
              <a:extLst>
                <a:ext uri="{FF2B5EF4-FFF2-40B4-BE49-F238E27FC236}">
                  <a16:creationId xmlns:a16="http://schemas.microsoft.com/office/drawing/2014/main" id="{5451C5F4-5746-470A-8C4B-037774FDE98C}"/>
                </a:ext>
              </a:extLst>
            </p:cNvPr>
            <p:cNvSpPr/>
            <p:nvPr/>
          </p:nvSpPr>
          <p:spPr>
            <a:xfrm>
              <a:off x="4571999" y="451619"/>
              <a:ext cx="2220685" cy="1944914"/>
            </a:xfrm>
            <a:prstGeom prst="donut">
              <a:avLst>
                <a:gd name="adj" fmla="val 975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F04EF2-BE1C-4621-A58F-952B1C40D590}"/>
                </a:ext>
              </a:extLst>
            </p:cNvPr>
            <p:cNvSpPr txBox="1"/>
            <p:nvPr/>
          </p:nvSpPr>
          <p:spPr>
            <a:xfrm>
              <a:off x="4965698" y="935375"/>
              <a:ext cx="1375229" cy="1006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48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8EB20E-2EC7-464B-99DB-E53CCF8BF901}"/>
              </a:ext>
            </a:extLst>
          </p:cNvPr>
          <p:cNvSpPr txBox="1"/>
          <p:nvPr/>
        </p:nvSpPr>
        <p:spPr>
          <a:xfrm>
            <a:off x="351971" y="1443841"/>
            <a:ext cx="3726544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  <a:b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জো</a:t>
            </a:r>
            <a:r>
              <a:rPr lang="en-US" sz="36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b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 সারে সারে,</a:t>
            </a:r>
            <a:b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একলা বসে আপন মনে</a:t>
            </a:r>
            <a:b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 নদীর ধারে</a:t>
            </a:r>
            <a:r>
              <a:rPr lang="en-US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ছবিটি চেনা।</a:t>
            </a:r>
            <a:b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F232B-F6F7-483E-BA50-6E77AC8E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41" y="3428033"/>
            <a:ext cx="4572000" cy="2952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6ACA0-E2D9-44E6-B6D1-09D9B0D09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41" y="548220"/>
            <a:ext cx="4572000" cy="27603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780221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6DFE5B-2296-4281-84D0-2B13F2375210}"/>
              </a:ext>
            </a:extLst>
          </p:cNvPr>
          <p:cNvSpPr txBox="1"/>
          <p:nvPr/>
        </p:nvSpPr>
        <p:spPr>
          <a:xfrm>
            <a:off x="119742" y="1533909"/>
            <a:ext cx="4466772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</a:t>
            </a:r>
            <a:b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ছবিটি আঁকি</a:t>
            </a:r>
            <a:r>
              <a:rPr lang="en-US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তার জারুল গাছে</a:t>
            </a:r>
            <a:b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হলুদ পাখি</a:t>
            </a:r>
            <a:r>
              <a:rPr lang="en-US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 পাও</a:t>
            </a:r>
            <a:r>
              <a:rPr lang="en-US" sz="36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ছবিটি</a:t>
            </a:r>
            <a:b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i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ড়িতে</a:t>
            </a:r>
            <a:r>
              <a:rPr lang="en-US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কেনা।</a:t>
            </a:r>
            <a:endParaRPr lang="en-US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944B6-2B5C-4251-95CF-A7A72436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2" y="386542"/>
            <a:ext cx="4572000" cy="27682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F695C-7C8E-4888-926E-47F68A8D5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2" y="3429000"/>
            <a:ext cx="4572000" cy="30424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340342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3508A-6A1D-40A6-A765-49AB65D29FAE}"/>
              </a:ext>
            </a:extLst>
          </p:cNvPr>
          <p:cNvSpPr txBox="1"/>
          <p:nvPr/>
        </p:nvSpPr>
        <p:spPr>
          <a:xfrm>
            <a:off x="0" y="889843"/>
            <a:ext cx="442322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যেন এর শেষ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নানান বেশ</a:t>
            </a:r>
            <a:r>
              <a:rPr lang="en-US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</a:t>
            </a:r>
            <a:r>
              <a:rPr lang="en-US" sz="3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মাঠে আর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হাটের মা</a:t>
            </a:r>
            <a:r>
              <a:rPr lang="en-US" sz="3600" b="1" i="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হাটে</a:t>
            </a:r>
            <a:r>
              <a:rPr lang="en-US" sz="3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সারাটাদিন কাটে।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125C6-4501-4094-8FDD-9BE8E6C935C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88" y="3269344"/>
            <a:ext cx="457200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0C9190-2875-4596-8D36-60470224D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7" t="40373" r="3334"/>
          <a:stretch/>
        </p:blipFill>
        <p:spPr>
          <a:xfrm>
            <a:off x="3635618" y="5320946"/>
            <a:ext cx="1575221" cy="129442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732125-A6D7-4464-9488-6F674C630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88" y="669264"/>
            <a:ext cx="4572000" cy="24417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867484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21026D-7EE8-42BA-AABC-775D0B7EF2DB}"/>
              </a:ext>
            </a:extLst>
          </p:cNvPr>
          <p:cNvSpPr txBox="1"/>
          <p:nvPr/>
        </p:nvSpPr>
        <p:spPr>
          <a:xfrm>
            <a:off x="373245" y="1093674"/>
            <a:ext cx="44377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ছেলেটির মুখ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সারাদেশের সব ছেলেদের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মুখেতে টুকটুক।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তুমি ভাই,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করি যখন,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ভালবাসার শিল্পী আমি</a:t>
            </a:r>
            <a:r>
              <a:rPr lang="en-US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 হেসে তখন।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BA6EF-9C3C-4270-B113-4976A7236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57" y="3256672"/>
            <a:ext cx="4609480" cy="25221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D3C502-368A-4378-A1B0-E853D4D7C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56" y="565593"/>
            <a:ext cx="4609479" cy="2349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1319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D83EE-7AD8-4753-A12A-6E4DE7AAD7B0}"/>
              </a:ext>
            </a:extLst>
          </p:cNvPr>
          <p:cNvSpPr txBox="1"/>
          <p:nvPr/>
        </p:nvSpPr>
        <p:spPr>
          <a:xfrm>
            <a:off x="691997" y="888497"/>
            <a:ext cx="41122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যে ছবি এমনি আঁকা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মত দেশ,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মাটি দেশের মানুষ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নানান রকম বেশ,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i="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 পাখ-পাখালি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মিলে এক ছবি,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তুলি নেই রং তবুও</a:t>
            </a:r>
            <a:b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 পারি সবই।</a:t>
            </a:r>
            <a:r>
              <a:rPr lang="en-US" sz="36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as-IN" sz="3600" b="1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DEF8EC-8E03-4A63-BB12-652605B17E7B}"/>
              </a:ext>
            </a:extLst>
          </p:cNvPr>
          <p:cNvGrpSpPr/>
          <p:nvPr/>
        </p:nvGrpSpPr>
        <p:grpSpPr>
          <a:xfrm>
            <a:off x="5075742" y="986445"/>
            <a:ext cx="4624062" cy="2164209"/>
            <a:chOff x="5093345" y="3089990"/>
            <a:chExt cx="4624062" cy="21642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DDEC50-5E6C-4720-9775-0E7A7BA13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345" y="3095269"/>
              <a:ext cx="2294428" cy="215893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DE6B93-B4CF-469D-9A03-A55FCF597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7773" y="3089990"/>
              <a:ext cx="2329634" cy="215892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6E968B8-5F39-4BC1-AFC4-CE8E6429B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25" y="3429000"/>
            <a:ext cx="4741879" cy="24545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220739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4206B4D2-B41C-4010-BDEC-765166A1BB47}"/>
              </a:ext>
            </a:extLst>
          </p:cNvPr>
          <p:cNvSpPr/>
          <p:nvPr/>
        </p:nvSpPr>
        <p:spPr>
          <a:xfrm>
            <a:off x="1136815" y="2121869"/>
            <a:ext cx="1701209" cy="1483892"/>
          </a:xfrm>
          <a:prstGeom prst="bevel">
            <a:avLst>
              <a:gd name="adj" fmla="val 196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23A6E-4BF4-4A47-B69E-F79627D0B22F}"/>
              </a:ext>
            </a:extLst>
          </p:cNvPr>
          <p:cNvSpPr/>
          <p:nvPr/>
        </p:nvSpPr>
        <p:spPr>
          <a:xfrm>
            <a:off x="2201808" y="1140451"/>
            <a:ext cx="7459699" cy="546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6000"/>
              </a:lnSpc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/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6F9D98DC-1DBB-43B3-A27E-E33DD9DF6E37}"/>
              </a:ext>
            </a:extLst>
          </p:cNvPr>
          <p:cNvSpPr/>
          <p:nvPr/>
        </p:nvSpPr>
        <p:spPr>
          <a:xfrm>
            <a:off x="2838024" y="3625947"/>
            <a:ext cx="1701209" cy="1483892"/>
          </a:xfrm>
          <a:prstGeom prst="bevel">
            <a:avLst>
              <a:gd name="adj" fmla="val 19665"/>
            </a:avLst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: Beveled 16">
            <a:extLst>
              <a:ext uri="{FF2B5EF4-FFF2-40B4-BE49-F238E27FC236}">
                <a16:creationId xmlns:a16="http://schemas.microsoft.com/office/drawing/2014/main" id="{E47E5D54-0038-487E-B20C-BDCF7E50AE7B}"/>
              </a:ext>
            </a:extLst>
          </p:cNvPr>
          <p:cNvSpPr/>
          <p:nvPr/>
        </p:nvSpPr>
        <p:spPr>
          <a:xfrm>
            <a:off x="4539233" y="5109839"/>
            <a:ext cx="1701209" cy="1483892"/>
          </a:xfrm>
          <a:prstGeom prst="bevel">
            <a:avLst>
              <a:gd name="adj" fmla="val 19665"/>
            </a:avLst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70B31533-47E3-4082-ACBB-A298C0C50A20}"/>
              </a:ext>
            </a:extLst>
          </p:cNvPr>
          <p:cNvSpPr/>
          <p:nvPr/>
        </p:nvSpPr>
        <p:spPr>
          <a:xfrm>
            <a:off x="6240442" y="3605761"/>
            <a:ext cx="1701209" cy="1483892"/>
          </a:xfrm>
          <a:prstGeom prst="bevel">
            <a:avLst>
              <a:gd name="adj" fmla="val 19665"/>
            </a:avLst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8EFED551-5457-4927-8E5F-7DE71BE886B9}"/>
              </a:ext>
            </a:extLst>
          </p:cNvPr>
          <p:cNvSpPr/>
          <p:nvPr/>
        </p:nvSpPr>
        <p:spPr>
          <a:xfrm>
            <a:off x="7960298" y="2121869"/>
            <a:ext cx="1701209" cy="1483892"/>
          </a:xfrm>
          <a:prstGeom prst="bevel">
            <a:avLst>
              <a:gd name="adj" fmla="val 19665"/>
            </a:avLst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Rectangle: Beveled 19">
            <a:extLst>
              <a:ext uri="{FF2B5EF4-FFF2-40B4-BE49-F238E27FC236}">
                <a16:creationId xmlns:a16="http://schemas.microsoft.com/office/drawing/2014/main" id="{B8ADA9FD-1DEC-46AA-8734-F46867508229}"/>
              </a:ext>
            </a:extLst>
          </p:cNvPr>
          <p:cNvSpPr/>
          <p:nvPr/>
        </p:nvSpPr>
        <p:spPr>
          <a:xfrm>
            <a:off x="4548556" y="2142055"/>
            <a:ext cx="1701209" cy="1483892"/>
          </a:xfrm>
          <a:prstGeom prst="bevel">
            <a:avLst>
              <a:gd name="adj" fmla="val 19665"/>
            </a:avLst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ED3D47C-364B-4F19-A5F8-74ACBFCB30A9}"/>
              </a:ext>
            </a:extLst>
          </p:cNvPr>
          <p:cNvSpPr/>
          <p:nvPr/>
        </p:nvSpPr>
        <p:spPr>
          <a:xfrm>
            <a:off x="4344794" y="184261"/>
            <a:ext cx="2932979" cy="85841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1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D64F647-381B-4AB9-BCD5-35443CD06B68}"/>
              </a:ext>
            </a:extLst>
          </p:cNvPr>
          <p:cNvSpPr txBox="1">
            <a:spLocks/>
          </p:cNvSpPr>
          <p:nvPr/>
        </p:nvSpPr>
        <p:spPr>
          <a:xfrm>
            <a:off x="4420145" y="234439"/>
            <a:ext cx="1875475" cy="6659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7006F-8048-48FB-B520-5424ABDE8CE6}"/>
              </a:ext>
            </a:extLst>
          </p:cNvPr>
          <p:cNvSpPr txBox="1"/>
          <p:nvPr/>
        </p:nvSpPr>
        <p:spPr>
          <a:xfrm>
            <a:off x="2425468" y="1100975"/>
            <a:ext cx="3790654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১.শূন্যস্থান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98460-5D48-468B-9D8D-012822C5F346}"/>
              </a:ext>
            </a:extLst>
          </p:cNvPr>
          <p:cNvSpPr txBox="1"/>
          <p:nvPr/>
        </p:nvSpPr>
        <p:spPr>
          <a:xfrm>
            <a:off x="2952801" y="1791812"/>
            <a:ext cx="3790654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..................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6A1EA1-87FA-4437-BB9B-03C8DD95E68A}"/>
              </a:ext>
            </a:extLst>
          </p:cNvPr>
          <p:cNvSpPr txBox="1"/>
          <p:nvPr/>
        </p:nvSpPr>
        <p:spPr>
          <a:xfrm>
            <a:off x="4400293" y="2351535"/>
            <a:ext cx="3790654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...............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F573F5-BF67-45BF-9C2E-29AAA84026FC}"/>
              </a:ext>
            </a:extLst>
          </p:cNvPr>
          <p:cNvSpPr txBox="1"/>
          <p:nvPr/>
        </p:nvSpPr>
        <p:spPr>
          <a:xfrm>
            <a:off x="2786527" y="3030027"/>
            <a:ext cx="3790654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...............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FEB85-F12A-4B75-9E67-D81D35D4F76D}"/>
              </a:ext>
            </a:extLst>
          </p:cNvPr>
          <p:cNvSpPr txBox="1"/>
          <p:nvPr/>
        </p:nvSpPr>
        <p:spPr>
          <a:xfrm>
            <a:off x="4400293" y="3634634"/>
            <a:ext cx="3790654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C22813-C159-43D9-A33B-0B3E26092EF4}"/>
              </a:ext>
            </a:extLst>
          </p:cNvPr>
          <p:cNvSpPr txBox="1"/>
          <p:nvPr/>
        </p:nvSpPr>
        <p:spPr>
          <a:xfrm>
            <a:off x="2938927" y="4247137"/>
            <a:ext cx="3790654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...............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BC5BD3-E92F-4595-B729-E3C41C69761F}"/>
              </a:ext>
            </a:extLst>
          </p:cNvPr>
          <p:cNvSpPr txBox="1"/>
          <p:nvPr/>
        </p:nvSpPr>
        <p:spPr>
          <a:xfrm>
            <a:off x="4320795" y="4824557"/>
            <a:ext cx="3790654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46A2B-AB79-42D6-B9D1-7CFD9378018B}"/>
              </a:ext>
            </a:extLst>
          </p:cNvPr>
          <p:cNvSpPr txBox="1"/>
          <p:nvPr/>
        </p:nvSpPr>
        <p:spPr>
          <a:xfrm>
            <a:off x="3174166" y="5548382"/>
            <a:ext cx="3790654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E9F913-E0D9-4359-8319-DE901B63B5D4}"/>
              </a:ext>
            </a:extLst>
          </p:cNvPr>
          <p:cNvSpPr txBox="1"/>
          <p:nvPr/>
        </p:nvSpPr>
        <p:spPr>
          <a:xfrm>
            <a:off x="4178336" y="6141468"/>
            <a:ext cx="3790654" cy="52322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।’ 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7A0F763-61FA-4F43-8BA3-5D68269084BB}"/>
              </a:ext>
            </a:extLst>
          </p:cNvPr>
          <p:cNvSpPr txBox="1">
            <a:spLocks/>
          </p:cNvSpPr>
          <p:nvPr/>
        </p:nvSpPr>
        <p:spPr>
          <a:xfrm>
            <a:off x="4708434" y="1729517"/>
            <a:ext cx="1507688" cy="4676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b="1" dirty="0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B66A77D-50D7-4EA1-8FA1-CE91901A2392}"/>
              </a:ext>
            </a:extLst>
          </p:cNvPr>
          <p:cNvSpPr txBox="1">
            <a:spLocks/>
          </p:cNvSpPr>
          <p:nvPr/>
        </p:nvSpPr>
        <p:spPr>
          <a:xfrm>
            <a:off x="4787932" y="2310268"/>
            <a:ext cx="1507688" cy="4676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b="1" dirty="0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17EE52-C8C1-457B-AF07-E7A537EB9E8D}"/>
              </a:ext>
            </a:extLst>
          </p:cNvPr>
          <p:cNvSpPr txBox="1">
            <a:spLocks/>
          </p:cNvSpPr>
          <p:nvPr/>
        </p:nvSpPr>
        <p:spPr>
          <a:xfrm>
            <a:off x="3174166" y="2967787"/>
            <a:ext cx="1507688" cy="4676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b="1" dirty="0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493E985-93B2-41DA-8DFC-1F535D04ED31}"/>
              </a:ext>
            </a:extLst>
          </p:cNvPr>
          <p:cNvSpPr txBox="1">
            <a:spLocks/>
          </p:cNvSpPr>
          <p:nvPr/>
        </p:nvSpPr>
        <p:spPr>
          <a:xfrm>
            <a:off x="4742004" y="4197423"/>
            <a:ext cx="1507688" cy="4676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</a:t>
            </a:r>
            <a:r>
              <a:rPr lang="en-US" sz="2800" b="1" dirty="0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D21951E-7C7A-4AD0-B95D-04710B769505}"/>
              </a:ext>
            </a:extLst>
          </p:cNvPr>
          <p:cNvSpPr txBox="1">
            <a:spLocks/>
          </p:cNvSpPr>
          <p:nvPr/>
        </p:nvSpPr>
        <p:spPr>
          <a:xfrm>
            <a:off x="6295620" y="4801640"/>
            <a:ext cx="1507688" cy="4676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85301AF-58CA-4161-88BE-063EBEEFE56D}"/>
              </a:ext>
            </a:extLst>
          </p:cNvPr>
          <p:cNvSpPr txBox="1">
            <a:spLocks/>
          </p:cNvSpPr>
          <p:nvPr/>
        </p:nvSpPr>
        <p:spPr>
          <a:xfrm>
            <a:off x="3646449" y="5458726"/>
            <a:ext cx="1507688" cy="4676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2800" b="1" dirty="0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7D88DF0-0B56-4053-A685-39A3A4B931E9}"/>
              </a:ext>
            </a:extLst>
          </p:cNvPr>
          <p:cNvSpPr txBox="1">
            <a:spLocks/>
          </p:cNvSpPr>
          <p:nvPr/>
        </p:nvSpPr>
        <p:spPr>
          <a:xfrm>
            <a:off x="5009097" y="5458726"/>
            <a:ext cx="1507688" cy="4676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b="1" dirty="0">
                <a:ln w="0"/>
                <a:solidFill>
                  <a:srgbClr val="2F52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8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6CF997-7663-43CC-99A4-D03D11901A49}"/>
              </a:ext>
            </a:extLst>
          </p:cNvPr>
          <p:cNvSpPr txBox="1">
            <a:spLocks/>
          </p:cNvSpPr>
          <p:nvPr/>
        </p:nvSpPr>
        <p:spPr>
          <a:xfrm>
            <a:off x="2505727" y="1472434"/>
            <a:ext cx="7180545" cy="337015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ছেলেটির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?</a:t>
            </a:r>
          </a:p>
        </p:txBody>
      </p:sp>
    </p:spTree>
    <p:extLst>
      <p:ext uri="{BB962C8B-B14F-4D97-AF65-F5344CB8AC3E}">
        <p14:creationId xmlns:p14="http://schemas.microsoft.com/office/powerpoint/2010/main" val="26188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9CB8CF-A053-48E5-9F26-65C12034F9D8}"/>
              </a:ext>
            </a:extLst>
          </p:cNvPr>
          <p:cNvSpPr/>
          <p:nvPr/>
        </p:nvSpPr>
        <p:spPr>
          <a:xfrm>
            <a:off x="407906" y="3177153"/>
            <a:ext cx="5383349" cy="26419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রূপকানিয়া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০১৮১৮৮২৬৯৫৭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rahimatgps@gmail.com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A081B-1CE5-44B0-8706-8940451C4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46" y="736222"/>
            <a:ext cx="1837991" cy="2440929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C53C3B64-79A3-4C51-A713-2A12A95075B7}"/>
              </a:ext>
            </a:extLst>
          </p:cNvPr>
          <p:cNvSpPr txBox="1"/>
          <p:nvPr/>
        </p:nvSpPr>
        <p:spPr>
          <a:xfrm>
            <a:off x="7468041" y="3212927"/>
            <a:ext cx="35792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5ম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৪০ মিনিট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তারিখ: 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২8.০৯.২০২০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E5CE1B-3E1F-4505-A844-B74D90F71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5" y="736223"/>
            <a:ext cx="2208829" cy="2440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291B9-7608-4DA0-A484-7EF1AEF41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80" y="1320604"/>
            <a:ext cx="1651576" cy="421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7070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68210-EEC5-4FBF-B89C-64502209D2DC}"/>
              </a:ext>
            </a:extLst>
          </p:cNvPr>
          <p:cNvSpPr/>
          <p:nvPr/>
        </p:nvSpPr>
        <p:spPr>
          <a:xfrm>
            <a:off x="726509" y="3416161"/>
            <a:ext cx="11336386" cy="1131937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সীমারেখা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নদনদী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প্রতীকসমূহ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220C24-1260-4DC4-A970-C032CE44BD0D}"/>
              </a:ext>
            </a:extLst>
          </p:cNvPr>
          <p:cNvGrpSpPr/>
          <p:nvPr/>
        </p:nvGrpSpPr>
        <p:grpSpPr>
          <a:xfrm>
            <a:off x="5059057" y="186808"/>
            <a:ext cx="2220685" cy="1944914"/>
            <a:chOff x="4571999" y="451619"/>
            <a:chExt cx="2220685" cy="1944914"/>
          </a:xfrm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A445863F-1D8C-4BE3-B5AB-B494E94AD0E6}"/>
                </a:ext>
              </a:extLst>
            </p:cNvPr>
            <p:cNvSpPr/>
            <p:nvPr/>
          </p:nvSpPr>
          <p:spPr>
            <a:xfrm>
              <a:off x="4571999" y="451619"/>
              <a:ext cx="2220685" cy="1944914"/>
            </a:xfrm>
            <a:prstGeom prst="donut">
              <a:avLst>
                <a:gd name="adj" fmla="val 11224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AEE3C3-07B4-4BCB-B604-E7A99ABDC7D8}"/>
                </a:ext>
              </a:extLst>
            </p:cNvPr>
            <p:cNvSpPr txBox="1"/>
            <p:nvPr/>
          </p:nvSpPr>
          <p:spPr>
            <a:xfrm>
              <a:off x="4965698" y="935375"/>
              <a:ext cx="1375229" cy="1006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4995DBC-2384-4B53-9AB6-4269CA5D1516}"/>
              </a:ext>
            </a:extLst>
          </p:cNvPr>
          <p:cNvSpPr/>
          <p:nvPr/>
        </p:nvSpPr>
        <p:spPr>
          <a:xfrm>
            <a:off x="1347848" y="2440645"/>
            <a:ext cx="9900525" cy="520787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অনু্যায়ী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057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1F3BE2-027C-4873-9497-1FCFB521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 b="12989"/>
          <a:stretch/>
        </p:blipFill>
        <p:spPr>
          <a:xfrm>
            <a:off x="2951535" y="1414476"/>
            <a:ext cx="5703951" cy="31863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BD03B8-191B-44D5-BE1E-C4296BF28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2"/>
          <a:stretch/>
        </p:blipFill>
        <p:spPr>
          <a:xfrm>
            <a:off x="160038" y="5154749"/>
            <a:ext cx="11852422" cy="1553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E4C0F-DDB4-4087-BB77-B7B5741987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3" r="52494"/>
          <a:stretch/>
        </p:blipFill>
        <p:spPr>
          <a:xfrm>
            <a:off x="216688" y="3601521"/>
            <a:ext cx="1530976" cy="1553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D0409-F2D3-432C-B55B-7958F711AD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3" r="52494"/>
          <a:stretch/>
        </p:blipFill>
        <p:spPr>
          <a:xfrm>
            <a:off x="10624845" y="3601522"/>
            <a:ext cx="1387615" cy="15532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8A232C-9369-45AE-A3F0-A7E44BA058AD}"/>
              </a:ext>
            </a:extLst>
          </p:cNvPr>
          <p:cNvSpPr/>
          <p:nvPr/>
        </p:nvSpPr>
        <p:spPr>
          <a:xfrm>
            <a:off x="3972368" y="250124"/>
            <a:ext cx="3944081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 w="11430"/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200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302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C614F1-BA39-4DF9-9ECF-318BA773FA7F}"/>
              </a:ext>
            </a:extLst>
          </p:cNvPr>
          <p:cNvSpPr/>
          <p:nvPr/>
        </p:nvSpPr>
        <p:spPr>
          <a:xfrm>
            <a:off x="3605175" y="260933"/>
            <a:ext cx="425950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9048FD-C3BA-4678-8AF7-1C8826559D22}"/>
              </a:ext>
            </a:extLst>
          </p:cNvPr>
          <p:cNvSpPr/>
          <p:nvPr/>
        </p:nvSpPr>
        <p:spPr>
          <a:xfrm>
            <a:off x="1846748" y="5430318"/>
            <a:ext cx="777635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AAD65D-B0E0-4AA3-B697-D13694262A70}"/>
              </a:ext>
            </a:extLst>
          </p:cNvPr>
          <p:cNvSpPr/>
          <p:nvPr/>
        </p:nvSpPr>
        <p:spPr>
          <a:xfrm>
            <a:off x="2129799" y="5430318"/>
            <a:ext cx="613820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40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518C55-3146-4593-A5BE-70C38903B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37" y="1087795"/>
            <a:ext cx="6562578" cy="41045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65AE19-9B12-4BA8-A1F9-17241A0A1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37" y="1087795"/>
            <a:ext cx="6562578" cy="41045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13CD9F-043E-42FC-ADC8-C46FE0C63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56" y="1098390"/>
            <a:ext cx="6497940" cy="4093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43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xit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2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1085DF-A671-4CE4-B5DE-A95F4C8F1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1353"/>
          <a:stretch/>
        </p:blipFill>
        <p:spPr>
          <a:xfrm>
            <a:off x="1926943" y="2155548"/>
            <a:ext cx="2098667" cy="2138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24A03-0A52-440A-BCDE-9D2CABF52E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9" t="17720" r="32994" b="45142"/>
          <a:stretch/>
        </p:blipFill>
        <p:spPr>
          <a:xfrm>
            <a:off x="4764506" y="1746936"/>
            <a:ext cx="4042610" cy="25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8451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4553FD3-9D25-46D7-A0AB-608C94E13979}"/>
              </a:ext>
            </a:extLst>
          </p:cNvPr>
          <p:cNvSpPr/>
          <p:nvPr/>
        </p:nvSpPr>
        <p:spPr>
          <a:xfrm>
            <a:off x="5034723" y="362142"/>
            <a:ext cx="2122554" cy="1463042"/>
          </a:xfrm>
          <a:prstGeom prst="ellipse">
            <a:avLst/>
          </a:prstGeom>
          <a:noFill/>
          <a:ln w="152400" cap="rnd">
            <a:solidFill>
              <a:srgbClr val="099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515749-99ED-461A-8084-702BD6C2D832}"/>
              </a:ext>
            </a:extLst>
          </p:cNvPr>
          <p:cNvSpPr/>
          <p:nvPr/>
        </p:nvSpPr>
        <p:spPr>
          <a:xfrm>
            <a:off x="571894" y="1894951"/>
            <a:ext cx="10822743" cy="4178104"/>
          </a:xfrm>
          <a:prstGeom prst="roundRect">
            <a:avLst/>
          </a:prstGeom>
          <a:noFill/>
          <a:ln w="79375">
            <a:solidFill>
              <a:srgbClr val="099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70E4F5-8912-404E-960B-06E3AF1F2B23}"/>
              </a:ext>
            </a:extLst>
          </p:cNvPr>
          <p:cNvSpPr txBox="1"/>
          <p:nvPr/>
        </p:nvSpPr>
        <p:spPr>
          <a:xfrm>
            <a:off x="1128021" y="2034485"/>
            <a:ext cx="8789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 err="1">
                <a:solidFill>
                  <a:srgbClr val="002060"/>
                </a:solidFill>
                <a:latin typeface="SutonnyMJ" pitchFamily="2" charset="0"/>
              </a:rPr>
              <a:t>এই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2060"/>
                </a:solidFill>
                <a:latin typeface="SutonnyMJ" pitchFamily="2" charset="0"/>
              </a:rPr>
              <a:t>পাঠ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2060"/>
                </a:solidFill>
                <a:latin typeface="SutonnyMJ" pitchFamily="2" charset="0"/>
              </a:rPr>
              <a:t>শেষে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2060"/>
                </a:solidFill>
                <a:latin typeface="SutonnyMJ" pitchFamily="2" charset="0"/>
              </a:rPr>
              <a:t>শিক্ষার্থীরা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SutonnyMJ" pitchFamily="2" charset="0"/>
              </a:rPr>
              <a:t>.........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D6E9F-158B-4647-AE2C-DD8141732000}"/>
              </a:ext>
            </a:extLst>
          </p:cNvPr>
          <p:cNvSpPr txBox="1"/>
          <p:nvPr/>
        </p:nvSpPr>
        <p:spPr>
          <a:xfrm>
            <a:off x="981141" y="2899912"/>
            <a:ext cx="1000424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 পাঠ্য বইয়ের কবিতা সাবলীলভাবে আবৃত্তি করতে পারবে।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 কবিতা সম্পর্কিত প্রশ্নের উত্তর দিতে পারবে।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১.৫.১. পাঠে ব্যবহ্নত শব্দ দিয়ে নতুন নতুন বাক্য লিখতে পারবে।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3200" b="1" i="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২.৫.২ বাংলাদেশের প্রাকৃতিক বৈচিত্র্য বিষয় সংশিষ্ট প্রশ্নের উত্তর লিখতে পারবে। </a:t>
            </a:r>
          </a:p>
        </p:txBody>
      </p:sp>
    </p:spTree>
    <p:extLst>
      <p:ext uri="{BB962C8B-B14F-4D97-AF65-F5344CB8AC3E}">
        <p14:creationId xmlns:p14="http://schemas.microsoft.com/office/powerpoint/2010/main" val="310950978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>
            <a:extLst>
              <a:ext uri="{FF2B5EF4-FFF2-40B4-BE49-F238E27FC236}">
                <a16:creationId xmlns:a16="http://schemas.microsoft.com/office/drawing/2014/main" id="{B483AFF1-C91F-4EF0-8E74-EE68C0DB929C}"/>
              </a:ext>
            </a:extLst>
          </p:cNvPr>
          <p:cNvSpPr txBox="1"/>
          <p:nvPr/>
        </p:nvSpPr>
        <p:spPr>
          <a:xfrm>
            <a:off x="3829369" y="391887"/>
            <a:ext cx="322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11F6F9-24CE-4377-84EB-640C029E6864}"/>
              </a:ext>
            </a:extLst>
          </p:cNvPr>
          <p:cNvSpPr/>
          <p:nvPr/>
        </p:nvSpPr>
        <p:spPr>
          <a:xfrm>
            <a:off x="4852912" y="1677458"/>
            <a:ext cx="126134" cy="5043714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0A8A03-E7CF-4BF4-B27F-2A28B35D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r="10762"/>
          <a:stretch/>
        </p:blipFill>
        <p:spPr>
          <a:xfrm>
            <a:off x="1480456" y="2315708"/>
            <a:ext cx="2975429" cy="298132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70AC5ADA-AD16-475C-B56B-75CA7F30DE4C}"/>
              </a:ext>
            </a:extLst>
          </p:cNvPr>
          <p:cNvSpPr txBox="1"/>
          <p:nvPr/>
        </p:nvSpPr>
        <p:spPr>
          <a:xfrm>
            <a:off x="4872138" y="1677458"/>
            <a:ext cx="7107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২রা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১৯১৭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শঙ্করপাশা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5AB710-8131-4F3B-994D-9D56B28E7B8B}"/>
              </a:ext>
            </a:extLst>
          </p:cNvPr>
          <p:cNvSpPr txBox="1"/>
          <p:nvPr/>
        </p:nvSpPr>
        <p:spPr>
          <a:xfrm>
            <a:off x="4852912" y="3011451"/>
            <a:ext cx="7107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পত্রিকার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BA42330-8626-40A1-A71C-670F5DB5D8F9}"/>
              </a:ext>
            </a:extLst>
          </p:cNvPr>
          <p:cNvSpPr txBox="1"/>
          <p:nvPr/>
        </p:nvSpPr>
        <p:spPr>
          <a:xfrm>
            <a:off x="4852912" y="4219815"/>
            <a:ext cx="7107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টাপুর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ও ‘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শিশুতোষ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0A13EA9-FFC7-4A02-BD82-49D37F8CA9FF}"/>
              </a:ext>
            </a:extLst>
          </p:cNvPr>
          <p:cNvSpPr txBox="1"/>
          <p:nvPr/>
        </p:nvSpPr>
        <p:spPr>
          <a:xfrm>
            <a:off x="4715126" y="5334622"/>
            <a:ext cx="710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১৯৮৫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287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777FCD-EDCF-4950-A517-B489F65899F6}"/>
              </a:ext>
            </a:extLst>
          </p:cNvPr>
          <p:cNvSpPr/>
          <p:nvPr/>
        </p:nvSpPr>
        <p:spPr>
          <a:xfrm>
            <a:off x="931553" y="2526343"/>
            <a:ext cx="9887813" cy="659218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454C14-1A51-4F6D-BBC0-2402DBECF6FE}"/>
              </a:ext>
            </a:extLst>
          </p:cNvPr>
          <p:cNvGrpSpPr/>
          <p:nvPr/>
        </p:nvGrpSpPr>
        <p:grpSpPr>
          <a:xfrm>
            <a:off x="4674653" y="569561"/>
            <a:ext cx="1878048" cy="1695659"/>
            <a:chOff x="524105" y="2133600"/>
            <a:chExt cx="1878048" cy="1695659"/>
          </a:xfrm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94515DFF-D623-40ED-A255-A81E48443B55}"/>
                </a:ext>
              </a:extLst>
            </p:cNvPr>
            <p:cNvSpPr/>
            <p:nvPr/>
          </p:nvSpPr>
          <p:spPr>
            <a:xfrm>
              <a:off x="524105" y="2133600"/>
              <a:ext cx="1878048" cy="1695659"/>
            </a:xfrm>
            <a:prstGeom prst="donut">
              <a:avLst>
                <a:gd name="adj" fmla="val 10699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725D37-FA20-471D-9044-3F1216D41DFF}"/>
                </a:ext>
              </a:extLst>
            </p:cNvPr>
            <p:cNvSpPr txBox="1"/>
            <p:nvPr/>
          </p:nvSpPr>
          <p:spPr>
            <a:xfrm>
              <a:off x="838478" y="2499985"/>
              <a:ext cx="1182953" cy="1006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7B24928-1A90-4B07-BE1A-79DA97F8C164}"/>
              </a:ext>
            </a:extLst>
          </p:cNvPr>
          <p:cNvSpPr/>
          <p:nvPr/>
        </p:nvSpPr>
        <p:spPr>
          <a:xfrm>
            <a:off x="931553" y="3429000"/>
            <a:ext cx="9887813" cy="659218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শিশুতোষ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B8597E-6AF2-445C-BC2D-A97B553072E4}"/>
              </a:ext>
            </a:extLst>
          </p:cNvPr>
          <p:cNvSpPr/>
          <p:nvPr/>
        </p:nvSpPr>
        <p:spPr>
          <a:xfrm>
            <a:off x="931553" y="4331657"/>
            <a:ext cx="9887813" cy="659218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02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-20200927-WA0000">
            <a:hlinkClick r:id="" action="ppaction://media"/>
            <a:extLst>
              <a:ext uri="{FF2B5EF4-FFF2-40B4-BE49-F238E27FC236}">
                <a16:creationId xmlns:a16="http://schemas.microsoft.com/office/drawing/2014/main" id="{30759435-5FF6-43E2-A7FD-3248AD176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8605" y="2645979"/>
            <a:ext cx="609600" cy="609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5E3DF3-AB43-49F5-93AF-EBA92E113D39}"/>
              </a:ext>
            </a:extLst>
          </p:cNvPr>
          <p:cNvGrpSpPr/>
          <p:nvPr/>
        </p:nvGrpSpPr>
        <p:grpSpPr>
          <a:xfrm>
            <a:off x="2184073" y="1179225"/>
            <a:ext cx="7823853" cy="4988281"/>
            <a:chOff x="2032929" y="1183766"/>
            <a:chExt cx="7823853" cy="49882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68207A-41D1-4EC5-9285-BA42730E2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929" y="1183766"/>
              <a:ext cx="3772426" cy="49536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9A5331-3B62-4E9A-8589-258CA1EB4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882" y="1200957"/>
              <a:ext cx="3762900" cy="497109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497050C-4C32-4525-9507-B48A0725CC45}"/>
                </a:ext>
              </a:extLst>
            </p:cNvPr>
            <p:cNvCxnSpPr/>
            <p:nvPr/>
          </p:nvCxnSpPr>
          <p:spPr>
            <a:xfrm>
              <a:off x="5924811" y="1415441"/>
              <a:ext cx="0" cy="44717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BDF976D-AB20-4EFB-83AC-A81101FB5C79}"/>
              </a:ext>
            </a:extLst>
          </p:cNvPr>
          <p:cNvGrpSpPr/>
          <p:nvPr/>
        </p:nvGrpSpPr>
        <p:grpSpPr>
          <a:xfrm>
            <a:off x="4479322" y="205050"/>
            <a:ext cx="2459417" cy="769441"/>
            <a:chOff x="5076497" y="205648"/>
            <a:chExt cx="2459417" cy="769441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16A82747-C02A-4EB8-B073-316387E51AAC}"/>
                </a:ext>
              </a:extLst>
            </p:cNvPr>
            <p:cNvSpPr/>
            <p:nvPr/>
          </p:nvSpPr>
          <p:spPr>
            <a:xfrm>
              <a:off x="5076497" y="283778"/>
              <a:ext cx="2459417" cy="614464"/>
            </a:xfrm>
            <a:prstGeom prst="flowChartTerminator">
              <a:avLst/>
            </a:prstGeom>
            <a:gradFill flip="none" rotWithShape="1"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D6D778-1F58-42BD-9268-5272F551E05A}"/>
                </a:ext>
              </a:extLst>
            </p:cNvPr>
            <p:cNvSpPr/>
            <p:nvPr/>
          </p:nvSpPr>
          <p:spPr>
            <a:xfrm>
              <a:off x="5088029" y="205648"/>
              <a:ext cx="24321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আদর্শ পাঠ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365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14CF9F5-C5BB-45FD-92BE-991C161C8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9"/>
          <a:stretch/>
        </p:blipFill>
        <p:spPr>
          <a:xfrm>
            <a:off x="3080197" y="1572409"/>
            <a:ext cx="5178468" cy="3460933"/>
          </a:xfrm>
          <a:prstGeom prst="roundRect">
            <a:avLst>
              <a:gd name="adj" fmla="val 1256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94FF59-A262-4639-A3A6-7E86F321885B}"/>
              </a:ext>
            </a:extLst>
          </p:cNvPr>
          <p:cNvSpPr/>
          <p:nvPr/>
        </p:nvSpPr>
        <p:spPr>
          <a:xfrm>
            <a:off x="4603531" y="441434"/>
            <a:ext cx="2585545" cy="8040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0068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577</Words>
  <Application>Microsoft Office PowerPoint</Application>
  <PresentationFormat>Widescreen</PresentationFormat>
  <Paragraphs>86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90</cp:revision>
  <dcterms:created xsi:type="dcterms:W3CDTF">2020-09-16T15:33:26Z</dcterms:created>
  <dcterms:modified xsi:type="dcterms:W3CDTF">2020-09-28T16:41:18Z</dcterms:modified>
</cp:coreProperties>
</file>