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4" r:id="rId9"/>
    <p:sldId id="268" r:id="rId10"/>
    <p:sldId id="266" r:id="rId11"/>
    <p:sldId id="267" r:id="rId12"/>
    <p:sldId id="265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52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pls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7775" y="800100"/>
            <a:ext cx="662940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Welcome to the presentation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zan\Downloads\school 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29475" cy="39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5181600" y="228600"/>
            <a:ext cx="3886200" cy="18288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8001000" cy="35394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text again and answer the following questions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went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first day at the new school?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did his father leave him?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did the teacher greet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which did he go to the new school.?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What did he notice after entering the school?</a:t>
            </a:r>
          </a:p>
        </p:txBody>
      </p:sp>
    </p:spTree>
    <p:extLst>
      <p:ext uri="{BB962C8B-B14F-4D97-AF65-F5344CB8AC3E}">
        <p14:creationId xmlns:p14="http://schemas.microsoft.com/office/powerpoint/2010/main" val="3841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Ribbon 2"/>
          <p:cNvSpPr/>
          <p:nvPr/>
        </p:nvSpPr>
        <p:spPr>
          <a:xfrm>
            <a:off x="904875" y="152400"/>
            <a:ext cx="7238999" cy="1524000"/>
          </a:xfrm>
          <a:prstGeom prst="ellipseRibbon">
            <a:avLst>
              <a:gd name="adj1" fmla="val 25000"/>
              <a:gd name="adj2" fmla="val 56435"/>
              <a:gd name="adj3" fmla="val 12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Group Work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16954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write down similar information about yourself.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3622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name is                         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                 years old.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have ------------------eyes, ------------------hair and I am ----------- , -------------- tall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good at  ---------------------and ----------------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hobbies are --------------------- and 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like to ----------------- and ---------------------------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really don’t like -------------------.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36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John Junior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2743200"/>
            <a:ext cx="69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99" y="3124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02386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62774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feet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733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inches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3673" y="4170015"/>
            <a:ext cx="29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Playing badminton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1698" y="4170015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Reciting poems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7074" y="457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024" y="487171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stories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9672" y="4890760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Eat fruits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535242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kind of oily 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choose the correct answer to each question from the alternatives given and write the corresponding number of the answers in your answer script.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reached school after fifteen minutes. Here ‘reached’ is similar to 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Got 	ii. Started		iii. Left	iv. Arrived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I found the students very friendly in my new class. Here ‘new’ means.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Additional	ii. Ancient	iii. Fresh	iv. Old</a:t>
            </a:r>
          </a:p>
        </p:txBody>
      </p:sp>
      <p:sp>
        <p:nvSpPr>
          <p:cNvPr id="6" name="Cloud 5"/>
          <p:cNvSpPr/>
          <p:nvPr/>
        </p:nvSpPr>
        <p:spPr>
          <a:xfrm>
            <a:off x="6400800" y="212616"/>
            <a:ext cx="2533650" cy="2057400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3" name="Donut 2"/>
          <p:cNvSpPr/>
          <p:nvPr/>
        </p:nvSpPr>
        <p:spPr>
          <a:xfrm>
            <a:off x="6934200" y="39624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05400" y="51816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75" y="3810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I walked into my classroom and found a seat. Which of the following words is not a synonym of the word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‘Classroom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’?</a:t>
            </a:r>
          </a:p>
          <a:p>
            <a:pPr marL="514350" indent="-5143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School room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ii. Class presence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Lecture theater	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lecture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hall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I walked into my classroom and found a seat. The word ‘walk’ means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Go on foot	ii. Run		iii. Jump	iv. Step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After sometime a teacher came and warmly greeted us. What does ‘greet’ mean?</a:t>
            </a:r>
          </a:p>
          <a:p>
            <a:pPr marL="400050" indent="-4000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Leave	ii. Farewell	iii. Defect	iv. Welcome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his father went to school</a:t>
            </a:r>
          </a:p>
          <a:p>
            <a:pPr marL="400050" indent="-400050"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foot	ii. By bus	iii.by rickshaw	iv. By train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 His teacher behaved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Cruelly	ii. Hardly	iii. Roughly	iv. cordially</a:t>
            </a:r>
          </a:p>
          <a:p>
            <a:pPr marL="400050" indent="-400050">
              <a:buAutoNum type="roman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4552950" y="15240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838200" y="3033147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324600" y="4064511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552950" y="4784214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324600" y="55626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33575" y="1143000"/>
            <a:ext cx="4953000" cy="13716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1125" y="3135332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write a paragraph on how you felt on your first day at school and why you felt so.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Multidocument 2"/>
          <p:cNvSpPr/>
          <p:nvPr/>
        </p:nvSpPr>
        <p:spPr>
          <a:xfrm>
            <a:off x="1524000" y="685800"/>
            <a:ext cx="5029200" cy="2514600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Thanks to all</a:t>
            </a:r>
            <a:endParaRPr lang="en-US" sz="6000" dirty="0"/>
          </a:p>
        </p:txBody>
      </p:sp>
      <p:sp>
        <p:nvSpPr>
          <p:cNvPr id="4" name="Horizontal Scroll 3"/>
          <p:cNvSpPr/>
          <p:nvPr/>
        </p:nvSpPr>
        <p:spPr>
          <a:xfrm>
            <a:off x="1066800" y="5181600"/>
            <a:ext cx="7391400" cy="9525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See you again in the next class.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6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1295400" y="533400"/>
            <a:ext cx="6400800" cy="914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3657600" cy="2862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Mizanur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B.A.(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.), M.A. in English, B.Ed.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Police Lines School and College,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mizanplsc@gmail.com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 Phone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01737979719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1075" y="3276600"/>
            <a:ext cx="3733800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Paper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Lesson: One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Title: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Going to a new school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Duration: 40 minutes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28/09/2020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8300"/>
            <a:ext cx="1524000" cy="1600200"/>
          </a:xfrm>
          <a:prstGeom prst="rect">
            <a:avLst/>
          </a:prstGeom>
        </p:spPr>
      </p:pic>
      <p:pic>
        <p:nvPicPr>
          <p:cNvPr id="1026" name="Picture 2" descr="Class 6 – Saju Acade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747315"/>
            <a:ext cx="1143000" cy="1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392668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20880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</a:p>
        </p:txBody>
      </p:sp>
      <p:pic>
        <p:nvPicPr>
          <p:cNvPr id="5" name="Picture 2" descr="C:\Users\Mizan\Downloads\school 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82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cademicians, Activists Urge PM Modi To Safeguard Child Rights During And  After COVID-19 Pande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Academicians, Activists Urge PM Modi To Safeguard Child Rights During And  After COVID-19 Pandem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Callout 3"/>
          <p:cNvSpPr/>
          <p:nvPr/>
        </p:nvSpPr>
        <p:spPr>
          <a:xfrm>
            <a:off x="914400" y="533400"/>
            <a:ext cx="7315200" cy="2219325"/>
          </a:xfrm>
          <a:prstGeom prst="downArrowCallout">
            <a:avLst>
              <a:gd name="adj1" fmla="val 25000"/>
              <a:gd name="adj2" fmla="val 20625"/>
              <a:gd name="adj3" fmla="val 25000"/>
              <a:gd name="adj4" fmla="val 494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133475" y="2819399"/>
            <a:ext cx="6934200" cy="2419351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Going to a new school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1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981200"/>
            <a:ext cx="70866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the students will be able to: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 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answer of questions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and fill in the gaps.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on the first day experience of his/ her shcool.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956" y="304800"/>
            <a:ext cx="6027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Key words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3857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n-BD" sz="2800" dirty="0" smtClean="0">
                <a:latin typeface="Times New Roman" pitchFamily="18" charset="0"/>
              </a:rPr>
              <a:t>armly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229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adverb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429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2800" dirty="0" smtClean="0">
                <a:latin typeface="Times New Roman" pitchFamily="18" charset="0"/>
              </a:rPr>
              <a:t>yn. cordially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2800" dirty="0" smtClean="0">
                <a:latin typeface="Times New Roman" pitchFamily="18" charset="0"/>
              </a:rPr>
              <a:t>nt. harshly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" y="3352800"/>
            <a:ext cx="3808162" cy="13849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Meaning: receive </a:t>
            </a:r>
            <a:r>
              <a:rPr lang="en-US" sz="2800" dirty="0" smtClean="0">
                <a:latin typeface="Times New Roman" pitchFamily="18" charset="0"/>
              </a:rPr>
              <a:t>some one or somebody</a:t>
            </a:r>
            <a:r>
              <a:rPr lang="bn-BD" sz="2800" dirty="0" smtClean="0">
                <a:latin typeface="Times New Roman" pitchFamily="18" charset="0"/>
              </a:rPr>
              <a:t> very cordially or heartly.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0675" y="4876800"/>
            <a:ext cx="6279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Example: A teacher warmly greeted the students in the class.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zan\Downloads\W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02" y="1419701"/>
            <a:ext cx="3243005" cy="22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9575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Greet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425" y="95759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Verb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62125"/>
            <a:ext cx="364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S</a:t>
            </a:r>
            <a:r>
              <a:rPr lang="bn-BD" sz="2800" dirty="0" smtClean="0">
                <a:latin typeface="Times New Roman" pitchFamily="18" charset="0"/>
              </a:rPr>
              <a:t>yn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2800" dirty="0" smtClean="0">
                <a:latin typeface="Times New Roman" pitchFamily="18" charset="0"/>
              </a:rPr>
              <a:t>ddress, welcome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75" y="244825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2800" dirty="0" smtClean="0">
                <a:latin typeface="Times New Roman" pitchFamily="18" charset="0"/>
              </a:rPr>
              <a:t>nt. ignore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190071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Meaning: address or welcome some one or somebody.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</a:rPr>
              <a:t>Example: Tarun became very glad to see the warmly greeting of the teachr.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zan\Downloads\gr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3657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534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the text.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first day at the new school was interesting. I was going to school with my father in a rickshaw. We reached school after fifteen minutes. My father said goodbye and left me at the school gate. I went in and found that everyone had gone to class. I walked into my classroom and found a seat. After sometime a teacher came and warmly greeted us. I found the students very friendly in my new class.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zan\Downloads\friend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67200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Class Presentation\My Class\Boarders\Frame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10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-Point Star 4"/>
          <p:cNvSpPr/>
          <p:nvPr/>
        </p:nvSpPr>
        <p:spPr>
          <a:xfrm>
            <a:off x="5791200" y="114300"/>
            <a:ext cx="3124200" cy="16764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Match a word from Column A with a word (or words) from column B that has (or have) similar meaning.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6922"/>
              </p:ext>
            </p:extLst>
          </p:nvPr>
        </p:nvGraphicFramePr>
        <p:xfrm>
          <a:off x="1257300" y="29718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interesting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frightened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happy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excited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warmly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lovingly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amusing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afraid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glad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thrilled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429000" y="3733800"/>
            <a:ext cx="1828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4267200"/>
            <a:ext cx="2057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95625" y="4648200"/>
            <a:ext cx="2466975" cy="40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5057775"/>
            <a:ext cx="21336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00400" y="3733800"/>
            <a:ext cx="2133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582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Mizan</cp:lastModifiedBy>
  <cp:revision>41</cp:revision>
  <dcterms:created xsi:type="dcterms:W3CDTF">2006-08-16T00:00:00Z</dcterms:created>
  <dcterms:modified xsi:type="dcterms:W3CDTF">2020-09-28T11:22:15Z</dcterms:modified>
</cp:coreProperties>
</file>