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67" r:id="rId6"/>
    <p:sldId id="265" r:id="rId7"/>
    <p:sldId id="259" r:id="rId8"/>
    <p:sldId id="260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3C0"/>
    <a:srgbClr val="CC0066"/>
    <a:srgbClr val="0070C4"/>
    <a:srgbClr val="3378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68" autoAdjust="0"/>
  </p:normalViewPr>
  <p:slideViewPr>
    <p:cSldViewPr snapToGrid="0">
      <p:cViewPr varScale="1">
        <p:scale>
          <a:sx n="100" d="100"/>
          <a:sy n="100" d="100"/>
        </p:scale>
        <p:origin x="-7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6CB26-ACA2-4019-A5B3-DB426229DDAD}" type="doc">
      <dgm:prSet loTypeId="urn:microsoft.com/office/officeart/2005/8/layout/vList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0233DE-DE84-4E1B-A19F-57AC92C38132}">
      <dgm:prSet phldrT="[Text]"/>
      <dgm:spPr/>
      <dgm:t>
        <a:bodyPr/>
        <a:lstStyle/>
        <a:p>
          <a:endParaRPr lang="en-US" sz="2000" dirty="0"/>
        </a:p>
      </dgm:t>
    </dgm:pt>
    <dgm:pt modelId="{812CAE00-B004-420B-A46B-518A41AE3CDD}" type="parTrans" cxnId="{CA99349E-D3C8-43EA-9559-AA4580CDD893}">
      <dgm:prSet/>
      <dgm:spPr/>
      <dgm:t>
        <a:bodyPr/>
        <a:lstStyle/>
        <a:p>
          <a:endParaRPr lang="en-US"/>
        </a:p>
      </dgm:t>
    </dgm:pt>
    <dgm:pt modelId="{FEDC884D-0A88-4CAF-9C0B-B1A2BC3A800C}" type="sibTrans" cxnId="{CA99349E-D3C8-43EA-9559-AA4580CDD893}">
      <dgm:prSet/>
      <dgm:spPr/>
      <dgm:t>
        <a:bodyPr/>
        <a:lstStyle/>
        <a:p>
          <a:endParaRPr lang="en-US"/>
        </a:p>
      </dgm:t>
    </dgm:pt>
    <dgm:pt modelId="{33D4DE57-DA17-48C8-A8BF-D01F2C5B7ED6}">
      <dgm:prSet phldrT="[Text]" custT="1"/>
      <dgm:spPr/>
      <dgm:t>
        <a:bodyPr/>
        <a:lstStyle/>
        <a:p>
          <a:r>
            <a:rPr lang="en-US" sz="5400" dirty="0" err="1" smtClean="0">
              <a:solidFill>
                <a:schemeClr val="tx1"/>
              </a:solidFill>
            </a:rPr>
            <a:t>সমাজকর্মের</a:t>
          </a:r>
          <a:r>
            <a:rPr lang="en-US" sz="5400" dirty="0" smtClean="0">
              <a:solidFill>
                <a:schemeClr val="tx1"/>
              </a:solidFill>
            </a:rPr>
            <a:t> </a:t>
          </a:r>
          <a:r>
            <a:rPr lang="en-US" sz="5400" dirty="0" err="1" smtClean="0">
              <a:solidFill>
                <a:schemeClr val="tx1"/>
              </a:solidFill>
            </a:rPr>
            <a:t>সংজ্ঞা</a:t>
          </a:r>
          <a:endParaRPr lang="en-US" sz="5400" dirty="0">
            <a:solidFill>
              <a:schemeClr val="tx1"/>
            </a:solidFill>
          </a:endParaRPr>
        </a:p>
      </dgm:t>
    </dgm:pt>
    <dgm:pt modelId="{C1E5EC86-3E39-4F32-8D5C-24ED808749D8}" type="parTrans" cxnId="{96CB5204-8F11-4516-B984-B6769EB56829}">
      <dgm:prSet/>
      <dgm:spPr/>
      <dgm:t>
        <a:bodyPr/>
        <a:lstStyle/>
        <a:p>
          <a:endParaRPr lang="en-US"/>
        </a:p>
      </dgm:t>
    </dgm:pt>
    <dgm:pt modelId="{F24FBC17-911E-41BC-B73B-AA91E806CC02}" type="sibTrans" cxnId="{96CB5204-8F11-4516-B984-B6769EB56829}">
      <dgm:prSet/>
      <dgm:spPr/>
      <dgm:t>
        <a:bodyPr/>
        <a:lstStyle/>
        <a:p>
          <a:endParaRPr lang="en-US"/>
        </a:p>
      </dgm:t>
    </dgm:pt>
    <dgm:pt modelId="{5E5DB218-2385-4033-8C98-877B21CA1D51}">
      <dgm:prSet phldrT="[Text]"/>
      <dgm:spPr/>
      <dgm:t>
        <a:bodyPr/>
        <a:lstStyle/>
        <a:p>
          <a:endParaRPr lang="en-US" sz="1600" dirty="0"/>
        </a:p>
      </dgm:t>
    </dgm:pt>
    <dgm:pt modelId="{45D3557E-2735-4E77-9E32-14504C2BC22E}" type="parTrans" cxnId="{4C9828F4-574C-4406-8F0D-732CB4A71CF6}">
      <dgm:prSet/>
      <dgm:spPr/>
      <dgm:t>
        <a:bodyPr/>
        <a:lstStyle/>
        <a:p>
          <a:endParaRPr lang="en-US"/>
        </a:p>
      </dgm:t>
    </dgm:pt>
    <dgm:pt modelId="{16511BBE-68C1-469C-B75A-BB88BA70F5E0}" type="sibTrans" cxnId="{4C9828F4-574C-4406-8F0D-732CB4A71CF6}">
      <dgm:prSet/>
      <dgm:spPr/>
      <dgm:t>
        <a:bodyPr/>
        <a:lstStyle/>
        <a:p>
          <a:endParaRPr lang="en-US"/>
        </a:p>
      </dgm:t>
    </dgm:pt>
    <dgm:pt modelId="{B91A8A37-3493-4048-9908-0AB4F289D162}">
      <dgm:prSet phldrT="[Text]"/>
      <dgm:spPr/>
      <dgm:t>
        <a:bodyPr/>
        <a:lstStyle/>
        <a:p>
          <a:r>
            <a:rPr lang="en-US" dirty="0" err="1" smtClean="0"/>
            <a:t>সমাজকর্মের</a:t>
          </a:r>
          <a:r>
            <a:rPr lang="en-US" dirty="0" smtClean="0"/>
            <a:t> </a:t>
          </a:r>
          <a:r>
            <a:rPr lang="en-US" dirty="0" err="1" smtClean="0"/>
            <a:t>ধারনায়</a:t>
          </a:r>
          <a:r>
            <a:rPr lang="en-US" dirty="0" smtClean="0"/>
            <a:t>, </a:t>
          </a:r>
          <a:r>
            <a:rPr lang="en-US" dirty="0" err="1" smtClean="0"/>
            <a:t>ওয়াল্টার</a:t>
          </a:r>
          <a:r>
            <a:rPr lang="en-US" dirty="0" smtClean="0"/>
            <a:t> </a:t>
          </a:r>
          <a:r>
            <a:rPr lang="en-US" dirty="0" err="1" smtClean="0"/>
            <a:t>আর্থার</a:t>
          </a:r>
          <a:r>
            <a:rPr lang="en-US" dirty="0" smtClean="0"/>
            <a:t> </a:t>
          </a:r>
          <a:r>
            <a:rPr lang="en-US" dirty="0" err="1" smtClean="0"/>
            <a:t>ফ্রিডল্যান্ডার</a:t>
          </a:r>
          <a:r>
            <a:rPr lang="en-US" dirty="0" smtClean="0"/>
            <a:t>  </a:t>
          </a:r>
          <a:r>
            <a:rPr lang="en-US" dirty="0" err="1" smtClean="0"/>
            <a:t>বলেন</a:t>
          </a:r>
          <a:r>
            <a:rPr lang="en-US" dirty="0" smtClean="0"/>
            <a:t>,” </a:t>
          </a:r>
          <a:r>
            <a:rPr lang="en-US" dirty="0" err="1" smtClean="0"/>
            <a:t>সমাজকর্ম</a:t>
          </a:r>
          <a:r>
            <a:rPr lang="en-US" dirty="0" smtClean="0"/>
            <a:t> </a:t>
          </a:r>
          <a:r>
            <a:rPr lang="en-US" dirty="0" err="1" smtClean="0"/>
            <a:t>বৈজ্ঞানিক</a:t>
          </a:r>
          <a:r>
            <a:rPr lang="en-US" dirty="0" smtClean="0"/>
            <a:t> </a:t>
          </a:r>
          <a:r>
            <a:rPr lang="en-US" dirty="0" err="1" smtClean="0"/>
            <a:t>জ্ঞান</a:t>
          </a:r>
          <a:r>
            <a:rPr lang="en-US" dirty="0" smtClean="0"/>
            <a:t> ও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সম্পর্কবিষয়ক</a:t>
          </a:r>
          <a:r>
            <a:rPr lang="en-US" dirty="0" smtClean="0"/>
            <a:t> </a:t>
          </a:r>
          <a:r>
            <a:rPr lang="en-US" dirty="0" err="1" smtClean="0"/>
            <a:t>দক্ষতা</a:t>
          </a:r>
          <a:r>
            <a:rPr lang="en-US" dirty="0" smtClean="0"/>
            <a:t> </a:t>
          </a:r>
          <a:r>
            <a:rPr lang="en-US" dirty="0" err="1" smtClean="0"/>
            <a:t>সম্পন্ন</a:t>
          </a:r>
          <a:r>
            <a:rPr lang="en-US" dirty="0" smtClean="0"/>
            <a:t> </a:t>
          </a:r>
          <a:r>
            <a:rPr lang="en-US" dirty="0" err="1" smtClean="0"/>
            <a:t>এমন</a:t>
          </a:r>
          <a:r>
            <a:rPr lang="en-US" dirty="0" smtClean="0"/>
            <a:t> </a:t>
          </a:r>
          <a:r>
            <a:rPr lang="en-US" dirty="0" err="1" smtClean="0"/>
            <a:t>এক</a:t>
          </a:r>
          <a:r>
            <a:rPr lang="en-US" dirty="0" smtClean="0"/>
            <a:t> </a:t>
          </a:r>
          <a:r>
            <a:rPr lang="en-US" dirty="0" err="1" smtClean="0"/>
            <a:t>পেশাদার</a:t>
          </a:r>
          <a:r>
            <a:rPr lang="en-US" dirty="0" smtClean="0"/>
            <a:t> </a:t>
          </a:r>
          <a:r>
            <a:rPr lang="en-US" dirty="0" err="1" smtClean="0"/>
            <a:t>সেবাকর্ম</a:t>
          </a:r>
          <a:r>
            <a:rPr lang="en-US" dirty="0" smtClean="0"/>
            <a:t> ,</a:t>
          </a:r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ব্যক্তিকে</a:t>
          </a:r>
          <a:r>
            <a:rPr lang="en-US" dirty="0" smtClean="0"/>
            <a:t> </a:t>
          </a:r>
          <a:r>
            <a:rPr lang="en-US" dirty="0" err="1" smtClean="0"/>
            <a:t>একক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দলীয়ভাবে</a:t>
          </a:r>
          <a:r>
            <a:rPr lang="en-US" dirty="0" smtClean="0"/>
            <a:t>  </a:t>
          </a:r>
          <a:r>
            <a:rPr lang="en-US" dirty="0" err="1" smtClean="0"/>
            <a:t>ব্যক্তিগত</a:t>
          </a:r>
          <a:r>
            <a:rPr lang="en-US" dirty="0" smtClean="0"/>
            <a:t> ও </a:t>
          </a:r>
          <a:r>
            <a:rPr lang="en-US" dirty="0" err="1" smtClean="0"/>
            <a:t>সামাজিক</a:t>
          </a:r>
          <a:r>
            <a:rPr lang="en-US" dirty="0" smtClean="0"/>
            <a:t> </a:t>
          </a:r>
          <a:r>
            <a:rPr lang="en-US" dirty="0" err="1" smtClean="0"/>
            <a:t>সন্তষ্টি</a:t>
          </a:r>
          <a:r>
            <a:rPr lang="en-US" dirty="0" smtClean="0"/>
            <a:t> </a:t>
          </a:r>
          <a:r>
            <a:rPr lang="en-US" dirty="0" err="1" smtClean="0"/>
            <a:t>এবং</a:t>
          </a:r>
          <a:r>
            <a:rPr lang="en-US" dirty="0" smtClean="0"/>
            <a:t> </a:t>
          </a:r>
          <a:r>
            <a:rPr lang="en-US" dirty="0" err="1" smtClean="0"/>
            <a:t>স্বাধীনতা</a:t>
          </a:r>
          <a:r>
            <a:rPr lang="en-US" dirty="0" smtClean="0"/>
            <a:t> </a:t>
          </a:r>
          <a:r>
            <a:rPr lang="en-US" dirty="0" err="1" smtClean="0"/>
            <a:t>লাভে</a:t>
          </a:r>
          <a:r>
            <a:rPr lang="en-US" dirty="0" smtClean="0"/>
            <a:t> </a:t>
          </a:r>
          <a:r>
            <a:rPr lang="en-US" dirty="0" err="1" smtClean="0"/>
            <a:t>সহায়তা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।”‍‌‌‌‌‌‌‌</a:t>
          </a:r>
          <a:endParaRPr lang="en-US" dirty="0"/>
        </a:p>
      </dgm:t>
    </dgm:pt>
    <dgm:pt modelId="{3516400B-4828-452E-B720-66D5918220EC}" type="sibTrans" cxnId="{F9C909E6-FDD5-424A-976C-68D76E5F5A4E}">
      <dgm:prSet/>
      <dgm:spPr/>
      <dgm:t>
        <a:bodyPr/>
        <a:lstStyle/>
        <a:p>
          <a:endParaRPr lang="en-US"/>
        </a:p>
      </dgm:t>
    </dgm:pt>
    <dgm:pt modelId="{895FCDD0-D082-44DD-BCEA-361CB04C5493}" type="parTrans" cxnId="{F9C909E6-FDD5-424A-976C-68D76E5F5A4E}">
      <dgm:prSet/>
      <dgm:spPr/>
      <dgm:t>
        <a:bodyPr/>
        <a:lstStyle/>
        <a:p>
          <a:endParaRPr lang="en-US"/>
        </a:p>
      </dgm:t>
    </dgm:pt>
    <dgm:pt modelId="{C469C0FD-A91A-4E02-8892-2B5E3F35C0B0}">
      <dgm:prSet phldrT="[Text]" custT="1"/>
      <dgm:spPr/>
      <dgm:t>
        <a:bodyPr/>
        <a:lstStyle/>
        <a:p>
          <a:r>
            <a:rPr lang="en-US" sz="1600" dirty="0" smtClean="0"/>
            <a:t> </a:t>
          </a:r>
          <a:endParaRPr lang="en-US" sz="1600" dirty="0"/>
        </a:p>
      </dgm:t>
    </dgm:pt>
    <dgm:pt modelId="{D4155239-EA52-4FEF-B518-64F0F5A5412D}">
      <dgm:prSet phldrT="[Text]" custT="1"/>
      <dgm:spPr/>
      <dgm:t>
        <a:bodyPr/>
        <a:lstStyle/>
        <a:p>
          <a:r>
            <a:rPr lang="en-US" sz="1600" dirty="0" err="1" smtClean="0"/>
            <a:t>সমাজকর্ম</a:t>
          </a:r>
          <a:r>
            <a:rPr lang="en-US" sz="1600" dirty="0" smtClean="0"/>
            <a:t> </a:t>
          </a:r>
          <a:r>
            <a:rPr lang="en-US" sz="1600" dirty="0" err="1" smtClean="0"/>
            <a:t>সম্পর্কে</a:t>
          </a:r>
          <a:r>
            <a:rPr lang="en-US" sz="1600" dirty="0" smtClean="0"/>
            <a:t> </a:t>
          </a:r>
          <a:r>
            <a:rPr lang="en-US" sz="1600" dirty="0" err="1" smtClean="0"/>
            <a:t>বলেন,”সমাজকর্ম</a:t>
          </a:r>
          <a:r>
            <a:rPr lang="en-US" sz="1600" dirty="0" smtClean="0"/>
            <a:t> </a:t>
          </a:r>
          <a:r>
            <a:rPr lang="en-US" sz="1600" dirty="0" err="1" smtClean="0"/>
            <a:t>এমন</a:t>
          </a:r>
          <a:r>
            <a:rPr lang="en-US" sz="1600" dirty="0" smtClean="0"/>
            <a:t> </a:t>
          </a:r>
          <a:r>
            <a:rPr lang="en-US" sz="1600" dirty="0" err="1" smtClean="0"/>
            <a:t>একটি</a:t>
          </a:r>
          <a:r>
            <a:rPr lang="en-US" sz="1600" dirty="0" smtClean="0"/>
            <a:t> </a:t>
          </a:r>
          <a:r>
            <a:rPr lang="en-US" sz="1600" dirty="0" err="1" smtClean="0"/>
            <a:t>বিষয়</a:t>
          </a:r>
          <a:r>
            <a:rPr lang="en-US" sz="1600" dirty="0" smtClean="0"/>
            <a:t> </a:t>
          </a:r>
          <a:r>
            <a:rPr lang="en-US" sz="1600" dirty="0" err="1" smtClean="0"/>
            <a:t>যা</a:t>
          </a:r>
          <a:endParaRPr lang="en-US" sz="1600" dirty="0"/>
        </a:p>
      </dgm:t>
    </dgm:pt>
    <dgm:pt modelId="{9D159D49-E9AF-4D4D-9D2C-9123B76A5CB9}">
      <dgm:prSet phldrT="[Text]"/>
      <dgm:spPr/>
      <dgm:t>
        <a:bodyPr/>
        <a:lstStyle/>
        <a:p>
          <a:r>
            <a:rPr lang="en-US" sz="1900" dirty="0" err="1" smtClean="0"/>
            <a:t>আরমান্ডো</a:t>
          </a:r>
          <a:r>
            <a:rPr lang="en-US" sz="1900" dirty="0" smtClean="0"/>
            <a:t> </a:t>
          </a:r>
          <a:r>
            <a:rPr lang="en-US" sz="1900" dirty="0" err="1" smtClean="0"/>
            <a:t>মরেলস</a:t>
          </a:r>
          <a:r>
            <a:rPr lang="en-US" sz="1900" dirty="0" smtClean="0"/>
            <a:t> </a:t>
          </a:r>
          <a:r>
            <a:rPr lang="en-US" sz="1900" dirty="0" err="1" smtClean="0"/>
            <a:t>এবংব্রাডফোর্ড</a:t>
          </a:r>
          <a:r>
            <a:rPr lang="en-US" sz="1900" dirty="0" smtClean="0"/>
            <a:t> </a:t>
          </a:r>
          <a:r>
            <a:rPr lang="en-US" sz="1900" dirty="0" err="1" smtClean="0"/>
            <a:t>ডব্লিউ</a:t>
          </a:r>
          <a:r>
            <a:rPr lang="en-US" sz="1900" dirty="0" smtClean="0"/>
            <a:t> </a:t>
          </a:r>
          <a:r>
            <a:rPr lang="en-US" sz="1900" dirty="0" err="1" smtClean="0"/>
            <a:t>শেফর</a:t>
          </a:r>
          <a:endParaRPr lang="en-US" sz="1900" dirty="0"/>
        </a:p>
      </dgm:t>
    </dgm:pt>
    <dgm:pt modelId="{6178DE06-E910-4DDC-ACB1-FACF9F5C0524}" type="sibTrans" cxnId="{063880ED-D4B3-41B6-8312-16E5294D5D49}">
      <dgm:prSet/>
      <dgm:spPr/>
      <dgm:t>
        <a:bodyPr/>
        <a:lstStyle/>
        <a:p>
          <a:endParaRPr lang="en-US"/>
        </a:p>
      </dgm:t>
    </dgm:pt>
    <dgm:pt modelId="{A9BA71DF-DA1E-47B1-8B19-CCCD345FBFC0}" type="parTrans" cxnId="{063880ED-D4B3-41B6-8312-16E5294D5D49}">
      <dgm:prSet/>
      <dgm:spPr/>
      <dgm:t>
        <a:bodyPr/>
        <a:lstStyle/>
        <a:p>
          <a:endParaRPr lang="en-US"/>
        </a:p>
      </dgm:t>
    </dgm:pt>
    <dgm:pt modelId="{401CF5BB-36EC-489A-B61D-48A67C1C9120}" type="sibTrans" cxnId="{A4EC64F1-4BAD-4897-94FF-721088B6D74A}">
      <dgm:prSet/>
      <dgm:spPr/>
      <dgm:t>
        <a:bodyPr/>
        <a:lstStyle/>
        <a:p>
          <a:endParaRPr lang="en-US"/>
        </a:p>
      </dgm:t>
    </dgm:pt>
    <dgm:pt modelId="{B0F3506F-1B82-4E04-98CA-8AE2FF132AA9}" type="parTrans" cxnId="{A4EC64F1-4BAD-4897-94FF-721088B6D74A}">
      <dgm:prSet/>
      <dgm:spPr/>
      <dgm:t>
        <a:bodyPr/>
        <a:lstStyle/>
        <a:p>
          <a:endParaRPr lang="en-US"/>
        </a:p>
      </dgm:t>
    </dgm:pt>
    <dgm:pt modelId="{FC251278-98FC-4EEB-A78E-4274F403A4B3}" type="sibTrans" cxnId="{6BD3FAFC-E40F-4AC7-B9F3-B87EF679029D}">
      <dgm:prSet/>
      <dgm:spPr/>
      <dgm:t>
        <a:bodyPr/>
        <a:lstStyle/>
        <a:p>
          <a:endParaRPr lang="en-US"/>
        </a:p>
      </dgm:t>
    </dgm:pt>
    <dgm:pt modelId="{44DA31C6-9893-4117-AE58-289A90BB50B3}" type="parTrans" cxnId="{6BD3FAFC-E40F-4AC7-B9F3-B87EF679029D}">
      <dgm:prSet/>
      <dgm:spPr/>
      <dgm:t>
        <a:bodyPr/>
        <a:lstStyle/>
        <a:p>
          <a:endParaRPr lang="en-US"/>
        </a:p>
      </dgm:t>
    </dgm:pt>
    <dgm:pt modelId="{637263CB-2DFF-47A2-87B2-B4582F7DF851}">
      <dgm:prSet phldrT="[Text]" custT="1"/>
      <dgm:spPr/>
      <dgm:t>
        <a:bodyPr/>
        <a:lstStyle/>
        <a:p>
          <a:r>
            <a:rPr lang="en-US" sz="1600" dirty="0" err="1" smtClean="0"/>
            <a:t>ক্রমবর্ধমান</a:t>
          </a:r>
          <a:r>
            <a:rPr lang="en-US" sz="1600" dirty="0" smtClean="0"/>
            <a:t> </a:t>
          </a:r>
          <a:r>
            <a:rPr lang="en-US" sz="1600" dirty="0" err="1" smtClean="0"/>
            <a:t>জটিল</a:t>
          </a:r>
          <a:r>
            <a:rPr lang="en-US" sz="1600" dirty="0" smtClean="0"/>
            <a:t> </a:t>
          </a:r>
          <a:r>
            <a:rPr lang="en-US" sz="1600" dirty="0" err="1" smtClean="0"/>
            <a:t>বিশ্বব্যবস্থায়</a:t>
          </a:r>
          <a:r>
            <a:rPr lang="en-US" sz="1600" dirty="0" smtClean="0"/>
            <a:t> </a:t>
          </a:r>
          <a:r>
            <a:rPr lang="en-US" sz="1600" dirty="0" err="1" smtClean="0"/>
            <a:t>সৃষ্ট</a:t>
          </a:r>
          <a:r>
            <a:rPr lang="en-US" sz="1600" dirty="0" smtClean="0"/>
            <a:t> </a:t>
          </a:r>
          <a:r>
            <a:rPr lang="en-US" sz="1600" dirty="0" err="1" smtClean="0"/>
            <a:t>প্রতিবন্ধকতা</a:t>
          </a:r>
          <a:r>
            <a:rPr lang="en-US" sz="1600" dirty="0" smtClean="0"/>
            <a:t> </a:t>
          </a:r>
          <a:r>
            <a:rPr lang="en-US" sz="1600" dirty="0" err="1" smtClean="0"/>
            <a:t>দূরীকরণে</a:t>
          </a:r>
          <a:r>
            <a:rPr lang="en-US" sz="1600" dirty="0" smtClean="0"/>
            <a:t> </a:t>
          </a:r>
          <a:endParaRPr lang="en-US" sz="1600" dirty="0"/>
        </a:p>
      </dgm:t>
    </dgm:pt>
    <dgm:pt modelId="{A8197904-BE63-40A0-8469-CC096BC10982}" type="parTrans" cxnId="{BA1B8047-4075-43C1-855A-D8D7159642A4}">
      <dgm:prSet/>
      <dgm:spPr/>
      <dgm:t>
        <a:bodyPr/>
        <a:lstStyle/>
        <a:p>
          <a:endParaRPr lang="en-US"/>
        </a:p>
      </dgm:t>
    </dgm:pt>
    <dgm:pt modelId="{C8343765-4B12-409B-A26F-A5D33CE9E25A}" type="sibTrans" cxnId="{BA1B8047-4075-43C1-855A-D8D7159642A4}">
      <dgm:prSet/>
      <dgm:spPr/>
      <dgm:t>
        <a:bodyPr/>
        <a:lstStyle/>
        <a:p>
          <a:endParaRPr lang="en-US"/>
        </a:p>
      </dgm:t>
    </dgm:pt>
    <dgm:pt modelId="{E27752EC-CEC2-4831-8885-BBBFE276DAC8}">
      <dgm:prSet phldrT="[Text]" custT="1"/>
      <dgm:spPr/>
      <dgm:t>
        <a:bodyPr/>
        <a:lstStyle/>
        <a:p>
          <a:r>
            <a:rPr lang="en-US" sz="1600" dirty="0" err="1" smtClean="0"/>
            <a:t>প্রচরিত</a:t>
          </a:r>
          <a:r>
            <a:rPr lang="en-US" sz="1600" dirty="0" smtClean="0"/>
            <a:t> </a:t>
          </a:r>
          <a:r>
            <a:rPr lang="en-US" sz="1600" dirty="0" err="1" smtClean="0"/>
            <a:t>কার্যকর</a:t>
          </a:r>
          <a:r>
            <a:rPr lang="en-US" sz="1600" dirty="0" smtClean="0"/>
            <a:t> </a:t>
          </a:r>
          <a:r>
            <a:rPr lang="en-US" sz="1600" dirty="0" err="1" smtClean="0"/>
            <a:t>আন্ত:ক্রিয়ার</a:t>
          </a:r>
          <a:r>
            <a:rPr lang="en-US" sz="1600" dirty="0" smtClean="0"/>
            <a:t> </a:t>
          </a:r>
          <a:r>
            <a:rPr lang="en-US" sz="1600" dirty="0" err="1" smtClean="0"/>
            <a:t>মাধ্য়মে</a:t>
          </a:r>
          <a:r>
            <a:rPr lang="en-US" sz="1600" dirty="0" smtClean="0"/>
            <a:t> </a:t>
          </a:r>
          <a:r>
            <a:rPr lang="en-US" sz="1600" dirty="0" err="1" smtClean="0"/>
            <a:t>পরিবার,বন্ধু,প্রতিবেশী</a:t>
          </a:r>
          <a:endParaRPr lang="en-US" sz="1600" dirty="0"/>
        </a:p>
      </dgm:t>
    </dgm:pt>
    <dgm:pt modelId="{3D020F9E-85B2-467B-BF89-C2EF6F298A5F}" type="parTrans" cxnId="{9E0BABD8-F2F8-4601-A83E-2D6A15B0B2FD}">
      <dgm:prSet/>
      <dgm:spPr/>
      <dgm:t>
        <a:bodyPr/>
        <a:lstStyle/>
        <a:p>
          <a:endParaRPr lang="en-US"/>
        </a:p>
      </dgm:t>
    </dgm:pt>
    <dgm:pt modelId="{4324E210-E29E-45A2-A865-ED8FFEA46A28}" type="sibTrans" cxnId="{9E0BABD8-F2F8-4601-A83E-2D6A15B0B2FD}">
      <dgm:prSet/>
      <dgm:spPr/>
      <dgm:t>
        <a:bodyPr/>
        <a:lstStyle/>
        <a:p>
          <a:endParaRPr lang="en-US"/>
        </a:p>
      </dgm:t>
    </dgm:pt>
    <dgm:pt modelId="{DA2A7029-8DFF-4184-90D9-7ED5D324F118}">
      <dgm:prSet phldrT="[Text]" custT="1"/>
      <dgm:spPr/>
      <dgm:t>
        <a:bodyPr/>
        <a:lstStyle/>
        <a:p>
          <a:r>
            <a:rPr lang="en-US" sz="1600" dirty="0" smtClean="0"/>
            <a:t> ও </a:t>
          </a:r>
          <a:r>
            <a:rPr lang="en-US" sz="1600" dirty="0" err="1" smtClean="0"/>
            <a:t>সামাজিক</a:t>
          </a:r>
          <a:r>
            <a:rPr lang="en-US" sz="1600" dirty="0" smtClean="0"/>
            <a:t> </a:t>
          </a:r>
          <a:r>
            <a:rPr lang="en-US" sz="1600" dirty="0" err="1" smtClean="0"/>
            <a:t>প্রতিষ্ঠানের</a:t>
          </a:r>
          <a:r>
            <a:rPr lang="en-US" sz="1600" dirty="0" smtClean="0"/>
            <a:t> </a:t>
          </a:r>
          <a:r>
            <a:rPr lang="en-US" sz="1600" dirty="0" err="1" smtClean="0"/>
            <a:t>চাহিদা</a:t>
          </a:r>
          <a:r>
            <a:rPr lang="en-US" sz="1600" dirty="0" smtClean="0"/>
            <a:t> </a:t>
          </a:r>
          <a:r>
            <a:rPr lang="en-US" sz="1600" dirty="0" err="1" smtClean="0"/>
            <a:t>পূরনে</a:t>
          </a:r>
          <a:r>
            <a:rPr lang="en-US" sz="1600" dirty="0" smtClean="0"/>
            <a:t> </a:t>
          </a:r>
          <a:r>
            <a:rPr lang="en-US" sz="1600" dirty="0" err="1" smtClean="0"/>
            <a:t>সচেষ্ট</a:t>
          </a:r>
          <a:r>
            <a:rPr lang="en-US" sz="1600" dirty="0" smtClean="0"/>
            <a:t> </a:t>
          </a:r>
          <a:r>
            <a:rPr lang="en-US" sz="1600" dirty="0" err="1" smtClean="0"/>
            <a:t>হয়</a:t>
          </a:r>
          <a:r>
            <a:rPr lang="en-US" sz="1600" dirty="0" smtClean="0"/>
            <a:t>।”</a:t>
          </a:r>
          <a:endParaRPr lang="en-US" sz="1600" dirty="0"/>
        </a:p>
      </dgm:t>
    </dgm:pt>
    <dgm:pt modelId="{CFD21112-981D-44C3-B6F7-2A42D07466F6}" type="parTrans" cxnId="{8BD0F73E-F497-42EB-B8C9-AE05E649051E}">
      <dgm:prSet/>
      <dgm:spPr/>
      <dgm:t>
        <a:bodyPr/>
        <a:lstStyle/>
        <a:p>
          <a:endParaRPr lang="en-US"/>
        </a:p>
      </dgm:t>
    </dgm:pt>
    <dgm:pt modelId="{20EC69D4-B862-4A4F-A8D3-6447E04E9E0E}" type="sibTrans" cxnId="{8BD0F73E-F497-42EB-B8C9-AE05E649051E}">
      <dgm:prSet/>
      <dgm:spPr/>
      <dgm:t>
        <a:bodyPr/>
        <a:lstStyle/>
        <a:p>
          <a:endParaRPr lang="en-US"/>
        </a:p>
      </dgm:t>
    </dgm:pt>
    <dgm:pt modelId="{B7FA1CC3-A913-4863-A794-3E668AC033BF}" type="pres">
      <dgm:prSet presAssocID="{A586CB26-ACA2-4019-A5B3-DB426229DD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79AA5-7A5D-456C-AC77-BB960BBAD436}" type="pres">
      <dgm:prSet presAssocID="{EA0233DE-DE84-4E1B-A19F-57AC92C38132}" presName="comp" presStyleCnt="0"/>
      <dgm:spPr/>
    </dgm:pt>
    <dgm:pt modelId="{6BF909A3-E7D6-44BA-85A5-5D57981E50CF}" type="pres">
      <dgm:prSet presAssocID="{EA0233DE-DE84-4E1B-A19F-57AC92C38132}" presName="box" presStyleLbl="node1" presStyleIdx="0" presStyleCnt="3"/>
      <dgm:spPr/>
      <dgm:t>
        <a:bodyPr/>
        <a:lstStyle/>
        <a:p>
          <a:endParaRPr lang="en-US"/>
        </a:p>
      </dgm:t>
    </dgm:pt>
    <dgm:pt modelId="{9D05BDA4-DCD3-498F-9059-01BD98595A52}" type="pres">
      <dgm:prSet presAssocID="{EA0233DE-DE84-4E1B-A19F-57AC92C3813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3E06F1-A6B9-4A83-A187-57FEA7B874CD}" type="pres">
      <dgm:prSet presAssocID="{EA0233DE-DE84-4E1B-A19F-57AC92C381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3835F-639E-4DB2-AFD7-0030EF371530}" type="pres">
      <dgm:prSet presAssocID="{FEDC884D-0A88-4CAF-9C0B-B1A2BC3A800C}" presName="spacer" presStyleCnt="0"/>
      <dgm:spPr/>
    </dgm:pt>
    <dgm:pt modelId="{0F4734ED-AD49-441F-A99E-A5C10D3B2E88}" type="pres">
      <dgm:prSet presAssocID="{B91A8A37-3493-4048-9908-0AB4F289D162}" presName="comp" presStyleCnt="0"/>
      <dgm:spPr/>
    </dgm:pt>
    <dgm:pt modelId="{73E7B2B4-9D30-4CC1-BE5A-89D7567551F9}" type="pres">
      <dgm:prSet presAssocID="{B91A8A37-3493-4048-9908-0AB4F289D162}" presName="box" presStyleLbl="node1" presStyleIdx="1" presStyleCnt="3"/>
      <dgm:spPr/>
      <dgm:t>
        <a:bodyPr/>
        <a:lstStyle/>
        <a:p>
          <a:endParaRPr lang="en-US"/>
        </a:p>
      </dgm:t>
    </dgm:pt>
    <dgm:pt modelId="{FFF0CD11-BC1D-4CEB-9D82-0F7D308A5A85}" type="pres">
      <dgm:prSet presAssocID="{B91A8A37-3493-4048-9908-0AB4F289D16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57B8BB-D619-43C0-ADDB-4862BAAF5C3B}" type="pres">
      <dgm:prSet presAssocID="{B91A8A37-3493-4048-9908-0AB4F289D16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37390-3A48-4B99-AFEF-FB4655014A39}" type="pres">
      <dgm:prSet presAssocID="{3516400B-4828-452E-B720-66D5918220EC}" presName="spacer" presStyleCnt="0"/>
      <dgm:spPr/>
    </dgm:pt>
    <dgm:pt modelId="{C117036E-A169-476D-BEBE-F40D13E5FBE2}" type="pres">
      <dgm:prSet presAssocID="{9D159D49-E9AF-4D4D-9D2C-9123B76A5CB9}" presName="comp" presStyleCnt="0"/>
      <dgm:spPr/>
    </dgm:pt>
    <dgm:pt modelId="{D8A8EF43-9BA3-4E8E-9C84-4794CEB33AD5}" type="pres">
      <dgm:prSet presAssocID="{9D159D49-E9AF-4D4D-9D2C-9123B76A5CB9}" presName="box" presStyleLbl="node1" presStyleIdx="2" presStyleCnt="3" custLinFactNeighborY="-5075"/>
      <dgm:spPr/>
      <dgm:t>
        <a:bodyPr/>
        <a:lstStyle/>
        <a:p>
          <a:endParaRPr lang="en-US"/>
        </a:p>
      </dgm:t>
    </dgm:pt>
    <dgm:pt modelId="{49C753DA-BB81-455A-AB63-2E5BC9E15569}" type="pres">
      <dgm:prSet presAssocID="{9D159D49-E9AF-4D4D-9D2C-9123B76A5CB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6153A5-7A1C-4B2E-9E02-0BCAF8C1AFBA}" type="pres">
      <dgm:prSet presAssocID="{9D159D49-E9AF-4D4D-9D2C-9123B76A5CB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5F7C7-1EFE-4CC0-82FB-9126708B15C0}" type="presOf" srcId="{A586CB26-ACA2-4019-A5B3-DB426229DDAD}" destId="{B7FA1CC3-A913-4863-A794-3E668AC033BF}" srcOrd="0" destOrd="0" presId="urn:microsoft.com/office/officeart/2005/8/layout/vList4"/>
    <dgm:cxn modelId="{8DC9B4F0-6FE6-4B2D-978B-F0D143FEDA9A}" type="presOf" srcId="{DA2A7029-8DFF-4184-90D9-7ED5D324F118}" destId="{496153A5-7A1C-4B2E-9E02-0BCAF8C1AFBA}" srcOrd="1" destOrd="4" presId="urn:microsoft.com/office/officeart/2005/8/layout/vList4"/>
    <dgm:cxn modelId="{8B59CB08-F9E1-4D2E-8BFE-9F1E2358812F}" type="presOf" srcId="{33D4DE57-DA17-48C8-A8BF-D01F2C5B7ED6}" destId="{693E06F1-A6B9-4A83-A187-57FEA7B874CD}" srcOrd="1" destOrd="1" presId="urn:microsoft.com/office/officeart/2005/8/layout/vList4"/>
    <dgm:cxn modelId="{3117D26B-67E9-4FA1-81D5-1E4B26D520C0}" type="presOf" srcId="{C469C0FD-A91A-4E02-8892-2B5E3F35C0B0}" destId="{496153A5-7A1C-4B2E-9E02-0BCAF8C1AFBA}" srcOrd="1" destOrd="5" presId="urn:microsoft.com/office/officeart/2005/8/layout/vList4"/>
    <dgm:cxn modelId="{4C9828F4-574C-4406-8F0D-732CB4A71CF6}" srcId="{EA0233DE-DE84-4E1B-A19F-57AC92C38132}" destId="{5E5DB218-2385-4033-8C98-877B21CA1D51}" srcOrd="1" destOrd="0" parTransId="{45D3557E-2735-4E77-9E32-14504C2BC22E}" sibTransId="{16511BBE-68C1-469C-B75A-BB88BA70F5E0}"/>
    <dgm:cxn modelId="{F0FDF8C9-D3EC-4227-981A-00E3244FEC46}" type="presOf" srcId="{33D4DE57-DA17-48C8-A8BF-D01F2C5B7ED6}" destId="{6BF909A3-E7D6-44BA-85A5-5D57981E50CF}" srcOrd="0" destOrd="1" presId="urn:microsoft.com/office/officeart/2005/8/layout/vList4"/>
    <dgm:cxn modelId="{4DD90661-9E31-4380-8DCB-28EC726C97FE}" type="presOf" srcId="{637263CB-2DFF-47A2-87B2-B4582F7DF851}" destId="{D8A8EF43-9BA3-4E8E-9C84-4794CEB33AD5}" srcOrd="0" destOrd="2" presId="urn:microsoft.com/office/officeart/2005/8/layout/vList4"/>
    <dgm:cxn modelId="{7E6F6B31-813A-40C2-AA1B-1BD28C003E36}" type="presOf" srcId="{DA2A7029-8DFF-4184-90D9-7ED5D324F118}" destId="{D8A8EF43-9BA3-4E8E-9C84-4794CEB33AD5}" srcOrd="0" destOrd="4" presId="urn:microsoft.com/office/officeart/2005/8/layout/vList4"/>
    <dgm:cxn modelId="{F9C909E6-FDD5-424A-976C-68D76E5F5A4E}" srcId="{A586CB26-ACA2-4019-A5B3-DB426229DDAD}" destId="{B91A8A37-3493-4048-9908-0AB4F289D162}" srcOrd="1" destOrd="0" parTransId="{895FCDD0-D082-44DD-BCEA-361CB04C5493}" sibTransId="{3516400B-4828-452E-B720-66D5918220EC}"/>
    <dgm:cxn modelId="{80BBBB41-E503-4A5F-B925-9E3DAA941435}" type="presOf" srcId="{EA0233DE-DE84-4E1B-A19F-57AC92C38132}" destId="{6BF909A3-E7D6-44BA-85A5-5D57981E50CF}" srcOrd="0" destOrd="0" presId="urn:microsoft.com/office/officeart/2005/8/layout/vList4"/>
    <dgm:cxn modelId="{75C93E34-95F1-420B-A4DF-4C004E3B1F9F}" type="presOf" srcId="{B91A8A37-3493-4048-9908-0AB4F289D162}" destId="{73E7B2B4-9D30-4CC1-BE5A-89D7567551F9}" srcOrd="0" destOrd="0" presId="urn:microsoft.com/office/officeart/2005/8/layout/vList4"/>
    <dgm:cxn modelId="{8BD0F73E-F497-42EB-B8C9-AE05E649051E}" srcId="{9D159D49-E9AF-4D4D-9D2C-9123B76A5CB9}" destId="{DA2A7029-8DFF-4184-90D9-7ED5D324F118}" srcOrd="3" destOrd="0" parTransId="{CFD21112-981D-44C3-B6F7-2A42D07466F6}" sibTransId="{20EC69D4-B862-4A4F-A8D3-6447E04E9E0E}"/>
    <dgm:cxn modelId="{A2A54574-6897-4C74-AC2F-407B731F48DA}" type="presOf" srcId="{E27752EC-CEC2-4831-8885-BBBFE276DAC8}" destId="{496153A5-7A1C-4B2E-9E02-0BCAF8C1AFBA}" srcOrd="1" destOrd="3" presId="urn:microsoft.com/office/officeart/2005/8/layout/vList4"/>
    <dgm:cxn modelId="{36DDE139-91A7-40D3-BA35-C5C8FF345442}" type="presOf" srcId="{D4155239-EA52-4FEF-B518-64F0F5A5412D}" destId="{496153A5-7A1C-4B2E-9E02-0BCAF8C1AFBA}" srcOrd="1" destOrd="1" presId="urn:microsoft.com/office/officeart/2005/8/layout/vList4"/>
    <dgm:cxn modelId="{BA1B8047-4075-43C1-855A-D8D7159642A4}" srcId="{9D159D49-E9AF-4D4D-9D2C-9123B76A5CB9}" destId="{637263CB-2DFF-47A2-87B2-B4582F7DF851}" srcOrd="1" destOrd="0" parTransId="{A8197904-BE63-40A0-8469-CC096BC10982}" sibTransId="{C8343765-4B12-409B-A26F-A5D33CE9E25A}"/>
    <dgm:cxn modelId="{0327FFF4-0560-4157-8DED-6635494C4681}" type="presOf" srcId="{9D159D49-E9AF-4D4D-9D2C-9123B76A5CB9}" destId="{496153A5-7A1C-4B2E-9E02-0BCAF8C1AFBA}" srcOrd="1" destOrd="0" presId="urn:microsoft.com/office/officeart/2005/8/layout/vList4"/>
    <dgm:cxn modelId="{9E0BABD8-F2F8-4601-A83E-2D6A15B0B2FD}" srcId="{9D159D49-E9AF-4D4D-9D2C-9123B76A5CB9}" destId="{E27752EC-CEC2-4831-8885-BBBFE276DAC8}" srcOrd="2" destOrd="0" parTransId="{3D020F9E-85B2-467B-BF89-C2EF6F298A5F}" sibTransId="{4324E210-E29E-45A2-A865-ED8FFEA46A28}"/>
    <dgm:cxn modelId="{6BD3FAFC-E40F-4AC7-B9F3-B87EF679029D}" srcId="{9D159D49-E9AF-4D4D-9D2C-9123B76A5CB9}" destId="{D4155239-EA52-4FEF-B518-64F0F5A5412D}" srcOrd="0" destOrd="0" parTransId="{44DA31C6-9893-4117-AE58-289A90BB50B3}" sibTransId="{FC251278-98FC-4EEB-A78E-4274F403A4B3}"/>
    <dgm:cxn modelId="{EE104521-262B-4CB2-962A-C4262F710C4B}" type="presOf" srcId="{5E5DB218-2385-4033-8C98-877B21CA1D51}" destId="{693E06F1-A6B9-4A83-A187-57FEA7B874CD}" srcOrd="1" destOrd="2" presId="urn:microsoft.com/office/officeart/2005/8/layout/vList4"/>
    <dgm:cxn modelId="{CA99349E-D3C8-43EA-9559-AA4580CDD893}" srcId="{A586CB26-ACA2-4019-A5B3-DB426229DDAD}" destId="{EA0233DE-DE84-4E1B-A19F-57AC92C38132}" srcOrd="0" destOrd="0" parTransId="{812CAE00-B004-420B-A46B-518A41AE3CDD}" sibTransId="{FEDC884D-0A88-4CAF-9C0B-B1A2BC3A800C}"/>
    <dgm:cxn modelId="{F3452778-21EA-4C80-85C7-8C1C7F539723}" type="presOf" srcId="{EA0233DE-DE84-4E1B-A19F-57AC92C38132}" destId="{693E06F1-A6B9-4A83-A187-57FEA7B874CD}" srcOrd="1" destOrd="0" presId="urn:microsoft.com/office/officeart/2005/8/layout/vList4"/>
    <dgm:cxn modelId="{5C380457-C09B-4F6F-96D4-444901DA6550}" type="presOf" srcId="{9D159D49-E9AF-4D4D-9D2C-9123B76A5CB9}" destId="{D8A8EF43-9BA3-4E8E-9C84-4794CEB33AD5}" srcOrd="0" destOrd="0" presId="urn:microsoft.com/office/officeart/2005/8/layout/vList4"/>
    <dgm:cxn modelId="{67815EF6-48D5-4502-B1AA-848CD316EEE9}" type="presOf" srcId="{637263CB-2DFF-47A2-87B2-B4582F7DF851}" destId="{496153A5-7A1C-4B2E-9E02-0BCAF8C1AFBA}" srcOrd="1" destOrd="2" presId="urn:microsoft.com/office/officeart/2005/8/layout/vList4"/>
    <dgm:cxn modelId="{96CB5204-8F11-4516-B984-B6769EB56829}" srcId="{EA0233DE-DE84-4E1B-A19F-57AC92C38132}" destId="{33D4DE57-DA17-48C8-A8BF-D01F2C5B7ED6}" srcOrd="0" destOrd="0" parTransId="{C1E5EC86-3E39-4F32-8D5C-24ED808749D8}" sibTransId="{F24FBC17-911E-41BC-B73B-AA91E806CC02}"/>
    <dgm:cxn modelId="{930D149E-8621-4220-996E-138678F5D5C5}" type="presOf" srcId="{5E5DB218-2385-4033-8C98-877B21CA1D51}" destId="{6BF909A3-E7D6-44BA-85A5-5D57981E50CF}" srcOrd="0" destOrd="2" presId="urn:microsoft.com/office/officeart/2005/8/layout/vList4"/>
    <dgm:cxn modelId="{56175E0B-58A1-4F45-BD57-70C730F063C6}" type="presOf" srcId="{C469C0FD-A91A-4E02-8892-2B5E3F35C0B0}" destId="{D8A8EF43-9BA3-4E8E-9C84-4794CEB33AD5}" srcOrd="0" destOrd="5" presId="urn:microsoft.com/office/officeart/2005/8/layout/vList4"/>
    <dgm:cxn modelId="{CE5053A9-6F19-4B2E-BA63-F57B0B0495AF}" type="presOf" srcId="{D4155239-EA52-4FEF-B518-64F0F5A5412D}" destId="{D8A8EF43-9BA3-4E8E-9C84-4794CEB33AD5}" srcOrd="0" destOrd="1" presId="urn:microsoft.com/office/officeart/2005/8/layout/vList4"/>
    <dgm:cxn modelId="{A4EC64F1-4BAD-4897-94FF-721088B6D74A}" srcId="{9D159D49-E9AF-4D4D-9D2C-9123B76A5CB9}" destId="{C469C0FD-A91A-4E02-8892-2B5E3F35C0B0}" srcOrd="4" destOrd="0" parTransId="{B0F3506F-1B82-4E04-98CA-8AE2FF132AA9}" sibTransId="{401CF5BB-36EC-489A-B61D-48A67C1C9120}"/>
    <dgm:cxn modelId="{EB2095ED-ED2C-4206-9561-CD393CED6026}" type="presOf" srcId="{E27752EC-CEC2-4831-8885-BBBFE276DAC8}" destId="{D8A8EF43-9BA3-4E8E-9C84-4794CEB33AD5}" srcOrd="0" destOrd="3" presId="urn:microsoft.com/office/officeart/2005/8/layout/vList4"/>
    <dgm:cxn modelId="{063880ED-D4B3-41B6-8312-16E5294D5D49}" srcId="{A586CB26-ACA2-4019-A5B3-DB426229DDAD}" destId="{9D159D49-E9AF-4D4D-9D2C-9123B76A5CB9}" srcOrd="2" destOrd="0" parTransId="{A9BA71DF-DA1E-47B1-8B19-CCCD345FBFC0}" sibTransId="{6178DE06-E910-4DDC-ACB1-FACF9F5C0524}"/>
    <dgm:cxn modelId="{C66021E2-1DEF-4A01-9F55-111B76FF828C}" type="presOf" srcId="{B91A8A37-3493-4048-9908-0AB4F289D162}" destId="{4C57B8BB-D619-43C0-ADDB-4862BAAF5C3B}" srcOrd="1" destOrd="0" presId="urn:microsoft.com/office/officeart/2005/8/layout/vList4"/>
    <dgm:cxn modelId="{C8C8BED2-4D07-412D-9D3C-F4F8AFDDD8C0}" type="presParOf" srcId="{B7FA1CC3-A913-4863-A794-3E668AC033BF}" destId="{39E79AA5-7A5D-456C-AC77-BB960BBAD436}" srcOrd="0" destOrd="0" presId="urn:microsoft.com/office/officeart/2005/8/layout/vList4"/>
    <dgm:cxn modelId="{914FEB78-5524-4B8E-AD0B-8BDCF38B2296}" type="presParOf" srcId="{39E79AA5-7A5D-456C-AC77-BB960BBAD436}" destId="{6BF909A3-E7D6-44BA-85A5-5D57981E50CF}" srcOrd="0" destOrd="0" presId="urn:microsoft.com/office/officeart/2005/8/layout/vList4"/>
    <dgm:cxn modelId="{5EEDC55A-42D9-45F8-A34A-811B733A0A90}" type="presParOf" srcId="{39E79AA5-7A5D-456C-AC77-BB960BBAD436}" destId="{9D05BDA4-DCD3-498F-9059-01BD98595A52}" srcOrd="1" destOrd="0" presId="urn:microsoft.com/office/officeart/2005/8/layout/vList4"/>
    <dgm:cxn modelId="{1DC322B4-A0F8-4BE6-8D02-599B28B36A9D}" type="presParOf" srcId="{39E79AA5-7A5D-456C-AC77-BB960BBAD436}" destId="{693E06F1-A6B9-4A83-A187-57FEA7B874CD}" srcOrd="2" destOrd="0" presId="urn:microsoft.com/office/officeart/2005/8/layout/vList4"/>
    <dgm:cxn modelId="{E9CBE28B-0146-48CA-A9E8-42DF1AA7992B}" type="presParOf" srcId="{B7FA1CC3-A913-4863-A794-3E668AC033BF}" destId="{E233835F-639E-4DB2-AFD7-0030EF371530}" srcOrd="1" destOrd="0" presId="urn:microsoft.com/office/officeart/2005/8/layout/vList4"/>
    <dgm:cxn modelId="{B8970B44-33BC-4B2E-9C8D-7C5A982E5D20}" type="presParOf" srcId="{B7FA1CC3-A913-4863-A794-3E668AC033BF}" destId="{0F4734ED-AD49-441F-A99E-A5C10D3B2E88}" srcOrd="2" destOrd="0" presId="urn:microsoft.com/office/officeart/2005/8/layout/vList4"/>
    <dgm:cxn modelId="{BEFB47AD-16C3-4A77-93C4-D55195C99323}" type="presParOf" srcId="{0F4734ED-AD49-441F-A99E-A5C10D3B2E88}" destId="{73E7B2B4-9D30-4CC1-BE5A-89D7567551F9}" srcOrd="0" destOrd="0" presId="urn:microsoft.com/office/officeart/2005/8/layout/vList4"/>
    <dgm:cxn modelId="{2093BB47-1767-4D16-A1E2-CEEB4525D156}" type="presParOf" srcId="{0F4734ED-AD49-441F-A99E-A5C10D3B2E88}" destId="{FFF0CD11-BC1D-4CEB-9D82-0F7D308A5A85}" srcOrd="1" destOrd="0" presId="urn:microsoft.com/office/officeart/2005/8/layout/vList4"/>
    <dgm:cxn modelId="{57F5744E-E9C5-4F44-B262-7F14381C2335}" type="presParOf" srcId="{0F4734ED-AD49-441F-A99E-A5C10D3B2E88}" destId="{4C57B8BB-D619-43C0-ADDB-4862BAAF5C3B}" srcOrd="2" destOrd="0" presId="urn:microsoft.com/office/officeart/2005/8/layout/vList4"/>
    <dgm:cxn modelId="{0BE3D8F1-7F81-4940-9777-013CAA426609}" type="presParOf" srcId="{B7FA1CC3-A913-4863-A794-3E668AC033BF}" destId="{79637390-3A48-4B99-AFEF-FB4655014A39}" srcOrd="3" destOrd="0" presId="urn:microsoft.com/office/officeart/2005/8/layout/vList4"/>
    <dgm:cxn modelId="{85A57B87-D726-4CE7-9519-65FD06485FD3}" type="presParOf" srcId="{B7FA1CC3-A913-4863-A794-3E668AC033BF}" destId="{C117036E-A169-476D-BEBE-F40D13E5FBE2}" srcOrd="4" destOrd="0" presId="urn:microsoft.com/office/officeart/2005/8/layout/vList4"/>
    <dgm:cxn modelId="{299B84F2-2CE9-47D5-81A8-6EF469AA3603}" type="presParOf" srcId="{C117036E-A169-476D-BEBE-F40D13E5FBE2}" destId="{D8A8EF43-9BA3-4E8E-9C84-4794CEB33AD5}" srcOrd="0" destOrd="0" presId="urn:microsoft.com/office/officeart/2005/8/layout/vList4"/>
    <dgm:cxn modelId="{9AB98490-2E30-4737-8581-25272FB3C651}" type="presParOf" srcId="{C117036E-A169-476D-BEBE-F40D13E5FBE2}" destId="{49C753DA-BB81-455A-AB63-2E5BC9E15569}" srcOrd="1" destOrd="0" presId="urn:microsoft.com/office/officeart/2005/8/layout/vList4"/>
    <dgm:cxn modelId="{A106828B-EEDD-414E-B305-C666150D5C5C}" type="presParOf" srcId="{C117036E-A169-476D-BEBE-F40D13E5FBE2}" destId="{496153A5-7A1C-4B2E-9E02-0BCAF8C1AFB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815C-2753-4A3D-8B05-8B12947626C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1478-98E3-48E2-9F07-1195BDBC3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21478-98E3-48E2-9F07-1195BDBC38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21478-98E3-48E2-9F07-1195BDBC38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622993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663640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333136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147334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100339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809861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010746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938974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406864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543532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841594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5E80-78A7-4D3D-ACC5-FC227FB71B4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8326-C730-463A-8AFC-D9888C0B8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45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18870" y="1817654"/>
            <a:ext cx="9915525" cy="608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ceived_100353839647888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640" y="785833"/>
            <a:ext cx="10248181" cy="58487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সার্বিক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ভাবে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আরো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কিছু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লক্ষ্য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ওউদ্দেশ্য</a:t>
            </a:r>
            <a:endParaRPr lang="en-US" sz="4000" dirty="0" smtClean="0">
              <a:solidFill>
                <a:srgbClr val="7030A0"/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সামগ্রিক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কল্যান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সাধন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সামাজিক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ভূমিকা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পালনের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ক্ষমতার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উন্নয়ন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মৌল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মানবিক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চাহিদা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পূরণ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জীবনমান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উন্নয়ন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সম্পদের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সঠিক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ব্যবহার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প্রত্যাশিত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সামাজিক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পরিবর্তন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পিছিয়ে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পড়া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জনগোষ্ঠির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উন্নয়ন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সামাজিক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নীতিকে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প্রভাবিত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করা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জনগনের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অংশগ্রহন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নিশ্চিত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করা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সার্বজনীন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কল্যাণ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সুপ্ত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প্রতিভার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বিকাশ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সাধন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ইত্যাদি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।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121434" y="282012"/>
            <a:ext cx="9359660" cy="5980766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r>
              <a:rPr lang="en-US" sz="8000" dirty="0" err="1" smtClean="0">
                <a:solidFill>
                  <a:schemeClr val="tx1"/>
                </a:solidFill>
              </a:rPr>
              <a:t>মূল্যায়ণ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১.সমাজকর্মের </a:t>
            </a:r>
            <a:r>
              <a:rPr lang="en-US" sz="4400" dirty="0" err="1" smtClean="0">
                <a:solidFill>
                  <a:schemeClr val="tx1"/>
                </a:solidFill>
              </a:rPr>
              <a:t>ইংরেজী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২.সমাজকর্মের </a:t>
            </a:r>
            <a:r>
              <a:rPr lang="en-US" sz="4400" dirty="0" err="1" smtClean="0">
                <a:solidFill>
                  <a:schemeClr val="tx1"/>
                </a:solidFill>
              </a:rPr>
              <a:t>ধারনা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ওসংজ্ঞা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৩.সমাজকর্মের </a:t>
            </a:r>
            <a:r>
              <a:rPr lang="en-US" sz="44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</a:rPr>
              <a:t>উদ্দেশ্য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endParaRPr lang="en-US" sz="8000" dirty="0" smtClean="0">
              <a:solidFill>
                <a:schemeClr val="tx1"/>
              </a:solidFill>
            </a:endParaRPr>
          </a:p>
          <a:p>
            <a:pPr algn="ctr"/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32000" y="1158240"/>
            <a:ext cx="7721600" cy="44500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da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1" y="1795780"/>
            <a:ext cx="6507480" cy="31241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77240" y="294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                            </a:t>
            </a:r>
            <a:r>
              <a:rPr lang="en-US" sz="5300" b="1" dirty="0" smtClean="0">
                <a:solidFill>
                  <a:schemeClr val="accent2"/>
                </a:solidFill>
              </a:rPr>
              <a:t> </a:t>
            </a:r>
            <a:r>
              <a:rPr lang="en-US" sz="12800" b="1" dirty="0" err="1" smtClean="0">
                <a:solidFill>
                  <a:schemeClr val="accent2"/>
                </a:solidFill>
              </a:rPr>
              <a:t>ধন্যবাদ</a:t>
            </a:r>
            <a:endParaRPr lang="en-US" sz="107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796" y="187890"/>
            <a:ext cx="7891396" cy="523588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</a:rPr>
              <a:t>স্বাগতম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167" y="413359"/>
            <a:ext cx="9486378" cy="553650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IMG_1248961651013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3319229" y="898962"/>
            <a:ext cx="4746469" cy="2534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023831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1130061" y="396812"/>
            <a:ext cx="10446709" cy="610088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4"/>
                </a:solidFill>
              </a:rPr>
              <a:t>শিক্ষক পরিচিতি</a:t>
            </a:r>
          </a:p>
          <a:p>
            <a:pPr algn="ctr"/>
            <a:r>
              <a:rPr lang="bn-IN" sz="7200" dirty="0" smtClean="0">
                <a:solidFill>
                  <a:srgbClr val="FF0000"/>
                </a:solidFill>
              </a:rPr>
              <a:t>অপর্না গুহ</a:t>
            </a:r>
          </a:p>
          <a:p>
            <a:r>
              <a:rPr lang="bn-IN" sz="5400" dirty="0" smtClean="0">
                <a:solidFill>
                  <a:schemeClr val="accent4"/>
                </a:solidFill>
              </a:rPr>
              <a:t>প্রভাষক</a:t>
            </a:r>
          </a:p>
          <a:p>
            <a:r>
              <a:rPr lang="bn-IN" sz="4400" dirty="0" smtClean="0">
                <a:solidFill>
                  <a:schemeClr val="accent4"/>
                </a:solidFill>
              </a:rPr>
              <a:t>সমাজকর্ম</a:t>
            </a:r>
            <a:r>
              <a:rPr lang="en-US" sz="4400" dirty="0" smtClean="0">
                <a:solidFill>
                  <a:schemeClr val="accent4"/>
                </a:solidFill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</a:rPr>
              <a:t>বিভাগ</a:t>
            </a:r>
            <a:endParaRPr lang="en-US" sz="4400" dirty="0" smtClean="0">
              <a:solidFill>
                <a:schemeClr val="accent4"/>
              </a:solidFill>
            </a:endParaRPr>
          </a:p>
          <a:p>
            <a:r>
              <a:rPr lang="en-US" sz="4400" dirty="0" err="1" smtClean="0">
                <a:solidFill>
                  <a:schemeClr val="accent4"/>
                </a:solidFill>
              </a:rPr>
              <a:t>আরিফ</a:t>
            </a:r>
            <a:r>
              <a:rPr lang="en-US" sz="4400" dirty="0" smtClean="0">
                <a:solidFill>
                  <a:schemeClr val="accent4"/>
                </a:solidFill>
              </a:rPr>
              <a:t>  </a:t>
            </a:r>
            <a:r>
              <a:rPr lang="en-US" sz="4400" dirty="0" err="1" smtClean="0">
                <a:solidFill>
                  <a:schemeClr val="accent4"/>
                </a:solidFill>
              </a:rPr>
              <a:t>মাহমুদ</a:t>
            </a:r>
            <a:r>
              <a:rPr lang="en-US" sz="4400" dirty="0" smtClean="0">
                <a:solidFill>
                  <a:schemeClr val="accent4"/>
                </a:solidFill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</a:rPr>
              <a:t>ডিগ্রী</a:t>
            </a:r>
            <a:r>
              <a:rPr lang="en-US" sz="4400" dirty="0" smtClean="0">
                <a:solidFill>
                  <a:schemeClr val="accent4"/>
                </a:solidFill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</a:rPr>
              <a:t>কলেজ</a:t>
            </a:r>
            <a:r>
              <a:rPr lang="en-US" sz="4400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en-US" sz="4400" dirty="0" err="1" smtClean="0">
                <a:solidFill>
                  <a:schemeClr val="accent4"/>
                </a:solidFill>
              </a:rPr>
              <a:t>মুলাদী</a:t>
            </a:r>
            <a:r>
              <a:rPr lang="en-US" sz="4400" dirty="0" smtClean="0">
                <a:solidFill>
                  <a:schemeClr val="accent4"/>
                </a:solidFill>
              </a:rPr>
              <a:t> ,</a:t>
            </a:r>
            <a:r>
              <a:rPr lang="en-US" sz="4400" dirty="0" err="1" smtClean="0">
                <a:solidFill>
                  <a:schemeClr val="accent4"/>
                </a:solidFill>
              </a:rPr>
              <a:t>বরিশাল</a:t>
            </a:r>
            <a:r>
              <a:rPr lang="en-US" sz="4400" dirty="0" smtClean="0">
                <a:solidFill>
                  <a:schemeClr val="accent4"/>
                </a:solidFill>
              </a:rPr>
              <a:t>।</a:t>
            </a:r>
            <a:endParaRPr lang="bn-IN" sz="4400" dirty="0" smtClean="0">
              <a:solidFill>
                <a:schemeClr val="accent4"/>
              </a:solidFill>
            </a:endParaRPr>
          </a:p>
          <a:p>
            <a:pPr algn="ctr"/>
            <a:endParaRPr lang="en-US" sz="72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20180701_101455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019" y="1388852"/>
            <a:ext cx="2268747" cy="352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830402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0725" y="698740"/>
            <a:ext cx="8580408" cy="4576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594001" y="664235"/>
            <a:ext cx="11043033" cy="5391508"/>
          </a:xfrm>
          <a:prstGeom prst="snip2DiagRect">
            <a:avLst>
              <a:gd name="adj1" fmla="val 27574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</a:rPr>
              <a:t>পাঠ পরিচিতি</a:t>
            </a:r>
            <a:endParaRPr lang="en-US" sz="5400" dirty="0" smtClean="0">
              <a:solidFill>
                <a:srgbClr val="C00000"/>
              </a:solidFill>
            </a:endParaRPr>
          </a:p>
          <a:p>
            <a:pPr algn="ctr"/>
            <a:endParaRPr lang="bn-IN" sz="5400" dirty="0" smtClean="0">
              <a:solidFill>
                <a:srgbClr val="C00000"/>
              </a:solidFill>
            </a:endParaRPr>
          </a:p>
          <a:p>
            <a:r>
              <a:rPr lang="bn-IN" sz="4000" dirty="0" smtClean="0">
                <a:solidFill>
                  <a:srgbClr val="C00000"/>
                </a:solidFill>
              </a:rPr>
              <a:t>সমাজকর্ম প্রথম পত্র</a:t>
            </a:r>
          </a:p>
          <a:p>
            <a:r>
              <a:rPr lang="bn-IN" sz="4000" dirty="0" smtClean="0">
                <a:solidFill>
                  <a:srgbClr val="C00000"/>
                </a:solidFill>
              </a:rPr>
              <a:t>প্রথম অধ্যায়</a:t>
            </a:r>
            <a:endParaRPr lang="en-US" sz="6600" dirty="0" smtClean="0">
              <a:solidFill>
                <a:srgbClr val="C00000"/>
              </a:solidFill>
            </a:endParaRPr>
          </a:p>
          <a:p>
            <a:r>
              <a:rPr lang="en-US" sz="4400" dirty="0" err="1" smtClean="0">
                <a:solidFill>
                  <a:srgbClr val="002060"/>
                </a:solidFill>
              </a:rPr>
              <a:t>শিরোনাম:সমাজকর্মের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ধারনা</a:t>
            </a:r>
            <a:r>
              <a:rPr lang="en-US" sz="4400" dirty="0" smtClean="0">
                <a:solidFill>
                  <a:srgbClr val="002060"/>
                </a:solidFill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</a:rPr>
              <a:t>লক্ষ্য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সমুহ</a:t>
            </a:r>
            <a:r>
              <a:rPr lang="en-US" sz="4400" dirty="0" smtClean="0">
                <a:solidFill>
                  <a:srgbClr val="002060"/>
                </a:solidFill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40377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478139" y="743483"/>
            <a:ext cx="7511753" cy="538385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আজকের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পাঠ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সমাজকর্মের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ধারনা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লক্ষ্য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 descr="IMG_20200630_210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296" y="-156754"/>
            <a:ext cx="3997236" cy="732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966159" y="914401"/>
            <a:ext cx="9514936" cy="5788324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শিখন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ফল</a:t>
            </a:r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জানতে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পারবো</a:t>
            </a:r>
            <a:r>
              <a:rPr lang="en-US" sz="3600" dirty="0" smtClean="0">
                <a:solidFill>
                  <a:schemeClr val="tx1"/>
                </a:solidFill>
              </a:rPr>
              <a:t>_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১.সমাজ </a:t>
            </a:r>
            <a:r>
              <a:rPr lang="en-US" sz="3200" dirty="0" err="1" smtClean="0">
                <a:solidFill>
                  <a:schemeClr val="tx1"/>
                </a:solidFill>
              </a:rPr>
              <a:t>কর্মের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ইংরেজি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প্রতিশব্দ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২.সমাজকর্মের </a:t>
            </a:r>
            <a:r>
              <a:rPr lang="en-US" sz="3200" dirty="0" err="1" smtClean="0">
                <a:solidFill>
                  <a:schemeClr val="tx1"/>
                </a:solidFill>
              </a:rPr>
              <a:t>ধারনা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৩.সমাজকর্মের </a:t>
            </a:r>
            <a:r>
              <a:rPr lang="en-US" sz="32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ওউদ্দেশ্য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</a:rPr>
              <a:t>।   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41539" y="672860"/>
            <a:ext cx="11706046" cy="5495026"/>
          </a:xfrm>
          <a:prstGeom prst="snip2Diag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C00000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সমাজকর্মের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ধারনা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Concept of Social Work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algn="ctr"/>
            <a:endParaRPr lang="en-US" sz="4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সমাজকর্মের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ইংরেজী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প্রতিশব্দ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4000" dirty="0" smtClean="0">
                <a:solidFill>
                  <a:schemeClr val="tx1"/>
                </a:solidFill>
              </a:rPr>
              <a:t>Social Work.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সমাজ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কর্ম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সাধারনত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বিজ্ঞানসন্মত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উপায়ে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সমাজের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কল্যাণ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সাধনের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প্রক্রিয়াকে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বোঝায়।</a:t>
            </a:r>
            <a:r>
              <a:rPr lang="en-US" sz="2800" dirty="0" err="1" smtClean="0">
                <a:solidFill>
                  <a:schemeClr val="tx1"/>
                </a:solidFill>
              </a:rPr>
              <a:t>সমাজকর্ম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পেশাগত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প্রক্রিয়া,যা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ব্যক্তিগত,দলীয়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সমষ্টিগত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পরিকল্পিত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পরিবর্তন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আনয়ন,মানবীয়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শক্তি-সামর্থ্য়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বাড়ানো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পুনরুদ্ধার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অনুকূল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সামাজিক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পরিবেশ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গড়ে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তুলে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সাহায্যার্থীর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ক্ষমতায়ন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সক্ষমতা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লাভে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সহায়তা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83760" y="417741"/>
          <a:ext cx="8293819" cy="598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1199073" y="5184475"/>
            <a:ext cx="629728" cy="3364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99072" y="3450566"/>
            <a:ext cx="586596" cy="2846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85336" y="1397479"/>
            <a:ext cx="569343" cy="3450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G_20200713_152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68287" y="4667368"/>
            <a:ext cx="960950" cy="1604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>
            <a:off x="353683" y="226774"/>
            <a:ext cx="10092740" cy="595836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সমাজ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কর্মের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লক্ষ্য়</a:t>
            </a:r>
            <a:r>
              <a:rPr lang="en-US" sz="4800" dirty="0" smtClean="0">
                <a:solidFill>
                  <a:srgbClr val="C00000"/>
                </a:solidFill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</a:rPr>
              <a:t>উদ্দেশ্য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সমাজকর্ম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বিশ্বকোষে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</a:rPr>
              <a:t>সমাজকর্মের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অন্যতম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উদ্দেশ্য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ব্যক্তি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</a:rPr>
              <a:t>পরিবার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</a:rPr>
              <a:t>দল,সংগঠন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সমষ্টিকে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কর্ম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সম্পাদন,দারিদ্র্যবিমোচন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প্রতিরোধ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সম্পদ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ব্যবহারে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সাহায্য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সামাজিকভূমিকা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</a:rPr>
              <a:t>ক্ষমতার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পুনরুদ্ধার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সংরক্ষণ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শক্তিশালীকরণ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274</Words>
  <Application>Microsoft Office PowerPoint</Application>
  <PresentationFormat>Custom</PresentationFormat>
  <Paragraphs>77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স্বাগতম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                       ধন্যবাদ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ICT_LAB</dc:creator>
  <cp:lastModifiedBy>Windows User</cp:lastModifiedBy>
  <cp:revision>73</cp:revision>
  <dcterms:created xsi:type="dcterms:W3CDTF">2019-09-04T05:57:19Z</dcterms:created>
  <dcterms:modified xsi:type="dcterms:W3CDTF">2020-07-15T16:37:43Z</dcterms:modified>
</cp:coreProperties>
</file>