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2" r:id="rId7"/>
    <p:sldId id="264" r:id="rId8"/>
    <p:sldId id="266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1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8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90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73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5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87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85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49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1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90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61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40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6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9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1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3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3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2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5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A57E-6C59-4379-B842-4FE2106601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A518-0983-4E94-B2C9-38249E4558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674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6984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bn-BD" sz="2800" dirty="0" smtClean="0">
                <a:solidFill>
                  <a:srgbClr val="FF0000"/>
                </a:solidFill>
              </a:rPr>
              <a:t>শিক্ষক পরিচিতিঃ</a:t>
            </a:r>
          </a:p>
          <a:p>
            <a:r>
              <a:rPr lang="bn-BD" sz="2800" dirty="0" smtClean="0">
                <a:solidFill>
                  <a:srgbClr val="FF0000"/>
                </a:solidFill>
              </a:rPr>
              <a:t>আরিফুল হাসান</a:t>
            </a:r>
          </a:p>
          <a:p>
            <a:r>
              <a:rPr lang="bn-BD" sz="2800" dirty="0" smtClean="0">
                <a:solidFill>
                  <a:srgbClr val="FF0000"/>
                </a:solidFill>
              </a:rPr>
              <a:t>সহকারি শিক্ষক( গণিত)</a:t>
            </a:r>
          </a:p>
          <a:p>
            <a:r>
              <a:rPr lang="bn-BD" sz="2800" dirty="0" smtClean="0">
                <a:solidFill>
                  <a:srgbClr val="FF0000"/>
                </a:solidFill>
              </a:rPr>
              <a:t>নালবহর উচ্চ বিদ্যালয়</a:t>
            </a:r>
          </a:p>
          <a:p>
            <a:r>
              <a:rPr lang="bn-BD" sz="2800" dirty="0" smtClean="0">
                <a:solidFill>
                  <a:srgbClr val="FF0000"/>
                </a:solidFill>
              </a:rPr>
              <a:t>বিয়ানিবাজার সিলেট।</a:t>
            </a:r>
          </a:p>
          <a:p>
            <a:endParaRPr lang="bn-BD" sz="2800" dirty="0" smtClean="0">
              <a:solidFill>
                <a:srgbClr val="FF0000"/>
              </a:solidFill>
            </a:endParaRPr>
          </a:p>
          <a:p>
            <a:endParaRPr lang="bn-BD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				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1524000"/>
            <a:ext cx="5340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70C0"/>
                </a:solidFill>
              </a:rPr>
              <a:t>বিষয়ঃগণিত</a:t>
            </a:r>
          </a:p>
          <a:p>
            <a:r>
              <a:rPr lang="bn-BD" dirty="0" smtClean="0">
                <a:solidFill>
                  <a:srgbClr val="0070C0"/>
                </a:solidFill>
              </a:rPr>
              <a:t>শ্রেনিঃদশম</a:t>
            </a:r>
          </a:p>
          <a:p>
            <a:r>
              <a:rPr lang="bn-BD" dirty="0" smtClean="0">
                <a:solidFill>
                  <a:srgbClr val="0070C0"/>
                </a:solidFill>
              </a:rPr>
              <a:t>অধ্যায়ঃ১৪(অনুপাত,সদৃশতা ও প্রতিসমতা</a:t>
            </a:r>
          </a:p>
          <a:p>
            <a:endParaRPr lang="bn-BD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spd="-100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198" y="1066801"/>
            <a:ext cx="5562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নিচের </a:t>
            </a:r>
            <a:r>
              <a:rPr lang="en-US" sz="4000" dirty="0" smtClean="0"/>
              <a:t>Figure</a:t>
            </a:r>
            <a:r>
              <a:rPr lang="en-US" sz="3200" dirty="0" smtClean="0"/>
              <a:t> </a:t>
            </a:r>
            <a:r>
              <a:rPr lang="bn-BD" sz="3200" dirty="0" smtClean="0"/>
              <a:t> </a:t>
            </a:r>
            <a:r>
              <a:rPr lang="bn-BD" sz="3200" dirty="0" smtClean="0"/>
              <a:t>গুলো লক্ষ কর</a:t>
            </a:r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571999" y="2209799"/>
            <a:ext cx="1752599" cy="1904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600" dirty="0" smtClean="0"/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741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90800" y="38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590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2743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9144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2590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06620" y="24823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93525" y="18535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8288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1447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0" y="228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4038600"/>
            <a:ext cx="8373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C00000"/>
                </a:solidFill>
              </a:rPr>
              <a:t>দুইটি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</a:rPr>
              <a:t>ত্রিভূজের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</a:rPr>
              <a:t>একটির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</a:rPr>
              <a:t>তিন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</a:rPr>
              <a:t>কোণ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যথা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ক্রমে</a:t>
            </a:r>
            <a:r>
              <a:rPr lang="en-US" sz="2400" dirty="0" smtClean="0">
                <a:solidFill>
                  <a:srgbClr val="C00000"/>
                </a:solidFill>
              </a:rPr>
              <a:t>  অ </a:t>
            </a:r>
            <a:r>
              <a:rPr lang="en-US" sz="2400" dirty="0" err="1" smtClean="0">
                <a:solidFill>
                  <a:srgbClr val="C00000"/>
                </a:solidFill>
              </a:rPr>
              <a:t>পরটির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তিন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কোণের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সমান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হলে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ত্রিভূজদ্বয়কে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সদৃশ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কোণী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বলা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হয়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70C0"/>
                </a:solidFill>
              </a:rPr>
              <a:t>দুটি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ত্রিভুজ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সাদৃশকোণী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হলে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ত্রিভুজদ্বয়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সদৃশ</a:t>
            </a:r>
            <a:r>
              <a:rPr lang="en-US" sz="2400" dirty="0" smtClean="0">
                <a:solidFill>
                  <a:srgbClr val="0070C0"/>
                </a:solidFill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দুটি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ত্রিভুজ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সাদৃশকোণী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হলে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উহাদের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অনুরূপ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বাহু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গুলোর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অনুপাত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সমান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হবে</a:t>
            </a:r>
            <a:r>
              <a:rPr lang="en-US" sz="2400" dirty="0" smtClean="0">
                <a:solidFill>
                  <a:srgbClr val="00B050"/>
                </a:solidFill>
              </a:rPr>
              <a:t> ।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2655332"/>
            <a:ext cx="2086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sz="3600" b="1" dirty="0" smtClean="0"/>
              <a:t>Figure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29745" y="2886569"/>
            <a:ext cx="20442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Figure 2</a:t>
            </a:r>
            <a:endParaRPr lang="en-US" sz="4400" b="1" dirty="0"/>
          </a:p>
          <a:p>
            <a:endParaRPr lang="en-US" sz="4400" b="1" dirty="0"/>
          </a:p>
        </p:txBody>
      </p:sp>
      <p:sp>
        <p:nvSpPr>
          <p:cNvPr id="23" name="Isosceles Triangle 22"/>
          <p:cNvSpPr/>
          <p:nvPr/>
        </p:nvSpPr>
        <p:spPr>
          <a:xfrm>
            <a:off x="1723428" y="1099066"/>
            <a:ext cx="2241879" cy="1556266"/>
          </a:xfrm>
          <a:prstGeom prst="triangle">
            <a:avLst>
              <a:gd name="adj" fmla="val 485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5253838" y="1099066"/>
            <a:ext cx="1980886" cy="156930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6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0"/>
            <a:ext cx="3200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/>
              <a:t>শিখনফল</a:t>
            </a:r>
            <a:r>
              <a:rPr lang="en-US" sz="4400" b="1" dirty="0" smtClean="0"/>
              <a:t>-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429000"/>
            <a:ext cx="94997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FF0000"/>
                </a:solidFill>
              </a:rPr>
              <a:t>সদৃশ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কোণী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</a:rPr>
              <a:t>ত্রিভুজ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জানবে</a:t>
            </a:r>
            <a:r>
              <a:rPr lang="en-US" sz="3200" dirty="0" smtClean="0">
                <a:solidFill>
                  <a:srgbClr val="FF0000"/>
                </a:solidFill>
              </a:rPr>
              <a:t> …।।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70C0"/>
                </a:solidFill>
              </a:rPr>
              <a:t>সদৃশ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কি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তা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জানবে</a:t>
            </a:r>
            <a:r>
              <a:rPr lang="en-US" sz="3200" dirty="0" smtClean="0">
                <a:solidFill>
                  <a:srgbClr val="0070C0"/>
                </a:solidFill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solidFill>
                  <a:srgbClr val="00B050"/>
                </a:solidFill>
              </a:rPr>
              <a:t>অনুপাত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তা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জানবে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</a:rPr>
              <a:t>।</a:t>
            </a:r>
          </a:p>
          <a:p>
            <a:pPr>
              <a:buFont typeface="Wingdings" pitchFamily="2" charset="2"/>
              <a:buChar char="q"/>
            </a:pP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6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2400"/>
            <a:ext cx="402706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 err="1" smtClean="0"/>
              <a:t>পাঠ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উপস্থাপন</a:t>
            </a:r>
            <a:r>
              <a:rPr lang="en-US" sz="3600" b="1" dirty="0" smtClean="0"/>
              <a:t> ……… </a:t>
            </a:r>
            <a:endParaRPr lang="en-US" sz="3600" b="1" dirty="0"/>
          </a:p>
        </p:txBody>
      </p:sp>
      <p:pic>
        <p:nvPicPr>
          <p:cNvPr id="3" name="Picture 2" descr="upopadd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1219200"/>
          </a:xfrm>
          <a:prstGeom prst="rect">
            <a:avLst/>
          </a:prstGeom>
        </p:spPr>
      </p:pic>
      <p:pic>
        <p:nvPicPr>
          <p:cNvPr id="4" name="Picture 3" descr="bis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7000"/>
            <a:ext cx="6019800" cy="2117509"/>
          </a:xfrm>
          <a:prstGeom prst="rect">
            <a:avLst/>
          </a:prstGeom>
        </p:spPr>
      </p:pic>
      <p:pic>
        <p:nvPicPr>
          <p:cNvPr id="5" name="Picture 4" descr="onkj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10200"/>
            <a:ext cx="4995095" cy="5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m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3600" y="4800600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প্রমাণিত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6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286000" y="304800"/>
            <a:ext cx="5105400" cy="1219200"/>
          </a:xfrm>
          <a:prstGeom prst="wedgeRoundRectCallout">
            <a:avLst>
              <a:gd name="adj1" fmla="val -25559"/>
              <a:gd name="adj2" fmla="val 8958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HOME WLORK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57150" cy="190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956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390969b357800c7a41da645c313905e1_student-working-hard-clipart-working-student-clipart_1200-89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057400"/>
            <a:ext cx="4572000" cy="3048000"/>
          </a:xfrm>
          <a:prstGeom prst="rect">
            <a:avLst/>
          </a:prstGeom>
        </p:spPr>
      </p:pic>
      <p:pic>
        <p:nvPicPr>
          <p:cNvPr id="7" name="Picture 6" descr="2222222222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57800"/>
            <a:ext cx="9144000" cy="82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2697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1a5264b69be9579b30cb5b34f2b42a9_small-cartoon-house-clip-art-cartoon-houses-clipart_576-59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752600"/>
            <a:ext cx="3819488" cy="3264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5715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সমাপ্ত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762261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</dc:creator>
  <cp:lastModifiedBy>CG</cp:lastModifiedBy>
  <cp:revision>14</cp:revision>
  <dcterms:created xsi:type="dcterms:W3CDTF">2020-09-27T08:47:19Z</dcterms:created>
  <dcterms:modified xsi:type="dcterms:W3CDTF">2020-09-27T19:07:32Z</dcterms:modified>
</cp:coreProperties>
</file>