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7"/>
  </p:notesMasterIdLst>
  <p:sldIdLst>
    <p:sldId id="256" r:id="rId6"/>
    <p:sldId id="258" r:id="rId7"/>
    <p:sldId id="259" r:id="rId8"/>
    <p:sldId id="260" r:id="rId9"/>
    <p:sldId id="261" r:id="rId10"/>
    <p:sldId id="257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C81BF-D167-439A-B76A-A90D6D3BB09A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603E0-FB8B-42F0-936F-B9A8766D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9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03E0-FB8B-42F0-936F-B9A8766D82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2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7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4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5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456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26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76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275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26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2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42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93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71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94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8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85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58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28-Sep-20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76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0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1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10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5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329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8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0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187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524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18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29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11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47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47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73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88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93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19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BD8DD"/>
                </a:solidFill>
              </a:rPr>
              <a:pPr/>
              <a:t>28-Sep-20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807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996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8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7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3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48231E"/>
                </a:solidFill>
              </a:rPr>
              <a:pPr/>
              <a:t>28-Sep-20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6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288145"/>
            <a:ext cx="8153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99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2971800" y="193964"/>
            <a:ext cx="3048000" cy="1600200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2057400"/>
            <a:ext cx="8915400" cy="46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 সমবাহু ত্রিভুজের প্রত্যেক বাহুর দৈর্ঘ্য </a:t>
            </a:r>
            <a:r>
              <a:rPr lang="en-US" sz="6000" b="1" dirty="0" smtClean="0">
                <a:solidFill>
                  <a:srgbClr val="FFFF00"/>
                </a:solidFill>
                <a:latin typeface="+mj-lt"/>
                <a:cs typeface="NikoshBAN" pitchFamily="2" charset="0"/>
              </a:rPr>
              <a:t>1</a:t>
            </a:r>
            <a:r>
              <a:rPr lang="bn-IN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মিটার কমালে  ক্ষেত্রফল 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+mj-lt"/>
                <a:cs typeface="NikoshBAN" pitchFamily="2" charset="0"/>
              </a:rPr>
              <a:t>3√3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ত্রিভুজটির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9700" y="2514600"/>
            <a:ext cx="8915400" cy="2590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239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2E2224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400" b="1" u="sng" dirty="0">
              <a:solidFill>
                <a:srgbClr val="2E222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-228600" y="1436077"/>
            <a:ext cx="5024652" cy="4953000"/>
          </a:xfrm>
          <a:prstGeom prst="flowChartAlternateProcess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BD" sz="4000" b="1" kern="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রিংকু চক্রবর্তী </a:t>
            </a:r>
          </a:p>
          <a:p>
            <a:pPr algn="ctr">
              <a:defRPr/>
            </a:pPr>
            <a:r>
              <a:rPr lang="bn-BD" sz="32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>
              <a:defRPr/>
            </a:pPr>
            <a:r>
              <a:rPr lang="bn-BD" sz="32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 কুশিয়ারা মাধ্যমিক বিদ্যালয়</a:t>
            </a:r>
          </a:p>
          <a:p>
            <a:pPr algn="ctr">
              <a:defRPr/>
            </a:pPr>
            <a:r>
              <a:rPr lang="bn-BD" sz="32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ফেঞ্চুগঞ্জ, সিলেট।</a:t>
            </a:r>
          </a:p>
          <a:p>
            <a:pPr algn="ctr">
              <a:defRPr/>
            </a:pPr>
            <a:r>
              <a:rPr lang="bn-BD" sz="32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০১৭২৮০৩৪৮৪৮</a:t>
            </a:r>
          </a:p>
          <a:p>
            <a:pPr algn="ctr">
              <a:defRPr/>
            </a:pPr>
            <a:r>
              <a:rPr lang="bn-BD" sz="2400" b="1" u="sng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ইমেইলঃ ringkuro@gmail.com</a:t>
            </a:r>
            <a:endParaRPr lang="en-US" sz="2400" b="1" u="sng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33900" y="1447800"/>
            <a:ext cx="4492957" cy="4953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solidFill>
              <a:srgbClr val="A63212">
                <a:shade val="50000"/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328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066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00" b="1" u="sng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। </a:t>
            </a:r>
          </a:p>
          <a:p>
            <a:pPr algn="just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: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গণিত । </a:t>
            </a:r>
          </a:p>
          <a:p>
            <a:pPr algn="just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ধ্যায়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১৬শ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(১৬.১)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মিতি।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: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মিনিট। </a:t>
            </a:r>
          </a:p>
          <a:p>
            <a:pPr algn="just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 সংখ্যা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: 1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০৮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জন।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221673" y="152400"/>
            <a:ext cx="8686800" cy="6553200"/>
          </a:xfrm>
          <a:prstGeom prst="triangle">
            <a:avLst/>
          </a:prstGeom>
          <a:solidFill>
            <a:srgbClr val="00B050"/>
          </a:solidFill>
          <a:ln w="57150">
            <a:solidFill>
              <a:srgbClr val="D83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0454" y="54591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solidFill>
                  <a:srgbClr val="2E2224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u="sng" dirty="0">
              <a:solidFill>
                <a:srgbClr val="2E222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676400"/>
            <a:ext cx="891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সমবাহু ত্রিভুজের ক্ষেত্রফল নির্ণয় </a:t>
            </a:r>
            <a:endParaRPr lang="en-US" sz="13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143000"/>
            <a:ext cx="8610600" cy="556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সমবাহু ত্রিভুজ কী তা বলতে পারবে। </a:t>
            </a:r>
          </a:p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সমবাহু ত্রিভুজের পরিসীমা নির্ণয় করতে পারবে।</a:t>
            </a:r>
          </a:p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সমবাহু ত্রিভুজের ক্ষেত্রফল নির্ণয় করতে পারবে। 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85800" y="457200"/>
            <a:ext cx="7924800" cy="5562600"/>
          </a:xfrm>
          <a:prstGeom prst="triangle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2341418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5763858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235564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4" y="4572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6000" b="1" dirty="0">
                <a:solidFill>
                  <a:srgbClr val="7030A0"/>
                </a:solidFill>
                <a:latin typeface="+mj-lt"/>
                <a:cs typeface="NikoshBAN" pitchFamily="2" charset="0"/>
              </a:rPr>
              <a:t>3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6864" y="3810000"/>
                <a:ext cx="8305800" cy="27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57250" indent="-857250">
                  <a:buFont typeface="Wingdings" pitchFamily="2" charset="2"/>
                  <a:buChar char="q"/>
                </a:pPr>
                <a:r>
                  <a:rPr lang="en-US" sz="6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সমবাহু</a:t>
                </a:r>
                <a:r>
                  <a:rPr lang="en-US" sz="6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6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66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6600" b="1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√</m:t>
                        </m:r>
                        <m:r>
                          <a:rPr lang="bn-IN" sz="6600" b="1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num>
                      <m:den>
                        <m:r>
                          <a:rPr lang="bn-IN" sz="6600" b="1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  <m:r>
                      <a:rPr lang="en-US" sz="6600" b="1" i="0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6600" b="1" i="0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𝐚𝟐</m:t>
                    </m:r>
                  </m:oMath>
                </a14:m>
                <a:r>
                  <a:rPr lang="en-US" sz="6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বর্গএকক</a:t>
                </a:r>
                <a:r>
                  <a:rPr lang="en-US" sz="6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6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4" y="3810000"/>
                <a:ext cx="8305800" cy="2722605"/>
              </a:xfrm>
              <a:prstGeom prst="rect">
                <a:avLst/>
              </a:prstGeom>
              <a:blipFill rotWithShape="1">
                <a:blip r:embed="rId2"/>
                <a:stretch>
                  <a:fillRect l="-4475" t="-7830" r="-367" b="-10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7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গাণিতিক সমস্যাঃ 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একটি সমবাহু ত্রিভুজের প্রত্যেক বাহুর দৈর্ঘ্য </a:t>
            </a:r>
            <a:r>
              <a:rPr lang="en-US" sz="4000" b="1" dirty="0" smtClean="0">
                <a:latin typeface="+mj-lt"/>
                <a:cs typeface="NikoshBAN" pitchFamily="2" charset="0"/>
              </a:rPr>
              <a:t>2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মিটার বাড়ালে এর ক্ষেত্রফল </a:t>
            </a:r>
            <a:r>
              <a:rPr lang="en-US" sz="4000" b="1" dirty="0" smtClean="0">
                <a:latin typeface="+mj-lt"/>
                <a:cs typeface="NikoshBAN" pitchFamily="2" charset="0"/>
              </a:rPr>
              <a:t>6√3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ত্রিভুজটির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600200" y="2104602"/>
            <a:ext cx="5791200" cy="4600998"/>
          </a:xfrm>
          <a:prstGeom prst="triangl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552700" y="3048000"/>
            <a:ext cx="3886200" cy="3200400"/>
          </a:xfrm>
          <a:prstGeom prst="triangle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119870" y="4279765"/>
            <a:ext cx="476250" cy="2430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4" idx="5"/>
          </p:cNvCxnSpPr>
          <p:nvPr/>
        </p:nvCxnSpPr>
        <p:spPr>
          <a:xfrm flipV="1">
            <a:off x="5486400" y="4405101"/>
            <a:ext cx="457200" cy="2430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" idx="3"/>
          </p:cNvCxnSpPr>
          <p:nvPr/>
        </p:nvCxnSpPr>
        <p:spPr>
          <a:xfrm>
            <a:off x="4495800" y="6248400"/>
            <a:ext cx="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401815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2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616095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2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76995" y="440131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2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3038" y="2084465"/>
            <a:ext cx="2933700" cy="45927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98417" y="3062724"/>
            <a:ext cx="1981200" cy="3200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3477057" y="2104602"/>
            <a:ext cx="409143" cy="943398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1198417" y="6263124"/>
            <a:ext cx="401783" cy="41412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  <p:bldP spid="14" grpId="0"/>
      <p:bldP spid="15" grpId="0"/>
      <p:bldP spid="18" grpId="0" animBg="1"/>
      <p:bldP spid="1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</TotalTime>
  <Words>169</Words>
  <Application>Microsoft Office PowerPoint</Application>
  <PresentationFormat>On-screen Show (4:3)</PresentationFormat>
  <Paragraphs>32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Slipstream</vt:lpstr>
      <vt:lpstr>Soho</vt:lpstr>
      <vt:lpstr>Couture</vt:lpstr>
      <vt:lpstr>1_Soho</vt:lpstr>
      <vt:lpstr>2_Soho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2006-08-16T00:00:00Z</dcterms:created>
  <dcterms:modified xsi:type="dcterms:W3CDTF">2020-09-28T15:46:41Z</dcterms:modified>
</cp:coreProperties>
</file>