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70" r:id="rId4"/>
    <p:sldId id="257" r:id="rId5"/>
    <p:sldId id="258" r:id="rId6"/>
    <p:sldId id="259" r:id="rId7"/>
    <p:sldId id="266" r:id="rId8"/>
    <p:sldId id="263" r:id="rId9"/>
    <p:sldId id="267" r:id="rId10"/>
    <p:sldId id="264" r:id="rId11"/>
    <p:sldId id="265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C9948B-3A67-4556-8747-E094F8C3E2BB}" type="doc">
      <dgm:prSet loTypeId="urn:microsoft.com/office/officeart/2005/8/layout/radial5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DD8F51C-2264-4882-BB5E-DC8BB7EC40E8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US" sz="800" dirty="0" smtClean="0"/>
            <a:t>.</a:t>
          </a:r>
          <a:endParaRPr lang="en-US" sz="800" dirty="0"/>
        </a:p>
      </dgm:t>
    </dgm:pt>
    <dgm:pt modelId="{1D51AD01-4CF4-4BFC-8FE8-1B3F0872C0B6}" type="parTrans" cxnId="{49807025-0527-4F35-82F4-F6C3D454C04E}">
      <dgm:prSet/>
      <dgm:spPr/>
      <dgm:t>
        <a:bodyPr/>
        <a:lstStyle/>
        <a:p>
          <a:endParaRPr lang="en-US"/>
        </a:p>
      </dgm:t>
    </dgm:pt>
    <dgm:pt modelId="{418B75D7-FA0E-4372-B2EC-BCC2A59FF567}" type="sibTrans" cxnId="{49807025-0527-4F35-82F4-F6C3D454C04E}">
      <dgm:prSet/>
      <dgm:spPr/>
      <dgm:t>
        <a:bodyPr/>
        <a:lstStyle/>
        <a:p>
          <a:endParaRPr lang="en-US"/>
        </a:p>
      </dgm:t>
    </dgm:pt>
    <dgm:pt modelId="{4BC6C16E-5075-49EA-AF21-E70CD3419779}">
      <dgm:prSet phldrT="[Text]"/>
      <dgm:spPr/>
      <dgm:t>
        <a:bodyPr/>
        <a:lstStyle/>
        <a:p>
          <a:r>
            <a:rPr lang="ar-SA" dirty="0" smtClean="0"/>
            <a:t>انه طبيب</a:t>
          </a:r>
          <a:endParaRPr lang="en-US" dirty="0"/>
        </a:p>
      </dgm:t>
    </dgm:pt>
    <dgm:pt modelId="{FA817DC1-02EB-4BE5-8928-1FFDEFC18EAC}" type="parTrans" cxnId="{6D26C3C5-7342-4A7C-929C-253939A6EB4C}">
      <dgm:prSet/>
      <dgm:spPr/>
      <dgm:t>
        <a:bodyPr/>
        <a:lstStyle/>
        <a:p>
          <a:endParaRPr lang="en-US"/>
        </a:p>
      </dgm:t>
    </dgm:pt>
    <dgm:pt modelId="{EC880B35-7BCF-413C-953D-DBB49D2052E9}" type="sibTrans" cxnId="{6D26C3C5-7342-4A7C-929C-253939A6EB4C}">
      <dgm:prSet/>
      <dgm:spPr/>
      <dgm:t>
        <a:bodyPr/>
        <a:lstStyle/>
        <a:p>
          <a:endParaRPr lang="en-US"/>
        </a:p>
      </dgm:t>
    </dgm:pt>
    <dgm:pt modelId="{C9FB1B2B-8D96-435A-BE7A-05CC0A3AE9FF}">
      <dgm:prSet phldrT="[Text]"/>
      <dgm:spPr/>
      <dgm:t>
        <a:bodyPr/>
        <a:lstStyle/>
        <a:p>
          <a:r>
            <a:rPr lang="ar-SA" dirty="0" smtClean="0"/>
            <a:t>مات 427ه</a:t>
          </a:r>
          <a:endParaRPr lang="en-US" dirty="0"/>
        </a:p>
      </dgm:t>
    </dgm:pt>
    <dgm:pt modelId="{AE693E6D-5468-40C8-AE9C-26AA64A50CCD}" type="parTrans" cxnId="{4CE7CCE9-900A-40C1-A56F-3574E58CA3E4}">
      <dgm:prSet/>
      <dgm:spPr/>
      <dgm:t>
        <a:bodyPr/>
        <a:lstStyle/>
        <a:p>
          <a:endParaRPr lang="en-US"/>
        </a:p>
      </dgm:t>
    </dgm:pt>
    <dgm:pt modelId="{3070F739-7F1C-49C4-B471-0998B831EBDB}" type="sibTrans" cxnId="{4CE7CCE9-900A-40C1-A56F-3574E58CA3E4}">
      <dgm:prSet/>
      <dgm:spPr/>
      <dgm:t>
        <a:bodyPr/>
        <a:lstStyle/>
        <a:p>
          <a:endParaRPr lang="en-US"/>
        </a:p>
      </dgm:t>
    </dgm:pt>
    <dgm:pt modelId="{C4907581-8D5E-4949-B6C3-36CE8BBF6629}">
      <dgm:prSet/>
      <dgm:spPr/>
      <dgm:t>
        <a:bodyPr/>
        <a:lstStyle/>
        <a:p>
          <a:r>
            <a:rPr lang="ar-SA" dirty="0" smtClean="0"/>
            <a:t>اسم ابوه على</a:t>
          </a:r>
          <a:endParaRPr lang="en-US" dirty="0"/>
        </a:p>
      </dgm:t>
    </dgm:pt>
    <dgm:pt modelId="{F160B57B-AEA8-41B7-A164-0AB0CE2D8A57}" type="parTrans" cxnId="{997BDC37-53D1-42CB-A390-F03BDAB50224}">
      <dgm:prSet/>
      <dgm:spPr/>
      <dgm:t>
        <a:bodyPr/>
        <a:lstStyle/>
        <a:p>
          <a:endParaRPr lang="en-US"/>
        </a:p>
      </dgm:t>
    </dgm:pt>
    <dgm:pt modelId="{0FEE755F-86F0-489D-A5AB-38CE038CDF78}" type="sibTrans" cxnId="{997BDC37-53D1-42CB-A390-F03BDAB50224}">
      <dgm:prSet/>
      <dgm:spPr/>
      <dgm:t>
        <a:bodyPr/>
        <a:lstStyle/>
        <a:p>
          <a:endParaRPr lang="en-US"/>
        </a:p>
      </dgm:t>
    </dgm:pt>
    <dgm:pt modelId="{CC1C077B-586F-420B-BFD3-00601CA5A28E}">
      <dgm:prSet/>
      <dgm:spPr/>
      <dgm:t>
        <a:bodyPr/>
        <a:lstStyle/>
        <a:p>
          <a:r>
            <a:rPr lang="ar-SA" dirty="0" smtClean="0"/>
            <a:t>اسمه على ابن سينا</a:t>
          </a:r>
          <a:endParaRPr lang="en-US" dirty="0"/>
        </a:p>
      </dgm:t>
    </dgm:pt>
    <dgm:pt modelId="{E86D7DE2-CC1B-4ED4-B3B8-C4CA3F980C3F}" type="parTrans" cxnId="{0265877C-31B0-479F-86AC-E1626F87001A}">
      <dgm:prSet/>
      <dgm:spPr/>
      <dgm:t>
        <a:bodyPr/>
        <a:lstStyle/>
        <a:p>
          <a:endParaRPr lang="en-US"/>
        </a:p>
      </dgm:t>
    </dgm:pt>
    <dgm:pt modelId="{8F946B0B-E1BD-45CD-8B96-EFBBBA479CD4}" type="sibTrans" cxnId="{0265877C-31B0-479F-86AC-E1626F87001A}">
      <dgm:prSet/>
      <dgm:spPr/>
      <dgm:t>
        <a:bodyPr/>
        <a:lstStyle/>
        <a:p>
          <a:endParaRPr lang="en-US"/>
        </a:p>
      </dgm:t>
    </dgm:pt>
    <dgm:pt modelId="{9B57DFBD-42F1-4621-9C3A-6BCE280DF8D6}">
      <dgm:prSet/>
      <dgm:spPr/>
      <dgm:t>
        <a:bodyPr/>
        <a:lstStyle/>
        <a:p>
          <a:r>
            <a:rPr lang="ar-SA" b="1" smtClean="0"/>
            <a:t>ولادة 370ه</a:t>
          </a:r>
          <a:endParaRPr lang="en-US" b="1" dirty="0"/>
        </a:p>
      </dgm:t>
    </dgm:pt>
    <dgm:pt modelId="{ED14011C-EF14-4B33-A991-B5704AC0456D}" type="parTrans" cxnId="{B98992FD-84FA-448F-AC46-98ACC1B0873F}">
      <dgm:prSet/>
      <dgm:spPr/>
      <dgm:t>
        <a:bodyPr/>
        <a:lstStyle/>
        <a:p>
          <a:endParaRPr lang="en-US"/>
        </a:p>
      </dgm:t>
    </dgm:pt>
    <dgm:pt modelId="{486EEB39-2A22-4CE5-9100-3D391ED33C19}" type="sibTrans" cxnId="{B98992FD-84FA-448F-AC46-98ACC1B0873F}">
      <dgm:prSet/>
      <dgm:spPr/>
      <dgm:t>
        <a:bodyPr/>
        <a:lstStyle/>
        <a:p>
          <a:endParaRPr lang="en-US"/>
        </a:p>
      </dgm:t>
    </dgm:pt>
    <dgm:pt modelId="{51722B18-8B90-405D-9469-22332FCAB14C}" type="pres">
      <dgm:prSet presAssocID="{F4C9948B-3A67-4556-8747-E094F8C3E2B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083CE6C-5A99-4025-BD93-6C0D8B568AB4}" type="pres">
      <dgm:prSet presAssocID="{1DD8F51C-2264-4882-BB5E-DC8BB7EC40E8}" presName="centerShape" presStyleLbl="node0" presStyleIdx="0" presStyleCnt="1"/>
      <dgm:spPr/>
    </dgm:pt>
    <dgm:pt modelId="{A2914255-160A-4218-929A-E34630EE3F49}" type="pres">
      <dgm:prSet presAssocID="{E86D7DE2-CC1B-4ED4-B3B8-C4CA3F980C3F}" presName="parTrans" presStyleLbl="sibTrans2D1" presStyleIdx="0" presStyleCnt="5"/>
      <dgm:spPr/>
    </dgm:pt>
    <dgm:pt modelId="{F361A5D5-C12A-4262-9523-95A431D4D179}" type="pres">
      <dgm:prSet presAssocID="{E86D7DE2-CC1B-4ED4-B3B8-C4CA3F980C3F}" presName="connectorText" presStyleLbl="sibTrans2D1" presStyleIdx="0" presStyleCnt="5"/>
      <dgm:spPr/>
    </dgm:pt>
    <dgm:pt modelId="{3E0702C9-CB66-46FE-AEDC-D8C01A02FC4C}" type="pres">
      <dgm:prSet presAssocID="{CC1C077B-586F-420B-BFD3-00601CA5A28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9B5B40-0653-4AEA-BC1C-249A610253FB}" type="pres">
      <dgm:prSet presAssocID="{ED14011C-EF14-4B33-A991-B5704AC0456D}" presName="parTrans" presStyleLbl="sibTrans2D1" presStyleIdx="1" presStyleCnt="5"/>
      <dgm:spPr/>
    </dgm:pt>
    <dgm:pt modelId="{A5319731-E269-4AAF-8497-25947356019D}" type="pres">
      <dgm:prSet presAssocID="{ED14011C-EF14-4B33-A991-B5704AC0456D}" presName="connectorText" presStyleLbl="sibTrans2D1" presStyleIdx="1" presStyleCnt="5"/>
      <dgm:spPr/>
    </dgm:pt>
    <dgm:pt modelId="{922B5AC6-FF7C-4DD4-9E43-1FE8344CCA2B}" type="pres">
      <dgm:prSet presAssocID="{9B57DFBD-42F1-4621-9C3A-6BCE280DF8D6}" presName="node" presStyleLbl="node1" presStyleIdx="1" presStyleCnt="5" custRadScaleRad="95608" custRadScaleInc="159230">
        <dgm:presLayoutVars>
          <dgm:bulletEnabled val="1"/>
        </dgm:presLayoutVars>
      </dgm:prSet>
      <dgm:spPr/>
    </dgm:pt>
    <dgm:pt modelId="{12D150EF-C095-4CAA-BA05-6142B198B98A}" type="pres">
      <dgm:prSet presAssocID="{F160B57B-AEA8-41B7-A164-0AB0CE2D8A57}" presName="parTrans" presStyleLbl="sibTrans2D1" presStyleIdx="2" presStyleCnt="5"/>
      <dgm:spPr/>
    </dgm:pt>
    <dgm:pt modelId="{3765D204-3B2D-49D6-86E3-EF69ECAB36D3}" type="pres">
      <dgm:prSet presAssocID="{F160B57B-AEA8-41B7-A164-0AB0CE2D8A57}" presName="connectorText" presStyleLbl="sibTrans2D1" presStyleIdx="2" presStyleCnt="5"/>
      <dgm:spPr/>
    </dgm:pt>
    <dgm:pt modelId="{C49F2513-56E0-414A-9F21-EA896AD12C47}" type="pres">
      <dgm:prSet presAssocID="{C4907581-8D5E-4949-B6C3-36CE8BBF6629}" presName="node" presStyleLbl="node1" presStyleIdx="2" presStyleCnt="5" custRadScaleRad="101189" custRadScaleInc="-239987">
        <dgm:presLayoutVars>
          <dgm:bulletEnabled val="1"/>
        </dgm:presLayoutVars>
      </dgm:prSet>
      <dgm:spPr/>
    </dgm:pt>
    <dgm:pt modelId="{B87A5797-7FF6-4C56-B990-43271A48081E}" type="pres">
      <dgm:prSet presAssocID="{FA817DC1-02EB-4BE5-8928-1FFDEFC18EAC}" presName="parTrans" presStyleLbl="sibTrans2D1" presStyleIdx="3" presStyleCnt="5"/>
      <dgm:spPr/>
    </dgm:pt>
    <dgm:pt modelId="{DB7BE385-E54E-4B32-89BB-D081532862C0}" type="pres">
      <dgm:prSet presAssocID="{FA817DC1-02EB-4BE5-8928-1FFDEFC18EAC}" presName="connectorText" presStyleLbl="sibTrans2D1" presStyleIdx="3" presStyleCnt="5"/>
      <dgm:spPr/>
    </dgm:pt>
    <dgm:pt modelId="{3A5DC43E-A873-41AE-BDEC-4DE1FF3BD058}" type="pres">
      <dgm:prSet presAssocID="{4BC6C16E-5075-49EA-AF21-E70CD341977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5BADC-D68C-4E33-99C5-11A824897EA2}" type="pres">
      <dgm:prSet presAssocID="{AE693E6D-5468-40C8-AE9C-26AA64A50CCD}" presName="parTrans" presStyleLbl="sibTrans2D1" presStyleIdx="4" presStyleCnt="5"/>
      <dgm:spPr/>
    </dgm:pt>
    <dgm:pt modelId="{22A25590-8529-4A7E-AE97-02C4E7AACDDF}" type="pres">
      <dgm:prSet presAssocID="{AE693E6D-5468-40C8-AE9C-26AA64A50CCD}" presName="connectorText" presStyleLbl="sibTrans2D1" presStyleIdx="4" presStyleCnt="5"/>
      <dgm:spPr/>
    </dgm:pt>
    <dgm:pt modelId="{E0D27F0F-5F1E-4F08-807D-E4A82C565C54}" type="pres">
      <dgm:prSet presAssocID="{C9FB1B2B-8D96-435A-BE7A-05CC0A3AE9F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BEEF38-6CD3-4903-B7C3-6D7346EEA175}" type="presOf" srcId="{ED14011C-EF14-4B33-A991-B5704AC0456D}" destId="{A5319731-E269-4AAF-8497-25947356019D}" srcOrd="1" destOrd="0" presId="urn:microsoft.com/office/officeart/2005/8/layout/radial5"/>
    <dgm:cxn modelId="{A4327E7D-AFB8-4A24-BC70-E96D9BACDCDD}" type="presOf" srcId="{F4C9948B-3A67-4556-8747-E094F8C3E2BB}" destId="{51722B18-8B90-405D-9469-22332FCAB14C}" srcOrd="0" destOrd="0" presId="urn:microsoft.com/office/officeart/2005/8/layout/radial5"/>
    <dgm:cxn modelId="{D8E4C728-C34D-4CE0-94F4-CDD2164380CD}" type="presOf" srcId="{E86D7DE2-CC1B-4ED4-B3B8-C4CA3F980C3F}" destId="{F361A5D5-C12A-4262-9523-95A431D4D179}" srcOrd="1" destOrd="0" presId="urn:microsoft.com/office/officeart/2005/8/layout/radial5"/>
    <dgm:cxn modelId="{997BDC37-53D1-42CB-A390-F03BDAB50224}" srcId="{1DD8F51C-2264-4882-BB5E-DC8BB7EC40E8}" destId="{C4907581-8D5E-4949-B6C3-36CE8BBF6629}" srcOrd="2" destOrd="0" parTransId="{F160B57B-AEA8-41B7-A164-0AB0CE2D8A57}" sibTransId="{0FEE755F-86F0-489D-A5AB-38CE038CDF78}"/>
    <dgm:cxn modelId="{7F7D269B-DA50-4608-BB8F-7E37B5DAEF17}" type="presOf" srcId="{CC1C077B-586F-420B-BFD3-00601CA5A28E}" destId="{3E0702C9-CB66-46FE-AEDC-D8C01A02FC4C}" srcOrd="0" destOrd="0" presId="urn:microsoft.com/office/officeart/2005/8/layout/radial5"/>
    <dgm:cxn modelId="{8475DC12-9C7A-47CD-BA30-A1FCCA8D422D}" type="presOf" srcId="{C9FB1B2B-8D96-435A-BE7A-05CC0A3AE9FF}" destId="{E0D27F0F-5F1E-4F08-807D-E4A82C565C54}" srcOrd="0" destOrd="0" presId="urn:microsoft.com/office/officeart/2005/8/layout/radial5"/>
    <dgm:cxn modelId="{6D45685F-EBC0-4F21-8127-E39A0E0518AA}" type="presOf" srcId="{FA817DC1-02EB-4BE5-8928-1FFDEFC18EAC}" destId="{B87A5797-7FF6-4C56-B990-43271A48081E}" srcOrd="0" destOrd="0" presId="urn:microsoft.com/office/officeart/2005/8/layout/radial5"/>
    <dgm:cxn modelId="{27136FAE-8EA0-4A97-8847-1C312B1A838F}" type="presOf" srcId="{9B57DFBD-42F1-4621-9C3A-6BCE280DF8D6}" destId="{922B5AC6-FF7C-4DD4-9E43-1FE8344CCA2B}" srcOrd="0" destOrd="0" presId="urn:microsoft.com/office/officeart/2005/8/layout/radial5"/>
    <dgm:cxn modelId="{49807025-0527-4F35-82F4-F6C3D454C04E}" srcId="{F4C9948B-3A67-4556-8747-E094F8C3E2BB}" destId="{1DD8F51C-2264-4882-BB5E-DC8BB7EC40E8}" srcOrd="0" destOrd="0" parTransId="{1D51AD01-4CF4-4BFC-8FE8-1B3F0872C0B6}" sibTransId="{418B75D7-FA0E-4372-B2EC-BCC2A59FF567}"/>
    <dgm:cxn modelId="{0265877C-31B0-479F-86AC-E1626F87001A}" srcId="{1DD8F51C-2264-4882-BB5E-DC8BB7EC40E8}" destId="{CC1C077B-586F-420B-BFD3-00601CA5A28E}" srcOrd="0" destOrd="0" parTransId="{E86D7DE2-CC1B-4ED4-B3B8-C4CA3F980C3F}" sibTransId="{8F946B0B-E1BD-45CD-8B96-EFBBBA479CD4}"/>
    <dgm:cxn modelId="{ADF4C214-8BB1-4731-A72F-30B7D4E7CA3A}" type="presOf" srcId="{FA817DC1-02EB-4BE5-8928-1FFDEFC18EAC}" destId="{DB7BE385-E54E-4B32-89BB-D081532862C0}" srcOrd="1" destOrd="0" presId="urn:microsoft.com/office/officeart/2005/8/layout/radial5"/>
    <dgm:cxn modelId="{D8C97FFD-50E5-462C-B3E4-96E857386177}" type="presOf" srcId="{1DD8F51C-2264-4882-BB5E-DC8BB7EC40E8}" destId="{D083CE6C-5A99-4025-BD93-6C0D8B568AB4}" srcOrd="0" destOrd="0" presId="urn:microsoft.com/office/officeart/2005/8/layout/radial5"/>
    <dgm:cxn modelId="{C934DD9D-F05C-4716-9AB1-F65612A09BAF}" type="presOf" srcId="{F160B57B-AEA8-41B7-A164-0AB0CE2D8A57}" destId="{3765D204-3B2D-49D6-86E3-EF69ECAB36D3}" srcOrd="1" destOrd="0" presId="urn:microsoft.com/office/officeart/2005/8/layout/radial5"/>
    <dgm:cxn modelId="{8569BE5D-1B32-4717-B8A5-71646B2902B6}" type="presOf" srcId="{C4907581-8D5E-4949-B6C3-36CE8BBF6629}" destId="{C49F2513-56E0-414A-9F21-EA896AD12C47}" srcOrd="0" destOrd="0" presId="urn:microsoft.com/office/officeart/2005/8/layout/radial5"/>
    <dgm:cxn modelId="{E7C2F78F-F051-4C24-A388-66023A54FC8F}" type="presOf" srcId="{4BC6C16E-5075-49EA-AF21-E70CD3419779}" destId="{3A5DC43E-A873-41AE-BDEC-4DE1FF3BD058}" srcOrd="0" destOrd="0" presId="urn:microsoft.com/office/officeart/2005/8/layout/radial5"/>
    <dgm:cxn modelId="{6D26C3C5-7342-4A7C-929C-253939A6EB4C}" srcId="{1DD8F51C-2264-4882-BB5E-DC8BB7EC40E8}" destId="{4BC6C16E-5075-49EA-AF21-E70CD3419779}" srcOrd="3" destOrd="0" parTransId="{FA817DC1-02EB-4BE5-8928-1FFDEFC18EAC}" sibTransId="{EC880B35-7BCF-413C-953D-DBB49D2052E9}"/>
    <dgm:cxn modelId="{E55B866C-5413-406F-BA32-FDF0A61B95E0}" type="presOf" srcId="{E86D7DE2-CC1B-4ED4-B3B8-C4CA3F980C3F}" destId="{A2914255-160A-4218-929A-E34630EE3F49}" srcOrd="0" destOrd="0" presId="urn:microsoft.com/office/officeart/2005/8/layout/radial5"/>
    <dgm:cxn modelId="{4CE7CCE9-900A-40C1-A56F-3574E58CA3E4}" srcId="{1DD8F51C-2264-4882-BB5E-DC8BB7EC40E8}" destId="{C9FB1B2B-8D96-435A-BE7A-05CC0A3AE9FF}" srcOrd="4" destOrd="0" parTransId="{AE693E6D-5468-40C8-AE9C-26AA64A50CCD}" sibTransId="{3070F739-7F1C-49C4-B471-0998B831EBDB}"/>
    <dgm:cxn modelId="{9D4C90DA-DC44-43E3-9097-B6B7D3977FBB}" type="presOf" srcId="{ED14011C-EF14-4B33-A991-B5704AC0456D}" destId="{B69B5B40-0653-4AEA-BC1C-249A610253FB}" srcOrd="0" destOrd="0" presId="urn:microsoft.com/office/officeart/2005/8/layout/radial5"/>
    <dgm:cxn modelId="{559F9BC8-057D-46FD-82A3-F756062E3BE4}" type="presOf" srcId="{F160B57B-AEA8-41B7-A164-0AB0CE2D8A57}" destId="{12D150EF-C095-4CAA-BA05-6142B198B98A}" srcOrd="0" destOrd="0" presId="urn:microsoft.com/office/officeart/2005/8/layout/radial5"/>
    <dgm:cxn modelId="{634C536B-98AD-495B-A6B8-3C5C657B9B13}" type="presOf" srcId="{AE693E6D-5468-40C8-AE9C-26AA64A50CCD}" destId="{45B5BADC-D68C-4E33-99C5-11A824897EA2}" srcOrd="0" destOrd="0" presId="urn:microsoft.com/office/officeart/2005/8/layout/radial5"/>
    <dgm:cxn modelId="{B98992FD-84FA-448F-AC46-98ACC1B0873F}" srcId="{1DD8F51C-2264-4882-BB5E-DC8BB7EC40E8}" destId="{9B57DFBD-42F1-4621-9C3A-6BCE280DF8D6}" srcOrd="1" destOrd="0" parTransId="{ED14011C-EF14-4B33-A991-B5704AC0456D}" sibTransId="{486EEB39-2A22-4CE5-9100-3D391ED33C19}"/>
    <dgm:cxn modelId="{99FE9BA6-09EB-4647-A764-8081A8A21BEA}" type="presOf" srcId="{AE693E6D-5468-40C8-AE9C-26AA64A50CCD}" destId="{22A25590-8529-4A7E-AE97-02C4E7AACDDF}" srcOrd="1" destOrd="0" presId="urn:microsoft.com/office/officeart/2005/8/layout/radial5"/>
    <dgm:cxn modelId="{F4C76F1C-F13C-4917-AF6B-9279A891E981}" type="presParOf" srcId="{51722B18-8B90-405D-9469-22332FCAB14C}" destId="{D083CE6C-5A99-4025-BD93-6C0D8B568AB4}" srcOrd="0" destOrd="0" presId="urn:microsoft.com/office/officeart/2005/8/layout/radial5"/>
    <dgm:cxn modelId="{F7B5272F-DAA4-426E-B7C2-B7C09B77AB27}" type="presParOf" srcId="{51722B18-8B90-405D-9469-22332FCAB14C}" destId="{A2914255-160A-4218-929A-E34630EE3F49}" srcOrd="1" destOrd="0" presId="urn:microsoft.com/office/officeart/2005/8/layout/radial5"/>
    <dgm:cxn modelId="{B887AE15-FEDF-49B5-B1B6-7F5E8FCA78CB}" type="presParOf" srcId="{A2914255-160A-4218-929A-E34630EE3F49}" destId="{F361A5D5-C12A-4262-9523-95A431D4D179}" srcOrd="0" destOrd="0" presId="urn:microsoft.com/office/officeart/2005/8/layout/radial5"/>
    <dgm:cxn modelId="{578C55DB-A3A3-4DC2-B304-F3CAF806365F}" type="presParOf" srcId="{51722B18-8B90-405D-9469-22332FCAB14C}" destId="{3E0702C9-CB66-46FE-AEDC-D8C01A02FC4C}" srcOrd="2" destOrd="0" presId="urn:microsoft.com/office/officeart/2005/8/layout/radial5"/>
    <dgm:cxn modelId="{CD319B4B-EAA7-42D1-B69B-80BC7D56F184}" type="presParOf" srcId="{51722B18-8B90-405D-9469-22332FCAB14C}" destId="{B69B5B40-0653-4AEA-BC1C-249A610253FB}" srcOrd="3" destOrd="0" presId="urn:microsoft.com/office/officeart/2005/8/layout/radial5"/>
    <dgm:cxn modelId="{FAD0AEC8-928B-4C23-B057-2DD069C3920A}" type="presParOf" srcId="{B69B5B40-0653-4AEA-BC1C-249A610253FB}" destId="{A5319731-E269-4AAF-8497-25947356019D}" srcOrd="0" destOrd="0" presId="urn:microsoft.com/office/officeart/2005/8/layout/radial5"/>
    <dgm:cxn modelId="{9F20CF19-A77F-4A05-B3E3-F2DF0FD0039B}" type="presParOf" srcId="{51722B18-8B90-405D-9469-22332FCAB14C}" destId="{922B5AC6-FF7C-4DD4-9E43-1FE8344CCA2B}" srcOrd="4" destOrd="0" presId="urn:microsoft.com/office/officeart/2005/8/layout/radial5"/>
    <dgm:cxn modelId="{5A01D9DA-D714-4AA7-9098-83F8C5CA6BCB}" type="presParOf" srcId="{51722B18-8B90-405D-9469-22332FCAB14C}" destId="{12D150EF-C095-4CAA-BA05-6142B198B98A}" srcOrd="5" destOrd="0" presId="urn:microsoft.com/office/officeart/2005/8/layout/radial5"/>
    <dgm:cxn modelId="{3FF0C9FB-491D-4EA2-A310-423377649936}" type="presParOf" srcId="{12D150EF-C095-4CAA-BA05-6142B198B98A}" destId="{3765D204-3B2D-49D6-86E3-EF69ECAB36D3}" srcOrd="0" destOrd="0" presId="urn:microsoft.com/office/officeart/2005/8/layout/radial5"/>
    <dgm:cxn modelId="{DD629995-4E3F-4330-B334-DED2B4A9E463}" type="presParOf" srcId="{51722B18-8B90-405D-9469-22332FCAB14C}" destId="{C49F2513-56E0-414A-9F21-EA896AD12C47}" srcOrd="6" destOrd="0" presId="urn:microsoft.com/office/officeart/2005/8/layout/radial5"/>
    <dgm:cxn modelId="{E3116A76-C693-4125-AC63-8E9C7D41B746}" type="presParOf" srcId="{51722B18-8B90-405D-9469-22332FCAB14C}" destId="{B87A5797-7FF6-4C56-B990-43271A48081E}" srcOrd="7" destOrd="0" presId="urn:microsoft.com/office/officeart/2005/8/layout/radial5"/>
    <dgm:cxn modelId="{A2164BA6-3648-43FC-B959-A87017BBEB0D}" type="presParOf" srcId="{B87A5797-7FF6-4C56-B990-43271A48081E}" destId="{DB7BE385-E54E-4B32-89BB-D081532862C0}" srcOrd="0" destOrd="0" presId="urn:microsoft.com/office/officeart/2005/8/layout/radial5"/>
    <dgm:cxn modelId="{F9273101-DFFD-4ABD-BAF9-721BB08B8AA0}" type="presParOf" srcId="{51722B18-8B90-405D-9469-22332FCAB14C}" destId="{3A5DC43E-A873-41AE-BDEC-4DE1FF3BD058}" srcOrd="8" destOrd="0" presId="urn:microsoft.com/office/officeart/2005/8/layout/radial5"/>
    <dgm:cxn modelId="{03C10557-2D25-4DB1-8DE9-365845ACC508}" type="presParOf" srcId="{51722B18-8B90-405D-9469-22332FCAB14C}" destId="{45B5BADC-D68C-4E33-99C5-11A824897EA2}" srcOrd="9" destOrd="0" presId="urn:microsoft.com/office/officeart/2005/8/layout/radial5"/>
    <dgm:cxn modelId="{CADE4F3F-AEDD-4FA9-B8B6-12922C4FBE4A}" type="presParOf" srcId="{45B5BADC-D68C-4E33-99C5-11A824897EA2}" destId="{22A25590-8529-4A7E-AE97-02C4E7AACDDF}" srcOrd="0" destOrd="0" presId="urn:microsoft.com/office/officeart/2005/8/layout/radial5"/>
    <dgm:cxn modelId="{A98B5099-A065-4D98-97A4-4B6A08EB08F6}" type="presParOf" srcId="{51722B18-8B90-405D-9469-22332FCAB14C}" destId="{E0D27F0F-5F1E-4F08-807D-E4A82C565C54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3CE6C-5A99-4025-BD93-6C0D8B568AB4}">
      <dsp:nvSpPr>
        <dsp:cNvPr id="0" name=""/>
        <dsp:cNvSpPr/>
      </dsp:nvSpPr>
      <dsp:spPr>
        <a:xfrm>
          <a:off x="2946796" y="1993951"/>
          <a:ext cx="1421606" cy="142160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.</a:t>
          </a:r>
          <a:endParaRPr lang="en-US" sz="800" kern="1200" dirty="0"/>
        </a:p>
      </dsp:txBody>
      <dsp:txXfrm>
        <a:off x="3154985" y="2202140"/>
        <a:ext cx="1005228" cy="1005228"/>
      </dsp:txXfrm>
    </dsp:sp>
    <dsp:sp modelId="{A2914255-160A-4218-929A-E34630EE3F49}">
      <dsp:nvSpPr>
        <dsp:cNvPr id="0" name=""/>
        <dsp:cNvSpPr/>
      </dsp:nvSpPr>
      <dsp:spPr>
        <a:xfrm rot="16200000">
          <a:off x="3506624" y="1475965"/>
          <a:ext cx="301950" cy="4833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551917" y="1617927"/>
        <a:ext cx="211365" cy="290008"/>
      </dsp:txXfrm>
    </dsp:sp>
    <dsp:sp modelId="{3E0702C9-CB66-46FE-AEDC-D8C01A02FC4C}">
      <dsp:nvSpPr>
        <dsp:cNvPr id="0" name=""/>
        <dsp:cNvSpPr/>
      </dsp:nvSpPr>
      <dsp:spPr>
        <a:xfrm>
          <a:off x="2946796" y="2627"/>
          <a:ext cx="1421606" cy="142160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اسمه على ابن سينا</a:t>
          </a:r>
          <a:endParaRPr lang="en-US" sz="2300" kern="1200" dirty="0"/>
        </a:p>
      </dsp:txBody>
      <dsp:txXfrm>
        <a:off x="3154985" y="210816"/>
        <a:ext cx="1005228" cy="1005228"/>
      </dsp:txXfrm>
    </dsp:sp>
    <dsp:sp modelId="{B69B5B40-0653-4AEA-BC1C-249A610253FB}">
      <dsp:nvSpPr>
        <dsp:cNvPr id="0" name=""/>
        <dsp:cNvSpPr/>
      </dsp:nvSpPr>
      <dsp:spPr>
        <a:xfrm rot="2359368">
          <a:off x="4260609" y="3061726"/>
          <a:ext cx="255597" cy="4833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269290" y="3134100"/>
        <a:ext cx="178918" cy="290008"/>
      </dsp:txXfrm>
    </dsp:sp>
    <dsp:sp modelId="{922B5AC6-FF7C-4DD4-9E43-1FE8344CCA2B}">
      <dsp:nvSpPr>
        <dsp:cNvPr id="0" name=""/>
        <dsp:cNvSpPr/>
      </dsp:nvSpPr>
      <dsp:spPr>
        <a:xfrm>
          <a:off x="4419604" y="3200409"/>
          <a:ext cx="1421606" cy="1421606"/>
        </a:xfrm>
        <a:prstGeom prst="ellipse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smtClean="0"/>
            <a:t>ولادة 370ه</a:t>
          </a:r>
          <a:endParaRPr lang="en-US" sz="2300" b="1" kern="1200" dirty="0"/>
        </a:p>
      </dsp:txBody>
      <dsp:txXfrm>
        <a:off x="4627793" y="3408598"/>
        <a:ext cx="1005228" cy="1005228"/>
      </dsp:txXfrm>
    </dsp:sp>
    <dsp:sp modelId="{12D150EF-C095-4CAA-BA05-6142B198B98A}">
      <dsp:nvSpPr>
        <dsp:cNvPr id="0" name=""/>
        <dsp:cNvSpPr/>
      </dsp:nvSpPr>
      <dsp:spPr>
        <a:xfrm rot="19656281">
          <a:off x="4343539" y="1928073"/>
          <a:ext cx="314499" cy="4833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350881" y="2050016"/>
        <a:ext cx="220149" cy="290008"/>
      </dsp:txXfrm>
    </dsp:sp>
    <dsp:sp modelId="{C49F2513-56E0-414A-9F21-EA896AD12C47}">
      <dsp:nvSpPr>
        <dsp:cNvPr id="0" name=""/>
        <dsp:cNvSpPr/>
      </dsp:nvSpPr>
      <dsp:spPr>
        <a:xfrm>
          <a:off x="4648206" y="914398"/>
          <a:ext cx="1421606" cy="1421606"/>
        </a:xfrm>
        <a:prstGeom prst="ellipse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اسم ابوه على</a:t>
          </a:r>
          <a:endParaRPr lang="en-US" sz="2300" kern="1200" dirty="0"/>
        </a:p>
      </dsp:txBody>
      <dsp:txXfrm>
        <a:off x="4856395" y="1122587"/>
        <a:ext cx="1005228" cy="1005228"/>
      </dsp:txXfrm>
    </dsp:sp>
    <dsp:sp modelId="{B87A5797-7FF6-4C56-B990-43271A48081E}">
      <dsp:nvSpPr>
        <dsp:cNvPr id="0" name=""/>
        <dsp:cNvSpPr/>
      </dsp:nvSpPr>
      <dsp:spPr>
        <a:xfrm rot="7560000">
          <a:off x="2926412" y="3261675"/>
          <a:ext cx="301950" cy="4833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2998327" y="3321702"/>
        <a:ext cx="211365" cy="290008"/>
      </dsp:txXfrm>
    </dsp:sp>
    <dsp:sp modelId="{3A5DC43E-A873-41AE-BDEC-4DE1FF3BD058}">
      <dsp:nvSpPr>
        <dsp:cNvPr id="0" name=""/>
        <dsp:cNvSpPr/>
      </dsp:nvSpPr>
      <dsp:spPr>
        <a:xfrm>
          <a:off x="1776325" y="3604966"/>
          <a:ext cx="1421606" cy="1421606"/>
        </a:xfrm>
        <a:prstGeom prst="ellipse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انه طبيب</a:t>
          </a:r>
          <a:endParaRPr lang="en-US" sz="2300" kern="1200" dirty="0"/>
        </a:p>
      </dsp:txBody>
      <dsp:txXfrm>
        <a:off x="1984514" y="3813155"/>
        <a:ext cx="1005228" cy="1005228"/>
      </dsp:txXfrm>
    </dsp:sp>
    <dsp:sp modelId="{45B5BADC-D68C-4E33-99C5-11A824897EA2}">
      <dsp:nvSpPr>
        <dsp:cNvPr id="0" name=""/>
        <dsp:cNvSpPr/>
      </dsp:nvSpPr>
      <dsp:spPr>
        <a:xfrm rot="11880000">
          <a:off x="2567821" y="2158045"/>
          <a:ext cx="301950" cy="4833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2656189" y="2268710"/>
        <a:ext cx="211365" cy="290008"/>
      </dsp:txXfrm>
    </dsp:sp>
    <dsp:sp modelId="{E0D27F0F-5F1E-4F08-807D-E4A82C565C54}">
      <dsp:nvSpPr>
        <dsp:cNvPr id="0" name=""/>
        <dsp:cNvSpPr/>
      </dsp:nvSpPr>
      <dsp:spPr>
        <a:xfrm>
          <a:off x="1052935" y="1378598"/>
          <a:ext cx="1421606" cy="1421606"/>
        </a:xfrm>
        <a:prstGeom prst="ellipse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مات 427ه</a:t>
          </a:r>
          <a:endParaRPr lang="en-US" sz="2300" kern="1200" dirty="0"/>
        </a:p>
      </dsp:txBody>
      <dsp:txXfrm>
        <a:off x="1261124" y="1586787"/>
        <a:ext cx="1005228" cy="1005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4CA-0563-4D1D-9A92-5D11D75AEE5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AE0B-3516-4681-A0E8-1C2C7338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8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4CA-0563-4D1D-9A92-5D11D75AEE5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AE0B-3516-4681-A0E8-1C2C7338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5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4CA-0563-4D1D-9A92-5D11D75AEE5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AE0B-3516-4681-A0E8-1C2C7338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4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4CA-0563-4D1D-9A92-5D11D75AEE5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AE0B-3516-4681-A0E8-1C2C7338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4CA-0563-4D1D-9A92-5D11D75AEE5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AE0B-3516-4681-A0E8-1C2C7338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6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4CA-0563-4D1D-9A92-5D11D75AEE5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AE0B-3516-4681-A0E8-1C2C7338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6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4CA-0563-4D1D-9A92-5D11D75AEE5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AE0B-3516-4681-A0E8-1C2C7338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2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4CA-0563-4D1D-9A92-5D11D75AEE5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AE0B-3516-4681-A0E8-1C2C7338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2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4CA-0563-4D1D-9A92-5D11D75AEE5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AE0B-3516-4681-A0E8-1C2C7338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7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4CA-0563-4D1D-9A92-5D11D75AEE5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AE0B-3516-4681-A0E8-1C2C7338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694CA-0563-4D1D-9A92-5D11D75AEE5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1AE0B-3516-4681-A0E8-1C2C7338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1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694CA-0563-4D1D-9A92-5D11D75AEE5B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1AE0B-3516-4681-A0E8-1C2C73383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6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24000" y="533400"/>
            <a:ext cx="5943600" cy="10668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rgbClr val="FFFF00"/>
                </a:solidFill>
              </a:rPr>
              <a:t>السلام عليكم ورحمة الله و بركاته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838200" y="5410200"/>
            <a:ext cx="7467600" cy="990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rgbClr val="FF0000"/>
                </a:solidFill>
              </a:rPr>
              <a:t>اهلا  سهلا و مرحبا لكم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295400" y="1905000"/>
            <a:ext cx="6400800" cy="3429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3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105400" cy="1143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dirty="0"/>
              <a:t>الكلمات و مرادها</a:t>
            </a:r>
            <a:endParaRPr lang="en-US" sz="3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019646"/>
              </p:ext>
            </p:extLst>
          </p:nvPr>
        </p:nvGraphicFramePr>
        <p:xfrm>
          <a:off x="1219200" y="1676400"/>
          <a:ext cx="70104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مرادفها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الكلمات</a:t>
                      </a:r>
                      <a:endParaRPr lang="en-US" sz="3600" b="1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عام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سنة</a:t>
                      </a:r>
                      <a:endParaRPr lang="en-US" sz="3600" b="1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مجتمع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ملتقى</a:t>
                      </a:r>
                      <a:endParaRPr lang="en-US" sz="3600" b="1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التعليم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الدراسة</a:t>
                      </a:r>
                      <a:endParaRPr lang="en-US" sz="3600" b="1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المدرسون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الاساتذة</a:t>
                      </a:r>
                      <a:endParaRPr lang="en-US" sz="3600" b="1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سن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عمر</a:t>
                      </a:r>
                      <a:endParaRPr lang="en-US" sz="3600" b="1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اكمال</a:t>
                      </a:r>
                      <a:endParaRPr 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600" b="1" dirty="0" smtClean="0"/>
                        <a:t>اتمام</a:t>
                      </a:r>
                      <a:endParaRPr lang="en-US" sz="3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27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0" y="457200"/>
            <a:ext cx="5943600" cy="76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ar-SA" sz="4000" b="1" dirty="0">
                <a:solidFill>
                  <a:schemeClr val="bg1"/>
                </a:solidFill>
              </a:rPr>
              <a:t>صياغ الماضي و المضارع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532918"/>
              </p:ext>
            </p:extLst>
          </p:nvPr>
        </p:nvGraphicFramePr>
        <p:xfrm>
          <a:off x="1295400" y="1447800"/>
          <a:ext cx="7086600" cy="45720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3543300"/>
                <a:gridCol w="35433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المضارع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الماضى</a:t>
                      </a:r>
                      <a:endParaRPr lang="en-US" sz="4400" b="1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يشتهر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اشتهر</a:t>
                      </a:r>
                      <a:endParaRPr lang="en-US" sz="4400" b="1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يشتغل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اشتغل</a:t>
                      </a:r>
                      <a:endParaRPr lang="en-US" sz="4400" b="1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يلد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ولد</a:t>
                      </a:r>
                      <a:endParaRPr lang="en-US" sz="4400" b="1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يتوفى</a:t>
                      </a:r>
                      <a:endParaRPr lang="en-US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توفى</a:t>
                      </a:r>
                      <a:endParaRPr lang="en-US" sz="4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23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33600" y="609600"/>
            <a:ext cx="4419600" cy="1219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 smtClean="0"/>
              <a:t>التقييم</a:t>
            </a:r>
            <a:endParaRPr lang="en-US" sz="4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931565"/>
              </p:ext>
            </p:extLst>
          </p:nvPr>
        </p:nvGraphicFramePr>
        <p:xfrm>
          <a:off x="1447800" y="2133600"/>
          <a:ext cx="6324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5910"/>
                <a:gridCol w="948690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السوال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 smtClean="0"/>
                        <a:t>رقم</a:t>
                      </a:r>
                      <a:endParaRPr lang="en-US" sz="44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r"/>
                      <a:r>
                        <a:rPr lang="ar-SA" sz="3200" b="1" dirty="0" smtClean="0"/>
                        <a:t>متى و اين</a:t>
                      </a:r>
                      <a:r>
                        <a:rPr lang="ar-SA" sz="3200" b="1" baseline="0" dirty="0" smtClean="0"/>
                        <a:t> ولد ابن سينا؟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1</a:t>
                      </a:r>
                      <a:endParaRPr lang="en-US" sz="3200" b="1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r"/>
                      <a:r>
                        <a:rPr lang="ar-SA" sz="3200" b="1" dirty="0" smtClean="0"/>
                        <a:t>ما</a:t>
                      </a:r>
                      <a:r>
                        <a:rPr lang="ar-SA" sz="3200" b="1" baseline="0" dirty="0" smtClean="0"/>
                        <a:t> اسم ابن سينا و ما اسم ابوه؟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2</a:t>
                      </a:r>
                      <a:endParaRPr lang="en-US" sz="3200" b="1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r"/>
                      <a:r>
                        <a:rPr lang="ar-SA" sz="3200" b="1" dirty="0" smtClean="0"/>
                        <a:t>فى اي سنة مات ابن سينا؟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="1" dirty="0" smtClean="0"/>
                        <a:t>3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8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05000" y="381000"/>
            <a:ext cx="5334000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400" dirty="0" smtClean="0"/>
              <a:t>عمل المنزل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296" y="1524000"/>
            <a:ext cx="6824904" cy="3581399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252296" y="5181600"/>
            <a:ext cx="6824904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/>
              <a:t>اكتب حيات ابن سينا مختصرا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5366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00200" y="457200"/>
            <a:ext cx="5791200" cy="9144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 smtClean="0"/>
              <a:t>الى اللقاء انشاء الله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6705600" cy="3972838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971800" y="5486400"/>
            <a:ext cx="27432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 smtClean="0"/>
              <a:t>جزاكم الله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4013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61655" y="353291"/>
            <a:ext cx="5867400" cy="1018309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/>
              <a:t>تعارف المعلم</a:t>
            </a:r>
            <a:endParaRPr lang="en-US" sz="40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4825" y="1461655"/>
            <a:ext cx="8229600" cy="4876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endParaRPr lang="en-US" sz="4000" b="1" dirty="0" smtClean="0">
              <a:solidFill>
                <a:srgbClr val="002060"/>
              </a:solidFill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ar-SA" sz="4000" b="1" dirty="0" smtClean="0">
                <a:solidFill>
                  <a:srgbClr val="002060"/>
                </a:solidFill>
              </a:rPr>
              <a:t>محمد انعام الحق </a:t>
            </a:r>
            <a:r>
              <a:rPr lang="ar-SA" sz="4000" dirty="0" smtClean="0">
                <a:solidFill>
                  <a:srgbClr val="002060"/>
                </a:solidFill>
              </a:rPr>
              <a:t>(محاضر للعرب)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شاري فانساني حسينية فاضل مدرسة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مطلب عطّر- ساندبور-</a:t>
            </a:r>
          </a:p>
          <a:p>
            <a:pPr marL="0" indent="0" algn="r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01817511165</a:t>
            </a:r>
            <a:r>
              <a:rPr lang="ar-SA" sz="4000" dirty="0" smtClean="0">
                <a:solidFill>
                  <a:srgbClr val="002060"/>
                </a:solidFill>
              </a:rPr>
              <a:t>الجوال:- </a:t>
            </a:r>
            <a:endParaRPr lang="en-US" sz="4000" dirty="0" smtClean="0">
              <a:solidFill>
                <a:srgbClr val="002060"/>
              </a:solidFill>
            </a:endParaRPr>
          </a:p>
          <a:p>
            <a:pPr marL="0" indent="0" algn="r">
              <a:buNone/>
            </a:pPr>
            <a: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anaam343@gmail.com</a:t>
            </a:r>
            <a:r>
              <a:rPr lang="ar-SA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البريد الالكترونى: </a:t>
            </a:r>
            <a:endParaRPr lang="en-US" sz="36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sp>
        <p:nvSpPr>
          <p:cNvPr id="7" name="Oval 6"/>
          <p:cNvSpPr/>
          <p:nvPr/>
        </p:nvSpPr>
        <p:spPr>
          <a:xfrm>
            <a:off x="609600" y="1600200"/>
            <a:ext cx="1981200" cy="2100235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9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uiExpand="1" build="p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33600" y="609600"/>
            <a:ext cx="4876800" cy="11430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 smtClean="0"/>
              <a:t>تعريف الدرس</a:t>
            </a:r>
            <a:endParaRPr lang="en-US" sz="4800" dirty="0"/>
          </a:p>
        </p:txBody>
      </p:sp>
      <p:sp>
        <p:nvSpPr>
          <p:cNvPr id="3" name="Rounded Rectangle 2"/>
          <p:cNvSpPr/>
          <p:nvPr/>
        </p:nvSpPr>
        <p:spPr>
          <a:xfrm>
            <a:off x="609600" y="1981200"/>
            <a:ext cx="7924800" cy="4343400"/>
          </a:xfrm>
          <a:prstGeom prst="round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-342900" algn="r">
              <a:spcBef>
                <a:spcPct val="20000"/>
              </a:spcBef>
            </a:pPr>
            <a:r>
              <a:rPr lang="ar-AE" sz="4000" b="1" dirty="0">
                <a:solidFill>
                  <a:srgbClr val="0070C0"/>
                </a:solidFill>
              </a:rPr>
              <a:t>الصف </a:t>
            </a:r>
            <a:r>
              <a:rPr lang="ar-SA" sz="4000" b="1" dirty="0">
                <a:solidFill>
                  <a:srgbClr val="0070C0"/>
                </a:solidFill>
              </a:rPr>
              <a:t>:</a:t>
            </a:r>
            <a:r>
              <a:rPr lang="ar-AE" sz="4000" b="1" dirty="0">
                <a:solidFill>
                  <a:srgbClr val="0070C0"/>
                </a:solidFill>
              </a:rPr>
              <a:t>-</a:t>
            </a:r>
            <a:r>
              <a:rPr lang="ar-SA" sz="4000" b="1" dirty="0">
                <a:solidFill>
                  <a:srgbClr val="0070C0"/>
                </a:solidFill>
              </a:rPr>
              <a:t> العالم</a:t>
            </a:r>
            <a:r>
              <a:rPr lang="ar-AE" sz="4000" b="1" dirty="0">
                <a:solidFill>
                  <a:srgbClr val="0070C0"/>
                </a:solidFill>
              </a:rPr>
              <a:t> </a:t>
            </a:r>
            <a:r>
              <a:rPr lang="ar-SA" sz="4000" b="1" dirty="0" smtClean="0">
                <a:solidFill>
                  <a:srgbClr val="0070C0"/>
                </a:solidFill>
              </a:rPr>
              <a:t>(سنة الاولى)</a:t>
            </a:r>
            <a:endParaRPr lang="ar-AE" sz="4000" b="1" dirty="0">
              <a:solidFill>
                <a:srgbClr val="0070C0"/>
              </a:solidFill>
            </a:endParaRPr>
          </a:p>
          <a:p>
            <a:pPr marL="342900" lvl="0" indent="-342900" algn="r">
              <a:spcBef>
                <a:spcPct val="20000"/>
              </a:spcBef>
            </a:pPr>
            <a:r>
              <a:rPr lang="ar-AE" sz="4000" b="1" dirty="0">
                <a:solidFill>
                  <a:srgbClr val="0070C0"/>
                </a:solidFill>
              </a:rPr>
              <a:t>الموضوع </a:t>
            </a:r>
            <a:r>
              <a:rPr lang="ar-SA" sz="4000" b="1" dirty="0">
                <a:solidFill>
                  <a:srgbClr val="0070C0"/>
                </a:solidFill>
              </a:rPr>
              <a:t>:</a:t>
            </a:r>
            <a:r>
              <a:rPr lang="ar-AE" sz="4000" b="1" dirty="0">
                <a:solidFill>
                  <a:srgbClr val="0070C0"/>
                </a:solidFill>
              </a:rPr>
              <a:t>– </a:t>
            </a:r>
            <a:r>
              <a:rPr lang="ar-SA" sz="4000" b="1" dirty="0">
                <a:solidFill>
                  <a:srgbClr val="0070C0"/>
                </a:solidFill>
              </a:rPr>
              <a:t>اللغة العربية الاتصالية</a:t>
            </a:r>
            <a:endParaRPr lang="ar-AE" sz="4000" b="1" dirty="0">
              <a:solidFill>
                <a:srgbClr val="0070C0"/>
              </a:solidFill>
            </a:endParaRPr>
          </a:p>
          <a:p>
            <a:pPr marL="342900" lvl="0" indent="-342900" algn="r">
              <a:spcBef>
                <a:spcPct val="20000"/>
              </a:spcBef>
            </a:pPr>
            <a:r>
              <a:rPr lang="ar-SA" sz="4000" b="1" dirty="0">
                <a:solidFill>
                  <a:srgbClr val="0070C0"/>
                </a:solidFill>
              </a:rPr>
              <a:t>الوحدة الثانية:- الدرس </a:t>
            </a:r>
            <a:r>
              <a:rPr lang="ar-SA" sz="4000" b="1" dirty="0" smtClean="0">
                <a:solidFill>
                  <a:srgbClr val="0070C0"/>
                </a:solidFill>
              </a:rPr>
              <a:t>السادس</a:t>
            </a:r>
            <a:endParaRPr lang="ar-SA" sz="4000" b="1" dirty="0">
              <a:solidFill>
                <a:srgbClr val="0070C0"/>
              </a:solidFill>
            </a:endParaRPr>
          </a:p>
          <a:p>
            <a:pPr marL="342900" lvl="0" indent="-342900" algn="r">
              <a:spcBef>
                <a:spcPct val="20000"/>
              </a:spcBef>
            </a:pPr>
            <a:r>
              <a:rPr lang="ar-SA" sz="4000" b="1" dirty="0">
                <a:solidFill>
                  <a:srgbClr val="0070C0"/>
                </a:solidFill>
              </a:rPr>
              <a:t>النص المدروس </a:t>
            </a:r>
            <a:r>
              <a:rPr lang="ar-SA" sz="4000" b="1" dirty="0" smtClean="0">
                <a:solidFill>
                  <a:srgbClr val="0070C0"/>
                </a:solidFill>
              </a:rPr>
              <a:t>(</a:t>
            </a:r>
            <a:r>
              <a:rPr lang="ar-SA" sz="4000" b="1" dirty="0" smtClean="0">
                <a:solidFill>
                  <a:srgbClr val="0070C0"/>
                </a:solidFill>
                <a:latin typeface="Arabic Typesetting"/>
              </a:rPr>
              <a:t>23</a:t>
            </a:r>
            <a:r>
              <a:rPr lang="ar-SA" sz="4000" b="1" dirty="0" smtClean="0">
                <a:solidFill>
                  <a:srgbClr val="0070C0"/>
                </a:solidFill>
              </a:rPr>
              <a:t>)</a:t>
            </a:r>
            <a:endParaRPr lang="ar-SA" sz="4000" b="1" dirty="0">
              <a:solidFill>
                <a:srgbClr val="0070C0"/>
              </a:solidFill>
            </a:endParaRPr>
          </a:p>
          <a:p>
            <a:pPr marL="342900" lvl="0" indent="-342900" algn="r">
              <a:spcBef>
                <a:spcPct val="20000"/>
              </a:spcBef>
            </a:pPr>
            <a:r>
              <a:rPr lang="ar-SA" sz="4000" b="1" dirty="0">
                <a:solidFill>
                  <a:srgbClr val="0070C0"/>
                </a:solidFill>
              </a:rPr>
              <a:t>الو</a:t>
            </a:r>
            <a:r>
              <a:rPr lang="ar-AE" sz="4000" b="1" dirty="0">
                <a:solidFill>
                  <a:srgbClr val="0070C0"/>
                </a:solidFill>
              </a:rPr>
              <a:t>قت </a:t>
            </a:r>
            <a:r>
              <a:rPr lang="ar-SA" sz="4000" b="1" dirty="0">
                <a:solidFill>
                  <a:srgbClr val="0070C0"/>
                </a:solidFill>
              </a:rPr>
              <a:t>:</a:t>
            </a:r>
            <a:r>
              <a:rPr lang="ar-AE" sz="4000" b="1" dirty="0">
                <a:solidFill>
                  <a:srgbClr val="0070C0"/>
                </a:solidFill>
              </a:rPr>
              <a:t>- </a:t>
            </a:r>
            <a:r>
              <a:rPr lang="ar-SA" sz="4000" b="1" dirty="0" smtClean="0">
                <a:solidFill>
                  <a:srgbClr val="0070C0"/>
                </a:solidFill>
              </a:rPr>
              <a:t>40</a:t>
            </a:r>
            <a:r>
              <a:rPr lang="ar-AE" sz="4000" b="1" dirty="0" smtClean="0">
                <a:solidFill>
                  <a:srgbClr val="0070C0"/>
                </a:solidFill>
              </a:rPr>
              <a:t> </a:t>
            </a:r>
            <a:r>
              <a:rPr lang="ar-AE" sz="4000" b="1" dirty="0">
                <a:solidFill>
                  <a:srgbClr val="0070C0"/>
                </a:solidFill>
              </a:rPr>
              <a:t>داقائق </a:t>
            </a:r>
          </a:p>
          <a:p>
            <a:pPr lvl="0" algn="r">
              <a:spcBef>
                <a:spcPct val="20000"/>
              </a:spcBef>
            </a:pPr>
            <a:r>
              <a:rPr lang="ar-SA" sz="2800" b="1" dirty="0">
                <a:solidFill>
                  <a:srgbClr val="0070C0"/>
                </a:solidFill>
              </a:rPr>
              <a:t>التاريخ:- </a:t>
            </a:r>
            <a:r>
              <a:rPr lang="ar-SA" sz="2800" b="1" dirty="0" smtClean="0">
                <a:solidFill>
                  <a:srgbClr val="0070C0"/>
                </a:solidFill>
              </a:rPr>
              <a:t>29-09-2020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00598" y="1295399"/>
            <a:ext cx="3810001" cy="21489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35" y="1295401"/>
            <a:ext cx="3812466" cy="21489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35" y="3733801"/>
            <a:ext cx="3848003" cy="21881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8" y="3796146"/>
            <a:ext cx="3810000" cy="212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77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erge 3"/>
          <p:cNvSpPr/>
          <p:nvPr/>
        </p:nvSpPr>
        <p:spPr>
          <a:xfrm>
            <a:off x="2133600" y="533400"/>
            <a:ext cx="4953000" cy="1828800"/>
          </a:xfrm>
          <a:prstGeom prst="flowChartMer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/>
              <a:t>الدرس اليوم .....</a:t>
            </a:r>
            <a:endParaRPr lang="en-US" sz="3200" b="1" dirty="0"/>
          </a:p>
        </p:txBody>
      </p:sp>
      <p:sp>
        <p:nvSpPr>
          <p:cNvPr id="5" name="Flowchart: Preparation 4"/>
          <p:cNvSpPr/>
          <p:nvPr/>
        </p:nvSpPr>
        <p:spPr>
          <a:xfrm>
            <a:off x="2057400" y="5105400"/>
            <a:ext cx="5410200" cy="990600"/>
          </a:xfrm>
          <a:prstGeom prst="flowChartPrepa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000" dirty="0" smtClean="0"/>
              <a:t>ابن سينا</a:t>
            </a:r>
            <a:endParaRPr lang="en-US" sz="6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791" y="2488311"/>
            <a:ext cx="2971800" cy="254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2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5000" y="609600"/>
            <a:ext cx="5410200" cy="1447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dirty="0" smtClean="0">
                <a:solidFill>
                  <a:srgbClr val="FF0000"/>
                </a:solidFill>
              </a:rPr>
              <a:t>استفادة الدرس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9600" y="2286000"/>
            <a:ext cx="7848600" cy="3886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/>
            <a:r>
              <a:rPr lang="ar-SA" sz="3600" b="1" dirty="0" smtClean="0">
                <a:solidFill>
                  <a:srgbClr val="002060"/>
                </a:solidFill>
              </a:rPr>
              <a:t>( </a:t>
            </a:r>
            <a:r>
              <a:rPr lang="ar-SA" sz="3600" b="1" dirty="0" smtClean="0">
                <a:solidFill>
                  <a:srgbClr val="002060"/>
                </a:solidFill>
                <a:latin typeface="Arabic Typesetting"/>
              </a:rPr>
              <a:t>۱</a:t>
            </a:r>
            <a:r>
              <a:rPr lang="ar-SA" sz="3600" b="1" dirty="0" smtClean="0">
                <a:solidFill>
                  <a:srgbClr val="002060"/>
                </a:solidFill>
              </a:rPr>
              <a:t>) يستطيع ان يبين تعارف على ابن سينا-</a:t>
            </a:r>
          </a:p>
          <a:p>
            <a:pPr lvl="0" algn="r"/>
            <a:r>
              <a:rPr lang="ar-SA" sz="3600" b="1" dirty="0" smtClean="0">
                <a:solidFill>
                  <a:srgbClr val="002060"/>
                </a:solidFill>
              </a:rPr>
              <a:t>( </a:t>
            </a:r>
            <a:r>
              <a:rPr lang="ar-SA" sz="3600" b="1" dirty="0" smtClean="0">
                <a:solidFill>
                  <a:srgbClr val="002060"/>
                </a:solidFill>
                <a:latin typeface="Arabic Typesetting"/>
              </a:rPr>
              <a:t>۲</a:t>
            </a:r>
            <a:r>
              <a:rPr lang="ar-SA" sz="3600" b="1" dirty="0" smtClean="0">
                <a:solidFill>
                  <a:srgbClr val="002060"/>
                </a:solidFill>
              </a:rPr>
              <a:t>) يستطيع ان يكتب المرادف الكلمة المعينة -</a:t>
            </a:r>
          </a:p>
          <a:p>
            <a:pPr lvl="0" algn="r"/>
            <a:r>
              <a:rPr lang="ar-SA" sz="3600" b="1" dirty="0" smtClean="0">
                <a:solidFill>
                  <a:srgbClr val="002060"/>
                </a:solidFill>
              </a:rPr>
              <a:t>( </a:t>
            </a:r>
            <a:r>
              <a:rPr lang="ar-SA" sz="3600" b="1" dirty="0" smtClean="0">
                <a:solidFill>
                  <a:srgbClr val="002060"/>
                </a:solidFill>
                <a:latin typeface="Arabic Typesetting"/>
              </a:rPr>
              <a:t>۳</a:t>
            </a:r>
            <a:r>
              <a:rPr lang="ar-SA" sz="3600" b="1" dirty="0" smtClean="0">
                <a:solidFill>
                  <a:srgbClr val="002060"/>
                </a:solidFill>
              </a:rPr>
              <a:t>)  يستطيع ان يعين فعل الماضى و المضارع-</a:t>
            </a:r>
            <a:endParaRPr lang="en-US" sz="3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53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77" y="685800"/>
            <a:ext cx="3756523" cy="1943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685800"/>
            <a:ext cx="3429000" cy="19708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888422"/>
            <a:ext cx="3429000" cy="18359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77" y="2819384"/>
            <a:ext cx="3756523" cy="190501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762000" y="5105400"/>
            <a:ext cx="76962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 smtClean="0"/>
              <a:t>هو على ابن سينا- انه كان مشهورا بالطب و الفلسفة- وولد فى بخارى (اوزبكستان) و مات فى همدان (ايران)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1730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92116146"/>
              </p:ext>
            </p:extLst>
          </p:nvPr>
        </p:nvGraphicFramePr>
        <p:xfrm>
          <a:off x="1066800" y="990600"/>
          <a:ext cx="7315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421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83CE6C-5A99-4025-BD93-6C0D8B568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D083CE6C-5A99-4025-BD93-6C0D8B568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D083CE6C-5A99-4025-BD93-6C0D8B568A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graphicEl>
                                              <a:dgm id="{D083CE6C-5A99-4025-BD93-6C0D8B568A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914255-160A-4218-929A-E34630EE3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A2914255-160A-4218-929A-E34630EE3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graphicEl>
                                              <a:dgm id="{A2914255-160A-4218-929A-E34630EE3F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graphicEl>
                                              <a:dgm id="{A2914255-160A-4218-929A-E34630EE3F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0702C9-CB66-46FE-AEDC-D8C01A02F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graphicEl>
                                              <a:dgm id="{3E0702C9-CB66-46FE-AEDC-D8C01A02F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3E0702C9-CB66-46FE-AEDC-D8C01A02FC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3E0702C9-CB66-46FE-AEDC-D8C01A02FC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9B5B40-0653-4AEA-BC1C-249A61025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B69B5B40-0653-4AEA-BC1C-249A61025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B69B5B40-0653-4AEA-BC1C-249A61025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B69B5B40-0653-4AEA-BC1C-249A61025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2B5AC6-FF7C-4DD4-9E43-1FE8344CCA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922B5AC6-FF7C-4DD4-9E43-1FE8344CCA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922B5AC6-FF7C-4DD4-9E43-1FE8344CCA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922B5AC6-FF7C-4DD4-9E43-1FE8344CCA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D150EF-C095-4CAA-BA05-6142B198B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12D150EF-C095-4CAA-BA05-6142B198B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12D150EF-C095-4CAA-BA05-6142B198B9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12D150EF-C095-4CAA-BA05-6142B198B9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9F2513-56E0-414A-9F21-EA896AD12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C49F2513-56E0-414A-9F21-EA896AD12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C49F2513-56E0-414A-9F21-EA896AD12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C49F2513-56E0-414A-9F21-EA896AD12C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7A5797-7FF6-4C56-B990-43271A480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graphicEl>
                                              <a:dgm id="{B87A5797-7FF6-4C56-B990-43271A480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B87A5797-7FF6-4C56-B990-43271A480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B87A5797-7FF6-4C56-B990-43271A480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5DC43E-A873-41AE-BDEC-4DE1FF3BD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3A5DC43E-A873-41AE-BDEC-4DE1FF3BD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3A5DC43E-A873-41AE-BDEC-4DE1FF3BD0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3A5DC43E-A873-41AE-BDEC-4DE1FF3BD0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B5BADC-D68C-4E33-99C5-11A824897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graphicEl>
                                              <a:dgm id="{45B5BADC-D68C-4E33-99C5-11A824897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45B5BADC-D68C-4E33-99C5-11A824897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graphicEl>
                                              <a:dgm id="{45B5BADC-D68C-4E33-99C5-11A824897E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D27F0F-5F1E-4F08-807D-E4A82C565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graphicEl>
                                              <a:dgm id="{E0D27F0F-5F1E-4F08-807D-E4A82C565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graphicEl>
                                              <a:dgm id="{E0D27F0F-5F1E-4F08-807D-E4A82C565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graphicEl>
                                              <a:dgm id="{E0D27F0F-5F1E-4F08-807D-E4A82C565C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95400" y="533400"/>
            <a:ext cx="3733800" cy="1295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solidFill>
                  <a:schemeClr val="accent6">
                    <a:lumMod val="50000"/>
                  </a:schemeClr>
                </a:solidFill>
              </a:rPr>
              <a:t>عمل الوحدية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81000"/>
            <a:ext cx="2928937" cy="1757362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914399" y="2438400"/>
            <a:ext cx="7500937" cy="2286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سوال:- فى اي فن كان مشهورا ابن سينا؟</a:t>
            </a:r>
          </a:p>
          <a:p>
            <a:r>
              <a:rPr lang="ar-SA" sz="2400" dirty="0" smtClean="0"/>
              <a:t>الوقت: 3 دقائق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969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234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13</cp:revision>
  <dcterms:created xsi:type="dcterms:W3CDTF">2020-09-29T06:48:29Z</dcterms:created>
  <dcterms:modified xsi:type="dcterms:W3CDTF">2020-09-29T17:55:32Z</dcterms:modified>
</cp:coreProperties>
</file>