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3A71ED-5281-43B6-9DB5-BC9B1C00ECA4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SG"/>
        </a:p>
      </dgm:t>
    </dgm:pt>
    <dgm:pt modelId="{B191CFA3-1409-4BB4-A718-BEEE80C62F65}">
      <dgm:prSet phldrT="[Text]" custT="1"/>
      <dgm:spPr/>
      <dgm:t>
        <a:bodyPr/>
        <a:lstStyle/>
        <a:p>
          <a:r>
            <a:rPr lang="as-IN" sz="6000" dirty="0" smtClean="0">
              <a:latin typeface="NikoshBAN" pitchFamily="2" charset="0"/>
              <a:cs typeface="NikoshBAN" pitchFamily="2" charset="0"/>
            </a:rPr>
            <a:t>গ্রন্থ</a:t>
          </a:r>
          <a:endParaRPr lang="en-SG" sz="6000" dirty="0">
            <a:latin typeface="NikoshBAN" pitchFamily="2" charset="0"/>
            <a:cs typeface="NikoshBAN" pitchFamily="2" charset="0"/>
          </a:endParaRPr>
        </a:p>
      </dgm:t>
    </dgm:pt>
    <dgm:pt modelId="{6EE5F273-E5F9-47FA-B7F0-99CED7625A31}" type="parTrans" cxnId="{068E435D-0487-4ED4-8D56-F3DECBC943F2}">
      <dgm:prSet/>
      <dgm:spPr/>
      <dgm:t>
        <a:bodyPr/>
        <a:lstStyle/>
        <a:p>
          <a:endParaRPr lang="en-SG"/>
        </a:p>
      </dgm:t>
    </dgm:pt>
    <dgm:pt modelId="{A5BAD782-1040-4D3A-931D-4E1793B73E51}" type="sibTrans" cxnId="{068E435D-0487-4ED4-8D56-F3DECBC943F2}">
      <dgm:prSet/>
      <dgm:spPr/>
      <dgm:t>
        <a:bodyPr/>
        <a:lstStyle/>
        <a:p>
          <a:endParaRPr lang="en-SG"/>
        </a:p>
      </dgm:t>
    </dgm:pt>
    <dgm:pt modelId="{B734B57F-4472-4FA2-8619-3380E5464F83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জীবনপথে</a:t>
          </a:r>
          <a:endParaRPr lang="en-SG" sz="2800" dirty="0">
            <a:latin typeface="NikoshBAN" pitchFamily="2" charset="0"/>
            <a:cs typeface="NikoshBAN" pitchFamily="2" charset="0"/>
          </a:endParaRPr>
        </a:p>
      </dgm:t>
    </dgm:pt>
    <dgm:pt modelId="{38C027C3-FDA8-418C-B075-27A0FDB73D17}" type="parTrans" cxnId="{591B93D7-71AA-444E-A34B-5C87CFF78794}">
      <dgm:prSet/>
      <dgm:spPr/>
      <dgm:t>
        <a:bodyPr/>
        <a:lstStyle/>
        <a:p>
          <a:endParaRPr lang="en-SG"/>
        </a:p>
      </dgm:t>
    </dgm:pt>
    <dgm:pt modelId="{BD7887F9-A415-4ECD-AD63-15EEA432987D}" type="sibTrans" cxnId="{591B93D7-71AA-444E-A34B-5C87CFF78794}">
      <dgm:prSet/>
      <dgm:spPr/>
      <dgm:t>
        <a:bodyPr/>
        <a:lstStyle/>
        <a:p>
          <a:endParaRPr lang="en-SG"/>
        </a:p>
      </dgm:t>
    </dgm:pt>
    <dgm:pt modelId="{0A6DA5CE-68CC-41B2-B8A5-28CD7DB3757D}">
      <dgm:prSet phldrT="[Text]" custT="1"/>
      <dgm:spPr/>
      <dgm:t>
        <a:bodyPr/>
        <a:lstStyle/>
        <a:p>
          <a:r>
            <a:rPr lang="as-IN" sz="3200" dirty="0" smtClean="0">
              <a:latin typeface="NikoshBAN" pitchFamily="2" charset="0"/>
              <a:cs typeface="NikoshBAN" pitchFamily="2" charset="0"/>
            </a:rPr>
            <a:t>নির্মাল্য</a:t>
          </a:r>
          <a:endParaRPr lang="en-SG" sz="3200" dirty="0">
            <a:latin typeface="NikoshBAN" pitchFamily="2" charset="0"/>
            <a:cs typeface="NikoshBAN" pitchFamily="2" charset="0"/>
          </a:endParaRPr>
        </a:p>
      </dgm:t>
    </dgm:pt>
    <dgm:pt modelId="{8E0CD70A-7A20-4E2B-AF58-15DF7B04B541}" type="parTrans" cxnId="{96FF44C1-6B02-488D-B9BA-3BBD74180AE8}">
      <dgm:prSet/>
      <dgm:spPr/>
      <dgm:t>
        <a:bodyPr/>
        <a:lstStyle/>
        <a:p>
          <a:endParaRPr lang="en-SG"/>
        </a:p>
      </dgm:t>
    </dgm:pt>
    <dgm:pt modelId="{ADAE8CD5-18CA-4B1A-8066-EF2ACC12DF31}" type="sibTrans" cxnId="{96FF44C1-6B02-488D-B9BA-3BBD74180AE8}">
      <dgm:prSet/>
      <dgm:spPr/>
      <dgm:t>
        <a:bodyPr/>
        <a:lstStyle/>
        <a:p>
          <a:endParaRPr lang="en-SG"/>
        </a:p>
      </dgm:t>
    </dgm:pt>
    <dgm:pt modelId="{03F9C774-276B-4B44-87A8-44DA427FCC2A}">
      <dgm:prSet phldrT="[Text]" custT="1"/>
      <dgm:spPr/>
      <dgm:t>
        <a:bodyPr/>
        <a:lstStyle/>
        <a:p>
          <a:r>
            <a:rPr lang="as-IN" sz="3200" dirty="0" smtClean="0">
              <a:latin typeface="NikoshBAN" pitchFamily="2" charset="0"/>
              <a:cs typeface="NikoshBAN" pitchFamily="2" charset="0"/>
            </a:rPr>
            <a:t>দীপ ও ধূপ</a:t>
          </a:r>
          <a:endParaRPr lang="en-SG" sz="3200" dirty="0">
            <a:latin typeface="NikoshBAN" pitchFamily="2" charset="0"/>
            <a:cs typeface="NikoshBAN" pitchFamily="2" charset="0"/>
          </a:endParaRPr>
        </a:p>
      </dgm:t>
    </dgm:pt>
    <dgm:pt modelId="{BEF95881-F1F2-4F61-9111-C8D21C3DC234}" type="parTrans" cxnId="{C0DCE791-1850-4D21-9731-2EBB04233C9E}">
      <dgm:prSet/>
      <dgm:spPr/>
      <dgm:t>
        <a:bodyPr/>
        <a:lstStyle/>
        <a:p>
          <a:endParaRPr lang="en-SG"/>
        </a:p>
      </dgm:t>
    </dgm:pt>
    <dgm:pt modelId="{62EF15C0-90B3-4392-AE2F-AAA5EFF9905E}" type="sibTrans" cxnId="{C0DCE791-1850-4D21-9731-2EBB04233C9E}">
      <dgm:prSet/>
      <dgm:spPr/>
      <dgm:t>
        <a:bodyPr/>
        <a:lstStyle/>
        <a:p>
          <a:endParaRPr lang="en-SG"/>
        </a:p>
      </dgm:t>
    </dgm:pt>
    <dgm:pt modelId="{18CD522D-4950-4838-975A-99A765AD9CA5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অশোক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সংগীত</a:t>
          </a:r>
          <a:endParaRPr lang="en-SG" sz="3200" dirty="0">
            <a:latin typeface="NikoshBAN" pitchFamily="2" charset="0"/>
            <a:cs typeface="NikoshBAN" pitchFamily="2" charset="0"/>
          </a:endParaRPr>
        </a:p>
      </dgm:t>
    </dgm:pt>
    <dgm:pt modelId="{CD5D07AF-5CAC-4104-81BC-152FF9C9F241}" type="parTrans" cxnId="{7190F163-5AE3-4FAF-B268-EE9A0E1A0737}">
      <dgm:prSet/>
      <dgm:spPr/>
      <dgm:t>
        <a:bodyPr/>
        <a:lstStyle/>
        <a:p>
          <a:endParaRPr lang="en-SG"/>
        </a:p>
      </dgm:t>
    </dgm:pt>
    <dgm:pt modelId="{673E5066-1F60-44DC-97E1-9B22B52F8608}" type="sibTrans" cxnId="{7190F163-5AE3-4FAF-B268-EE9A0E1A0737}">
      <dgm:prSet/>
      <dgm:spPr/>
      <dgm:t>
        <a:bodyPr/>
        <a:lstStyle/>
        <a:p>
          <a:endParaRPr lang="en-SG"/>
        </a:p>
      </dgm:t>
    </dgm:pt>
    <dgm:pt modelId="{D73D357F-0C13-4F1E-BBDA-0FC8A2041B64}" type="pres">
      <dgm:prSet presAssocID="{9F3A71ED-5281-43B6-9DB5-BC9B1C00EC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SG"/>
        </a:p>
      </dgm:t>
    </dgm:pt>
    <dgm:pt modelId="{94FD57EA-31BD-46C1-B338-C7318FF32FE6}" type="pres">
      <dgm:prSet presAssocID="{B191CFA3-1409-4BB4-A718-BEEE80C62F65}" presName="centerShape" presStyleLbl="node0" presStyleIdx="0" presStyleCnt="1"/>
      <dgm:spPr/>
      <dgm:t>
        <a:bodyPr/>
        <a:lstStyle/>
        <a:p>
          <a:endParaRPr lang="en-SG"/>
        </a:p>
      </dgm:t>
    </dgm:pt>
    <dgm:pt modelId="{A4DE9BB5-AB26-44C9-A60F-A4E3BA84D095}" type="pres">
      <dgm:prSet presAssocID="{38C027C3-FDA8-418C-B075-27A0FDB73D17}" presName="parTrans" presStyleLbl="sibTrans2D1" presStyleIdx="0" presStyleCnt="4"/>
      <dgm:spPr/>
      <dgm:t>
        <a:bodyPr/>
        <a:lstStyle/>
        <a:p>
          <a:endParaRPr lang="en-SG"/>
        </a:p>
      </dgm:t>
    </dgm:pt>
    <dgm:pt modelId="{18A81828-E3C2-4F5B-AA44-66465767AB09}" type="pres">
      <dgm:prSet presAssocID="{38C027C3-FDA8-418C-B075-27A0FDB73D17}" presName="connectorText" presStyleLbl="sibTrans2D1" presStyleIdx="0" presStyleCnt="4"/>
      <dgm:spPr/>
      <dgm:t>
        <a:bodyPr/>
        <a:lstStyle/>
        <a:p>
          <a:endParaRPr lang="en-SG"/>
        </a:p>
      </dgm:t>
    </dgm:pt>
    <dgm:pt modelId="{A5563381-AD2B-4974-BEA4-8745718A03BC}" type="pres">
      <dgm:prSet presAssocID="{B734B57F-4472-4FA2-8619-3380E5464F83}" presName="node" presStyleLbl="node1" presStyleIdx="0" presStyleCnt="4" custScaleX="115205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0E7C437E-5FFC-4592-9760-4B1F2B276DB4}" type="pres">
      <dgm:prSet presAssocID="{8E0CD70A-7A20-4E2B-AF58-15DF7B04B541}" presName="parTrans" presStyleLbl="sibTrans2D1" presStyleIdx="1" presStyleCnt="4"/>
      <dgm:spPr/>
      <dgm:t>
        <a:bodyPr/>
        <a:lstStyle/>
        <a:p>
          <a:endParaRPr lang="en-SG"/>
        </a:p>
      </dgm:t>
    </dgm:pt>
    <dgm:pt modelId="{F09767CD-CFB3-4E88-B017-186399C5E611}" type="pres">
      <dgm:prSet presAssocID="{8E0CD70A-7A20-4E2B-AF58-15DF7B04B541}" presName="connectorText" presStyleLbl="sibTrans2D1" presStyleIdx="1" presStyleCnt="4"/>
      <dgm:spPr/>
      <dgm:t>
        <a:bodyPr/>
        <a:lstStyle/>
        <a:p>
          <a:endParaRPr lang="en-SG"/>
        </a:p>
      </dgm:t>
    </dgm:pt>
    <dgm:pt modelId="{2CA07AFB-1C74-49F7-A183-780B93236C64}" type="pres">
      <dgm:prSet presAssocID="{0A6DA5CE-68CC-41B2-B8A5-28CD7DB3757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56A1E62C-FAF3-4AF9-959D-5AAF377EFEC0}" type="pres">
      <dgm:prSet presAssocID="{BEF95881-F1F2-4F61-9111-C8D21C3DC234}" presName="parTrans" presStyleLbl="sibTrans2D1" presStyleIdx="2" presStyleCnt="4"/>
      <dgm:spPr/>
      <dgm:t>
        <a:bodyPr/>
        <a:lstStyle/>
        <a:p>
          <a:endParaRPr lang="en-SG"/>
        </a:p>
      </dgm:t>
    </dgm:pt>
    <dgm:pt modelId="{E1B56FB4-CBB7-4542-A0BD-89674D67169F}" type="pres">
      <dgm:prSet presAssocID="{BEF95881-F1F2-4F61-9111-C8D21C3DC234}" presName="connectorText" presStyleLbl="sibTrans2D1" presStyleIdx="2" presStyleCnt="4"/>
      <dgm:spPr/>
      <dgm:t>
        <a:bodyPr/>
        <a:lstStyle/>
        <a:p>
          <a:endParaRPr lang="en-SG"/>
        </a:p>
      </dgm:t>
    </dgm:pt>
    <dgm:pt modelId="{68E55064-04D3-4DCF-A74C-C36221FAE06D}" type="pres">
      <dgm:prSet presAssocID="{03F9C774-276B-4B44-87A8-44DA427FCC2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  <dgm:pt modelId="{993C42A4-6629-4DB3-A742-ECBA62DAA814}" type="pres">
      <dgm:prSet presAssocID="{CD5D07AF-5CAC-4104-81BC-152FF9C9F241}" presName="parTrans" presStyleLbl="sibTrans2D1" presStyleIdx="3" presStyleCnt="4"/>
      <dgm:spPr/>
      <dgm:t>
        <a:bodyPr/>
        <a:lstStyle/>
        <a:p>
          <a:endParaRPr lang="en-SG"/>
        </a:p>
      </dgm:t>
    </dgm:pt>
    <dgm:pt modelId="{C71AE98B-692E-4AC4-8196-E092896C7DC0}" type="pres">
      <dgm:prSet presAssocID="{CD5D07AF-5CAC-4104-81BC-152FF9C9F241}" presName="connectorText" presStyleLbl="sibTrans2D1" presStyleIdx="3" presStyleCnt="4"/>
      <dgm:spPr/>
      <dgm:t>
        <a:bodyPr/>
        <a:lstStyle/>
        <a:p>
          <a:endParaRPr lang="en-SG"/>
        </a:p>
      </dgm:t>
    </dgm:pt>
    <dgm:pt modelId="{2B45E623-16AF-4DB7-B131-537DC8A1C909}" type="pres">
      <dgm:prSet presAssocID="{18CD522D-4950-4838-975A-99A765AD9CA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SG"/>
        </a:p>
      </dgm:t>
    </dgm:pt>
  </dgm:ptLst>
  <dgm:cxnLst>
    <dgm:cxn modelId="{4C99FFAC-B937-471E-A822-E4A53DCB7EC4}" type="presOf" srcId="{CD5D07AF-5CAC-4104-81BC-152FF9C9F241}" destId="{993C42A4-6629-4DB3-A742-ECBA62DAA814}" srcOrd="0" destOrd="0" presId="urn:microsoft.com/office/officeart/2005/8/layout/radial5"/>
    <dgm:cxn modelId="{068E435D-0487-4ED4-8D56-F3DECBC943F2}" srcId="{9F3A71ED-5281-43B6-9DB5-BC9B1C00ECA4}" destId="{B191CFA3-1409-4BB4-A718-BEEE80C62F65}" srcOrd="0" destOrd="0" parTransId="{6EE5F273-E5F9-47FA-B7F0-99CED7625A31}" sibTransId="{A5BAD782-1040-4D3A-931D-4E1793B73E51}"/>
    <dgm:cxn modelId="{F77E79D2-AB86-4F6B-9458-BE0F0CFC1E28}" type="presOf" srcId="{B191CFA3-1409-4BB4-A718-BEEE80C62F65}" destId="{94FD57EA-31BD-46C1-B338-C7318FF32FE6}" srcOrd="0" destOrd="0" presId="urn:microsoft.com/office/officeart/2005/8/layout/radial5"/>
    <dgm:cxn modelId="{2CD755D0-71AD-4F1C-A3CB-A2670C7D38B2}" type="presOf" srcId="{03F9C774-276B-4B44-87A8-44DA427FCC2A}" destId="{68E55064-04D3-4DCF-A74C-C36221FAE06D}" srcOrd="0" destOrd="0" presId="urn:microsoft.com/office/officeart/2005/8/layout/radial5"/>
    <dgm:cxn modelId="{C0DCE791-1850-4D21-9731-2EBB04233C9E}" srcId="{B191CFA3-1409-4BB4-A718-BEEE80C62F65}" destId="{03F9C774-276B-4B44-87A8-44DA427FCC2A}" srcOrd="2" destOrd="0" parTransId="{BEF95881-F1F2-4F61-9111-C8D21C3DC234}" sibTransId="{62EF15C0-90B3-4392-AE2F-AAA5EFF9905E}"/>
    <dgm:cxn modelId="{893A3703-80EC-4978-A7A2-4FABD8B587B7}" type="presOf" srcId="{38C027C3-FDA8-418C-B075-27A0FDB73D17}" destId="{A4DE9BB5-AB26-44C9-A60F-A4E3BA84D095}" srcOrd="0" destOrd="0" presId="urn:microsoft.com/office/officeart/2005/8/layout/radial5"/>
    <dgm:cxn modelId="{E378021B-0926-4047-BE67-999422E10BD0}" type="presOf" srcId="{8E0CD70A-7A20-4E2B-AF58-15DF7B04B541}" destId="{0E7C437E-5FFC-4592-9760-4B1F2B276DB4}" srcOrd="0" destOrd="0" presId="urn:microsoft.com/office/officeart/2005/8/layout/radial5"/>
    <dgm:cxn modelId="{9CB8580D-9588-489D-B5F6-1FD865B476A3}" type="presOf" srcId="{BEF95881-F1F2-4F61-9111-C8D21C3DC234}" destId="{56A1E62C-FAF3-4AF9-959D-5AAF377EFEC0}" srcOrd="0" destOrd="0" presId="urn:microsoft.com/office/officeart/2005/8/layout/radial5"/>
    <dgm:cxn modelId="{B6CDF4F3-E558-412D-97D0-22EAAD35B30F}" type="presOf" srcId="{CD5D07AF-5CAC-4104-81BC-152FF9C9F241}" destId="{C71AE98B-692E-4AC4-8196-E092896C7DC0}" srcOrd="1" destOrd="0" presId="urn:microsoft.com/office/officeart/2005/8/layout/radial5"/>
    <dgm:cxn modelId="{7190F163-5AE3-4FAF-B268-EE9A0E1A0737}" srcId="{B191CFA3-1409-4BB4-A718-BEEE80C62F65}" destId="{18CD522D-4950-4838-975A-99A765AD9CA5}" srcOrd="3" destOrd="0" parTransId="{CD5D07AF-5CAC-4104-81BC-152FF9C9F241}" sibTransId="{673E5066-1F60-44DC-97E1-9B22B52F8608}"/>
    <dgm:cxn modelId="{0B66833F-D8B4-4CC0-9D13-8EBA1DE5BF8A}" type="presOf" srcId="{38C027C3-FDA8-418C-B075-27A0FDB73D17}" destId="{18A81828-E3C2-4F5B-AA44-66465767AB09}" srcOrd="1" destOrd="0" presId="urn:microsoft.com/office/officeart/2005/8/layout/radial5"/>
    <dgm:cxn modelId="{591B93D7-71AA-444E-A34B-5C87CFF78794}" srcId="{B191CFA3-1409-4BB4-A718-BEEE80C62F65}" destId="{B734B57F-4472-4FA2-8619-3380E5464F83}" srcOrd="0" destOrd="0" parTransId="{38C027C3-FDA8-418C-B075-27A0FDB73D17}" sibTransId="{BD7887F9-A415-4ECD-AD63-15EEA432987D}"/>
    <dgm:cxn modelId="{EB1FFB2F-0723-4824-8FBC-9DFD1B193B8A}" type="presOf" srcId="{18CD522D-4950-4838-975A-99A765AD9CA5}" destId="{2B45E623-16AF-4DB7-B131-537DC8A1C909}" srcOrd="0" destOrd="0" presId="urn:microsoft.com/office/officeart/2005/8/layout/radial5"/>
    <dgm:cxn modelId="{5C66408E-1AEF-46F9-BDA2-CA3B52A87317}" type="presOf" srcId="{8E0CD70A-7A20-4E2B-AF58-15DF7B04B541}" destId="{F09767CD-CFB3-4E88-B017-186399C5E611}" srcOrd="1" destOrd="0" presId="urn:microsoft.com/office/officeart/2005/8/layout/radial5"/>
    <dgm:cxn modelId="{96FF44C1-6B02-488D-B9BA-3BBD74180AE8}" srcId="{B191CFA3-1409-4BB4-A718-BEEE80C62F65}" destId="{0A6DA5CE-68CC-41B2-B8A5-28CD7DB3757D}" srcOrd="1" destOrd="0" parTransId="{8E0CD70A-7A20-4E2B-AF58-15DF7B04B541}" sibTransId="{ADAE8CD5-18CA-4B1A-8066-EF2ACC12DF31}"/>
    <dgm:cxn modelId="{D8771DD6-254F-4020-9668-5BE711B32A64}" type="presOf" srcId="{B734B57F-4472-4FA2-8619-3380E5464F83}" destId="{A5563381-AD2B-4974-BEA4-8745718A03BC}" srcOrd="0" destOrd="0" presId="urn:microsoft.com/office/officeart/2005/8/layout/radial5"/>
    <dgm:cxn modelId="{EDB98F0A-E389-4E1B-BFDD-FEAAD17F536E}" type="presOf" srcId="{9F3A71ED-5281-43B6-9DB5-BC9B1C00ECA4}" destId="{D73D357F-0C13-4F1E-BBDA-0FC8A2041B64}" srcOrd="0" destOrd="0" presId="urn:microsoft.com/office/officeart/2005/8/layout/radial5"/>
    <dgm:cxn modelId="{4931333C-FFCD-487E-AAF8-B4989CD69103}" type="presOf" srcId="{0A6DA5CE-68CC-41B2-B8A5-28CD7DB3757D}" destId="{2CA07AFB-1C74-49F7-A183-780B93236C64}" srcOrd="0" destOrd="0" presId="urn:microsoft.com/office/officeart/2005/8/layout/radial5"/>
    <dgm:cxn modelId="{790EB6FC-9D53-45A8-8BAD-437498364EAE}" type="presOf" srcId="{BEF95881-F1F2-4F61-9111-C8D21C3DC234}" destId="{E1B56FB4-CBB7-4542-A0BD-89674D67169F}" srcOrd="1" destOrd="0" presId="urn:microsoft.com/office/officeart/2005/8/layout/radial5"/>
    <dgm:cxn modelId="{354E6D9C-5502-4AEA-8DBF-9E7A9065A708}" type="presParOf" srcId="{D73D357F-0C13-4F1E-BBDA-0FC8A2041B64}" destId="{94FD57EA-31BD-46C1-B338-C7318FF32FE6}" srcOrd="0" destOrd="0" presId="urn:microsoft.com/office/officeart/2005/8/layout/radial5"/>
    <dgm:cxn modelId="{942A8627-09D5-4D28-B15D-B50F38E3966A}" type="presParOf" srcId="{D73D357F-0C13-4F1E-BBDA-0FC8A2041B64}" destId="{A4DE9BB5-AB26-44C9-A60F-A4E3BA84D095}" srcOrd="1" destOrd="0" presId="urn:microsoft.com/office/officeart/2005/8/layout/radial5"/>
    <dgm:cxn modelId="{4D45D2E5-0779-4469-9D34-56170293DD0E}" type="presParOf" srcId="{A4DE9BB5-AB26-44C9-A60F-A4E3BA84D095}" destId="{18A81828-E3C2-4F5B-AA44-66465767AB09}" srcOrd="0" destOrd="0" presId="urn:microsoft.com/office/officeart/2005/8/layout/radial5"/>
    <dgm:cxn modelId="{2E2C1BD0-C5ED-436B-824F-8482BAA5A403}" type="presParOf" srcId="{D73D357F-0C13-4F1E-BBDA-0FC8A2041B64}" destId="{A5563381-AD2B-4974-BEA4-8745718A03BC}" srcOrd="2" destOrd="0" presId="urn:microsoft.com/office/officeart/2005/8/layout/radial5"/>
    <dgm:cxn modelId="{9B88FED1-9859-4526-A355-834F776232AA}" type="presParOf" srcId="{D73D357F-0C13-4F1E-BBDA-0FC8A2041B64}" destId="{0E7C437E-5FFC-4592-9760-4B1F2B276DB4}" srcOrd="3" destOrd="0" presId="urn:microsoft.com/office/officeart/2005/8/layout/radial5"/>
    <dgm:cxn modelId="{072C5474-C4EA-48C8-BDB7-F09FA471D4E5}" type="presParOf" srcId="{0E7C437E-5FFC-4592-9760-4B1F2B276DB4}" destId="{F09767CD-CFB3-4E88-B017-186399C5E611}" srcOrd="0" destOrd="0" presId="urn:microsoft.com/office/officeart/2005/8/layout/radial5"/>
    <dgm:cxn modelId="{0C6B1330-8EBE-4156-97AD-A3D375687663}" type="presParOf" srcId="{D73D357F-0C13-4F1E-BBDA-0FC8A2041B64}" destId="{2CA07AFB-1C74-49F7-A183-780B93236C64}" srcOrd="4" destOrd="0" presId="urn:microsoft.com/office/officeart/2005/8/layout/radial5"/>
    <dgm:cxn modelId="{CC80FED9-EEE6-4B1E-9D65-0717291DE98C}" type="presParOf" srcId="{D73D357F-0C13-4F1E-BBDA-0FC8A2041B64}" destId="{56A1E62C-FAF3-4AF9-959D-5AAF377EFEC0}" srcOrd="5" destOrd="0" presId="urn:microsoft.com/office/officeart/2005/8/layout/radial5"/>
    <dgm:cxn modelId="{31579AD0-8EB6-4109-88F0-F41469B7C916}" type="presParOf" srcId="{56A1E62C-FAF3-4AF9-959D-5AAF377EFEC0}" destId="{E1B56FB4-CBB7-4542-A0BD-89674D67169F}" srcOrd="0" destOrd="0" presId="urn:microsoft.com/office/officeart/2005/8/layout/radial5"/>
    <dgm:cxn modelId="{1AE70BCC-6717-4A3B-A94D-31675FAB69BB}" type="presParOf" srcId="{D73D357F-0C13-4F1E-BBDA-0FC8A2041B64}" destId="{68E55064-04D3-4DCF-A74C-C36221FAE06D}" srcOrd="6" destOrd="0" presId="urn:microsoft.com/office/officeart/2005/8/layout/radial5"/>
    <dgm:cxn modelId="{95C1E407-C6A4-4D1C-BC36-9359CBDC65C5}" type="presParOf" srcId="{D73D357F-0C13-4F1E-BBDA-0FC8A2041B64}" destId="{993C42A4-6629-4DB3-A742-ECBA62DAA814}" srcOrd="7" destOrd="0" presId="urn:microsoft.com/office/officeart/2005/8/layout/radial5"/>
    <dgm:cxn modelId="{8C95CA2B-2FDE-4924-926B-F2F84868EE18}" type="presParOf" srcId="{993C42A4-6629-4DB3-A742-ECBA62DAA814}" destId="{C71AE98B-692E-4AC4-8196-E092896C7DC0}" srcOrd="0" destOrd="0" presId="urn:microsoft.com/office/officeart/2005/8/layout/radial5"/>
    <dgm:cxn modelId="{4509DB70-9DFD-4B24-A3EA-53952CCFA721}" type="presParOf" srcId="{D73D357F-0C13-4F1E-BBDA-0FC8A2041B64}" destId="{2B45E623-16AF-4DB7-B131-537DC8A1C909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D5164-933B-40C2-8152-44C30A3CE6EE}" type="datetimeFigureOut">
              <a:rPr lang="en-US" smtClean="0"/>
              <a:pPr/>
              <a:t>9/29/2020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B39E9-6B89-4E78-A558-559D629A2887}" type="slidenum">
              <a:rPr lang="en-SG" smtClean="0"/>
              <a:pPr/>
              <a:t>‹#›</a:t>
            </a:fld>
            <a:endParaRPr lang="en-S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B39E9-6B89-4E78-A558-559D629A2887}" type="slidenum">
              <a:rPr lang="en-SG" smtClean="0"/>
              <a:pPr/>
              <a:t>1</a:t>
            </a:fld>
            <a:endParaRPr lang="en-SG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B39E9-6B89-4E78-A558-559D629A2887}" type="slidenum">
              <a:rPr lang="en-SG" smtClean="0"/>
              <a:pPr/>
              <a:t>9</a:t>
            </a:fld>
            <a:endParaRPr lang="en-SG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B39E9-6B89-4E78-A558-559D629A2887}" type="slidenum">
              <a:rPr lang="en-SG" smtClean="0"/>
              <a:pPr/>
              <a:t>17</a:t>
            </a:fld>
            <a:endParaRPr lang="en-SG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B39E9-6B89-4E78-A558-559D629A2887}" type="slidenum">
              <a:rPr lang="en-SG" smtClean="0"/>
              <a:pPr/>
              <a:t>18</a:t>
            </a:fld>
            <a:endParaRPr lang="en-SG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9225F2-1E3D-4E21-B593-199A4370765A}" type="datetime3">
              <a:rPr lang="en-US" smtClean="0"/>
              <a:pPr/>
              <a:t>29 September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A4B28-CA78-4B10-A418-C133E58E8016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05A71F-38D8-44CD-A8AE-A30B353B9AC4}" type="datetime3">
              <a:rPr lang="en-US" smtClean="0"/>
              <a:pPr/>
              <a:t>29 September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A4B28-CA78-4B10-A418-C133E58E8016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A96E1B-34E9-4C4F-9915-23C4696C3FC5}" type="datetime3">
              <a:rPr lang="en-US" smtClean="0"/>
              <a:pPr/>
              <a:t>29 September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A4B28-CA78-4B10-A418-C133E58E8016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C8830C-994F-4B2A-B7DF-A54809FB228A}" type="datetime3">
              <a:rPr lang="en-US" smtClean="0"/>
              <a:pPr/>
              <a:t>29 September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A4B28-CA78-4B10-A418-C133E58E8016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1F8270-574B-4996-AE9F-87E54B17B08B}" type="datetime3">
              <a:rPr lang="en-US" smtClean="0"/>
              <a:pPr/>
              <a:t>29 September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A4B28-CA78-4B10-A418-C133E58E8016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E03E08-C67C-4DEC-BF43-9F2C512C3F0C}" type="datetime3">
              <a:rPr lang="en-US" smtClean="0"/>
              <a:pPr/>
              <a:t>29 September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A4B28-CA78-4B10-A418-C133E58E8016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BEF9F6-30EE-4BA7-9C15-573D14FB4926}" type="datetime3">
              <a:rPr lang="en-US" smtClean="0"/>
              <a:pPr/>
              <a:t>29 September 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A4B28-CA78-4B10-A418-C133E58E8016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282DE0-3A17-435C-9ACB-777CF464791D}" type="datetime3">
              <a:rPr lang="en-US" smtClean="0"/>
              <a:pPr/>
              <a:t>29 September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A4B28-CA78-4B10-A418-C133E58E8016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A4B28-CA78-4B10-A418-C133E58E8016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AC22C9-22A6-4F68-A83A-4E574C444093}" type="datetime3">
              <a:rPr lang="en-US" smtClean="0"/>
              <a:pPr/>
              <a:t>29 September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A4B28-CA78-4B10-A418-C133E58E8016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861F5B8-27C1-4DD2-8BAB-5996B61DBA9A}" type="datetime3">
              <a:rPr lang="en-US" smtClean="0"/>
              <a:pPr/>
              <a:t>29 September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CA4B28-CA78-4B10-A418-C133E58E8016}" type="slidenum">
              <a:rPr lang="en-SG" smtClean="0"/>
              <a:pPr/>
              <a:t>‹#›</a:t>
            </a:fld>
            <a:endParaRPr lang="en-S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rt-drawing-photography-ornament-picture-frames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rt-drawing-photography-ornament-picture-fram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Picture 4" descr="class-6-bangla-1st-paper-kotokal-dhore-2-1-3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174" y="2714620"/>
            <a:ext cx="3857652" cy="271463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28860" y="1142984"/>
            <a:ext cx="4357718" cy="914400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SG" sz="3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143240" y="6215082"/>
            <a:ext cx="2133600" cy="365125"/>
          </a:xfrm>
        </p:spPr>
        <p:txBody>
          <a:bodyPr/>
          <a:lstStyle/>
          <a:p>
            <a:fld id="{8E81766D-B4F5-411F-9436-8F1C4198BE41}" type="datetime3">
              <a:rPr lang="en-US" smtClean="0"/>
              <a:pPr/>
              <a:t>29 September 2020</a:t>
            </a:fld>
            <a:endParaRPr lang="en-S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651">
            <a:off x="282930" y="2416024"/>
            <a:ext cx="2152650" cy="2298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38302">
            <a:off x="6713095" y="2350000"/>
            <a:ext cx="2152650" cy="229802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14678" y="6215082"/>
            <a:ext cx="2133600" cy="365125"/>
          </a:xfr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 dirty="0"/>
          </a:p>
        </p:txBody>
      </p:sp>
      <p:pic>
        <p:nvPicPr>
          <p:cNvPr id="3" name="Picture 2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2714620"/>
            <a:ext cx="5715040" cy="3143272"/>
          </a:xfrm>
          <a:prstGeom prst="round2Diag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143372" y="571480"/>
            <a:ext cx="1214446" cy="2000264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SG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14678" y="6215082"/>
            <a:ext cx="2133600" cy="365125"/>
          </a:xfr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 dirty="0"/>
          </a:p>
        </p:txBody>
      </p:sp>
      <p:pic>
        <p:nvPicPr>
          <p:cNvPr id="3" name="Picture 2" descr="IMG_20140821_001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500306"/>
            <a:ext cx="6500858" cy="3357586"/>
          </a:xfrm>
          <a:prstGeom prst="round2Diag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000496" y="428604"/>
            <a:ext cx="1214446" cy="2071702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as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SG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0430" y="6215082"/>
            <a:ext cx="2133600" cy="365125"/>
          </a:xfr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 dirty="0"/>
          </a:p>
        </p:txBody>
      </p:sp>
      <p:sp>
        <p:nvSpPr>
          <p:cNvPr id="5" name="Rectangle 4"/>
          <p:cNvSpPr/>
          <p:nvPr/>
        </p:nvSpPr>
        <p:spPr>
          <a:xfrm>
            <a:off x="1000100" y="857232"/>
            <a:ext cx="7000924" cy="107157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en-US" sz="2800" b="1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as-IN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</a:t>
            </a:r>
            <a:endParaRPr lang="en-US" sz="2800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2357430"/>
            <a:ext cx="2214578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ছিন্ন</a:t>
            </a:r>
            <a:endParaRPr lang="en-SG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2910" y="3571876"/>
            <a:ext cx="2214578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বিষাদময়</a:t>
            </a:r>
            <a:endParaRPr lang="en-SG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2910" y="4714884"/>
            <a:ext cx="2214578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বীণে</a:t>
            </a:r>
            <a:endParaRPr lang="en-SG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928926" y="2571744"/>
            <a:ext cx="1714512" cy="484632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28926" y="3929066"/>
            <a:ext cx="1714512" cy="484632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928926" y="5072074"/>
            <a:ext cx="1714512" cy="484632"/>
          </a:xfrm>
          <a:prstGeom prst="right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29190" y="2428868"/>
            <a:ext cx="3571900" cy="914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ছেঁড়া।</a:t>
            </a:r>
            <a:endParaRPr lang="en-SG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29190" y="3714752"/>
            <a:ext cx="3571900" cy="914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দুঃখময়।</a:t>
            </a:r>
            <a:endParaRPr lang="en-SG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29190" y="4857760"/>
            <a:ext cx="3500462" cy="9144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বাদ্যযন্ত্র বিশেষের মাধ্যমে।</a:t>
            </a:r>
            <a:endParaRPr lang="en-SG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14678" y="6215082"/>
            <a:ext cx="2133600" cy="365125"/>
          </a:xfr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 dirty="0"/>
          </a:p>
        </p:txBody>
      </p:sp>
      <p:sp>
        <p:nvSpPr>
          <p:cNvPr id="3" name="Date Placeholder 1"/>
          <p:cNvSpPr txBox="1">
            <a:spLocks/>
          </p:cNvSpPr>
          <p:nvPr/>
        </p:nvSpPr>
        <p:spPr>
          <a:xfrm>
            <a:off x="3500430" y="6215082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1428736"/>
            <a:ext cx="2214578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নরে</a:t>
            </a:r>
            <a:endParaRPr lang="en-SG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2714620"/>
            <a:ext cx="2214578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সমর</a:t>
            </a:r>
            <a:endParaRPr lang="en-SG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4000504"/>
            <a:ext cx="2214578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অবনী</a:t>
            </a:r>
            <a:endParaRPr lang="en-SG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857488" y="1643050"/>
            <a:ext cx="1714512" cy="484632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714612" y="3000372"/>
            <a:ext cx="1714512" cy="484632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86050" y="4214818"/>
            <a:ext cx="1714512" cy="484632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0" y="1500174"/>
            <a:ext cx="3571900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মানুষকে।</a:t>
            </a:r>
            <a:endParaRPr lang="en-SG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2786058"/>
            <a:ext cx="3571900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লড়াই,রণ।</a:t>
            </a:r>
            <a:endParaRPr lang="en-SG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3929066"/>
            <a:ext cx="3500462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পৃথিবী,ধরা</a:t>
            </a:r>
            <a:r>
              <a:rPr lang="as-IN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SG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71868" y="6215082"/>
            <a:ext cx="2133600" cy="365125"/>
          </a:xfr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 dirty="0"/>
          </a:p>
        </p:txBody>
      </p:sp>
      <p:sp>
        <p:nvSpPr>
          <p:cNvPr id="3" name="Rectangle 2"/>
          <p:cNvSpPr/>
          <p:nvPr/>
        </p:nvSpPr>
        <p:spPr>
          <a:xfrm>
            <a:off x="2285984" y="571480"/>
            <a:ext cx="4641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i="1" u="sng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জোড়ায় কাজ</a:t>
            </a:r>
            <a:endParaRPr lang="en-US" sz="5400" b="1" i="1" u="sng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2998113"/>
            <a:ext cx="72866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 অর্থ লেখ ও বাক্য তৈরি কর –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নরে,বীণে,ছিন্ন</a:t>
            </a:r>
            <a:r>
              <a:rPr lang="bn-BD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অবনী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সমর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8992" y="6215082"/>
            <a:ext cx="2133600" cy="365125"/>
          </a:xfr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 dirty="0"/>
          </a:p>
        </p:txBody>
      </p:sp>
      <p:pic>
        <p:nvPicPr>
          <p:cNvPr id="3" name="Picture 2" descr="্্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428604"/>
            <a:ext cx="4572031" cy="35004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5852" y="4357694"/>
            <a:ext cx="70198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নাই কিরে সুখ? নাই কিরে সুখ?-</a:t>
            </a:r>
            <a:endParaRPr lang="en-US" sz="54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ধরা কি শুধু বিষাদময়? </a:t>
            </a:r>
            <a:endParaRPr lang="en-SG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43240" y="6286520"/>
            <a:ext cx="2133600" cy="365125"/>
          </a:xfr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/>
          </a:p>
        </p:txBody>
      </p:sp>
      <p:pic>
        <p:nvPicPr>
          <p:cNvPr id="3" name="Picture 2" descr="untitled-1_17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500042"/>
            <a:ext cx="4929222" cy="27289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8728" y="3571876"/>
            <a:ext cx="65678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যাতনে জ্বলিয়া কাঁদিয়া মরিতে </a:t>
            </a:r>
          </a:p>
          <a:p>
            <a:pPr algn="ctr"/>
            <a:r>
              <a:rPr lang="bn-IN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কেবলি কি নর জনম লয়?- </a:t>
            </a:r>
            <a:endParaRPr lang="en-SG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00430" y="6286520"/>
            <a:ext cx="202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EE96A6E-D95B-4036-970A-3093826C98D6}" type="datetime3">
              <a:rPr lang="en-US" smtClean="0">
                <a:solidFill>
                  <a:prstClr val="black"/>
                </a:solidFill>
              </a:rPr>
              <a:pPr/>
              <a:t>29 September 2020</a:t>
            </a:fld>
            <a:endParaRPr lang="en-SG" dirty="0"/>
          </a:p>
        </p:txBody>
      </p:sp>
      <p:pic>
        <p:nvPicPr>
          <p:cNvPr id="7" name="Picture 6" descr="ুু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571480"/>
            <a:ext cx="5857916" cy="37290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643042" y="4429132"/>
            <a:ext cx="562686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কার্যক্ষেত্র ঐ প্রশস্থ পড়িয়া </a:t>
            </a:r>
          </a:p>
          <a:p>
            <a:pPr algn="ctr"/>
            <a:r>
              <a:rPr lang="bn-IN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সমর-অঙ্গন সংসার এই</a:t>
            </a:r>
            <a:endParaRPr lang="en-SG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928662" y="714356"/>
            <a:ext cx="928694" cy="91440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" name="5-Point Star 3"/>
          <p:cNvSpPr/>
          <p:nvPr/>
        </p:nvSpPr>
        <p:spPr>
          <a:xfrm>
            <a:off x="7286644" y="642918"/>
            <a:ext cx="914400" cy="9144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Flowchart: Punched Tape 4"/>
          <p:cNvSpPr/>
          <p:nvPr/>
        </p:nvSpPr>
        <p:spPr>
          <a:xfrm>
            <a:off x="2786050" y="571480"/>
            <a:ext cx="3643338" cy="1571636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SG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868" y="6215082"/>
            <a:ext cx="202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EE96A6E-D95B-4036-970A-3093826C98D6}" type="datetime3">
              <a:rPr lang="en-US" smtClean="0">
                <a:solidFill>
                  <a:prstClr val="black"/>
                </a:solidFill>
              </a:rPr>
              <a:pPr/>
              <a:t>29 September 2020</a:t>
            </a:fld>
            <a:endParaRPr lang="en-SG" dirty="0"/>
          </a:p>
        </p:txBody>
      </p:sp>
      <p:pic>
        <p:nvPicPr>
          <p:cNvPr id="7" name="Picture 6" descr="do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357430"/>
            <a:ext cx="4572032" cy="22860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28728" y="4929198"/>
            <a:ext cx="65008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কে,কী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সুখী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-এ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অনুচ্ছেদ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86116" y="6215082"/>
            <a:ext cx="2133600" cy="365125"/>
          </a:xfr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 dirty="0"/>
          </a:p>
        </p:txBody>
      </p:sp>
      <p:sp>
        <p:nvSpPr>
          <p:cNvPr id="3" name="Flowchart: Preparation 2"/>
          <p:cNvSpPr/>
          <p:nvPr/>
        </p:nvSpPr>
        <p:spPr>
          <a:xfrm>
            <a:off x="2500298" y="214290"/>
            <a:ext cx="3929090" cy="1214446"/>
          </a:xfrm>
          <a:prstGeom prst="flowChartPreparation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571868" y="285728"/>
            <a:ext cx="18293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7158" y="1571612"/>
            <a:ext cx="8429684" cy="392909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57250" indent="-857250">
              <a:buFont typeface="Wingdings" pitchFamily="2" charset="2"/>
              <a:buChar char="Ø"/>
            </a:pPr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সংসারকে কবি কী বলেছেন?</a:t>
            </a:r>
            <a:endParaRPr lang="as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কামিনী রায় </a:t>
            </a: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as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bn-BD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কত সালে</a:t>
            </a:r>
            <a:endParaRPr lang="as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bn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অবনী শব্দের অর্থ কী?</a:t>
            </a:r>
            <a:endParaRPr lang="as-IN" sz="3200" b="1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857250" indent="-857250">
              <a:buFont typeface="Wingdings" pitchFamily="2" charset="2"/>
              <a:buChar char="Ø"/>
            </a:pPr>
            <a:r>
              <a:rPr lang="as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 সুখ লাভ করবে?</a:t>
            </a:r>
          </a:p>
          <a:p>
            <a:pPr marL="857250" indent="-857250">
              <a:buFont typeface="Wingdings" pitchFamily="2" charset="2"/>
              <a:buChar char="Ø"/>
            </a:pPr>
            <a:r>
              <a:rPr lang="as-IN" sz="32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নরে শব্দের অর্থ কী?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642910" y="2214554"/>
            <a:ext cx="4857784" cy="3000396"/>
          </a:xfrm>
          <a:prstGeom prst="frame">
            <a:avLst>
              <a:gd name="adj1" fmla="val 359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2357430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মো.খলিলুর রহমান</a:t>
            </a:r>
          </a:p>
          <a:p>
            <a:pPr algn="just"/>
            <a:r>
              <a:rPr lang="as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just"/>
            <a:r>
              <a:rPr lang="as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বাগমারা উচ্চ বিদ্যালয়</a:t>
            </a:r>
          </a:p>
          <a:p>
            <a:pPr algn="just"/>
            <a:r>
              <a:rPr lang="as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লালমাই,কুমিল্লা।</a:t>
            </a:r>
          </a:p>
          <a:p>
            <a:pPr algn="just"/>
            <a:r>
              <a:rPr lang="as-IN" sz="2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মোবাইল-০১৭১০৩৪০২২৬</a:t>
            </a:r>
            <a:endParaRPr lang="en-SG" sz="2800" b="1" i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SG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E-mail, khalil</a:t>
            </a:r>
            <a:r>
              <a:rPr lang="en-SG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1062590@gmail.com</a:t>
            </a:r>
            <a:endParaRPr lang="en-SG" sz="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3108" y="571480"/>
            <a:ext cx="4000528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SG" sz="3200" b="1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3570" y="1714488"/>
            <a:ext cx="731220" cy="4629149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6429388" y="1928802"/>
            <a:ext cx="2286016" cy="2928958"/>
          </a:xfrm>
          <a:prstGeom prst="frame">
            <a:avLst>
              <a:gd name="adj1" fmla="val 5186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pic>
        <p:nvPicPr>
          <p:cNvPr id="8" name="Picture 7" descr="22885828_929330987220567_1080490210015248939_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2264" y="2071677"/>
            <a:ext cx="2000264" cy="266202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3071802" y="6143644"/>
            <a:ext cx="2133600" cy="365125"/>
          </a:xfrm>
        </p:spPr>
        <p:txBody>
          <a:bodyPr/>
          <a:lstStyle/>
          <a:p>
            <a:fld id="{2C7654CC-B2AA-49D8-A4C7-CF08033AEA34}" type="datetime3">
              <a:rPr lang="en-US" smtClean="0"/>
              <a:pPr/>
              <a:t>29 September 2020</a:t>
            </a:fld>
            <a:endParaRPr lang="en-SG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143240" y="6286520"/>
            <a:ext cx="2133600" cy="365125"/>
          </a:xfr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 dirty="0"/>
          </a:p>
        </p:txBody>
      </p:sp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714488"/>
            <a:ext cx="4643470" cy="2611951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2500298" y="214290"/>
            <a:ext cx="4000528" cy="1500198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6116" y="500042"/>
            <a:ext cx="2632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SG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7224" y="4714884"/>
            <a:ext cx="7286676" cy="105727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সুখ বিষয়ে ছড়া,কবিতা,গল্প,প্রবন্ধ লিখে একটি বিষয়ভিত্তিক দেয়াল পত্রিকা তৈরি কর।</a:t>
            </a:r>
            <a:endParaRPr lang="en-SG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000240"/>
            <a:ext cx="2152650" cy="22980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27736">
            <a:off x="6712664" y="1781370"/>
            <a:ext cx="2152650" cy="229802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57554" y="6215082"/>
            <a:ext cx="2133600" cy="365125"/>
          </a:xfr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16"/>
            <a:ext cx="2152650" cy="2298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71744">
            <a:off x="6507325" y="2251682"/>
            <a:ext cx="2152650" cy="229802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14612" y="500042"/>
            <a:ext cx="36599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SG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" name="Picture 8" descr="ful-nie-captions-flower-bengali-status-bongquo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1857364"/>
            <a:ext cx="4929222" cy="371477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500034" y="2000240"/>
            <a:ext cx="4000528" cy="3071834"/>
          </a:xfrm>
          <a:prstGeom prst="frame">
            <a:avLst>
              <a:gd name="adj1" fmla="val 4169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5572132" y="2000240"/>
            <a:ext cx="3000396" cy="3000396"/>
          </a:xfrm>
          <a:prstGeom prst="frame">
            <a:avLst>
              <a:gd name="adj1" fmla="val 4847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143116"/>
            <a:ext cx="271464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5786" y="2643182"/>
            <a:ext cx="2857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ষষ্ঠ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endParaRPr lang="as-IN" sz="2800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as-IN" sz="2800" dirty="0"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2786050" y="571480"/>
            <a:ext cx="3357586" cy="1214446"/>
          </a:xfrm>
          <a:prstGeom prst="doubleWav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4000" b="1" i="1" dirty="0">
              <a:solidFill>
                <a:schemeClr val="bg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57554" y="6143644"/>
            <a:ext cx="2133600" cy="365125"/>
          </a:xfrm>
        </p:spPr>
        <p:txBody>
          <a:bodyPr/>
          <a:lstStyle/>
          <a:p>
            <a:fld id="{ACD8B932-EB16-4D29-B0E3-33BCB509A696}" type="datetime3">
              <a:rPr lang="en-US" smtClean="0"/>
              <a:pPr/>
              <a:t>29 September 2020</a:t>
            </a:fld>
            <a:endParaRPr lang="en-SG"/>
          </a:p>
        </p:txBody>
      </p:sp>
      <p:pic>
        <p:nvPicPr>
          <p:cNvPr id="8" name="Picture 20" descr="D:\Digital Content\ALPONA\arm_a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857364"/>
            <a:ext cx="7620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8992" y="6215082"/>
            <a:ext cx="2133600" cy="365125"/>
          </a:xfr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 dirty="0"/>
          </a:p>
        </p:txBody>
      </p:sp>
      <p:pic>
        <p:nvPicPr>
          <p:cNvPr id="3" name="Picture 2" descr="https _img.priyo.com_files_201711_hasbend-wife-943055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500174"/>
            <a:ext cx="3857652" cy="3286148"/>
          </a:xfrm>
          <a:prstGeom prst="rect">
            <a:avLst/>
          </a:prstGeom>
        </p:spPr>
      </p:pic>
      <p:pic>
        <p:nvPicPr>
          <p:cNvPr id="4" name="Picture 3" descr="th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500174"/>
            <a:ext cx="3429024" cy="32971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00100" y="5000636"/>
            <a:ext cx="2789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সুখি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endParaRPr lang="en-SG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6314" y="5214950"/>
            <a:ext cx="36433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আনন্দ-উল্লাস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20" descr="D:\Digital Content\ALPONA\arm_a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1142984"/>
            <a:ext cx="7366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8992" y="6215082"/>
            <a:ext cx="2133600" cy="365125"/>
          </a:xfr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 dirty="0"/>
          </a:p>
        </p:txBody>
      </p:sp>
      <p:pic>
        <p:nvPicPr>
          <p:cNvPr id="6" name="Picture 5" descr="chasing-happiness-spikes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3143248"/>
            <a:ext cx="5072098" cy="28575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4744" y="3500438"/>
            <a:ext cx="12618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সুখ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0298" y="4572008"/>
            <a:ext cx="40943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s-I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কামিনী  রায়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00298" y="928670"/>
            <a:ext cx="3786214" cy="107157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SG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4357686" y="2000240"/>
            <a:ext cx="714380" cy="1143008"/>
          </a:xfrm>
          <a:prstGeom prst="upDown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71802" y="6215082"/>
            <a:ext cx="2133600" cy="365125"/>
          </a:xfr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 dirty="0"/>
          </a:p>
        </p:txBody>
      </p:sp>
      <p:sp>
        <p:nvSpPr>
          <p:cNvPr id="4" name="Down Arrow 3"/>
          <p:cNvSpPr/>
          <p:nvPr/>
        </p:nvSpPr>
        <p:spPr>
          <a:xfrm>
            <a:off x="428596" y="2214554"/>
            <a:ext cx="1357322" cy="214314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SG" sz="36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488" y="1142984"/>
            <a:ext cx="3643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SG" sz="32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000232" y="1857364"/>
          <a:ext cx="60960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6496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পরিচিতি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উল্লেখ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</a:p>
                    <a:p>
                      <a:endParaRPr lang="en-SG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কবিতাটি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শুদ্ধ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উচ্চারণে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পড়তে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en-US" sz="28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endParaRPr lang="en-SG" dirty="0"/>
                    </a:p>
                  </a:txBody>
                  <a:tcPr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নতুন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শব্দগুলোর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অর্থসহ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বাক্য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গঠন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করতে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dirty="0" err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পারবে</a:t>
                      </a:r>
                      <a:r>
                        <a:rPr lang="en-US" sz="2800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a:t>;</a:t>
                      </a:r>
                      <a:endParaRPr lang="en-US" sz="2800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endParaRPr>
                    </a:p>
                    <a:p>
                      <a:endParaRPr lang="en-SG" dirty="0"/>
                    </a:p>
                  </a:txBody>
                  <a:tcPr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আত্মকেন্দ্রিকতা ও স্বার্থপরতা ত্যাগ করে কিভাবে সুখী হওয়া যায় তা ব্যাখ্যা করতে পারবে। </a:t>
                      </a:r>
                      <a:endParaRPr lang="en-US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S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71736" y="2786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G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286116" y="6215082"/>
            <a:ext cx="2133600" cy="365125"/>
          </a:xfr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 dirty="0"/>
          </a:p>
        </p:txBody>
      </p:sp>
      <p:pic>
        <p:nvPicPr>
          <p:cNvPr id="3" name="Picture 2" descr="kobid_1815668395543a1ba662e426.38107183_x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571480"/>
            <a:ext cx="3143272" cy="389167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43504" y="714356"/>
            <a:ext cx="3000396" cy="37862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 পনের বছর বয়সে তিনি “আলো ছায়া” কাব্যগ্রন্থ রচনা করেন।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00" y="5000636"/>
            <a:ext cx="6643734" cy="9144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সাহিত্যসাধনার স্বীকৃতি হিসেবে তিনি কলকাতা বিশ্ববিদ্যালয়ের ‘জগত্তারিণী পদকে’সম্মানিত হন।</a:t>
            </a:r>
            <a:endParaRPr lang="en-SG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285728"/>
            <a:ext cx="731220" cy="462914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357554" y="6286520"/>
            <a:ext cx="2133600" cy="365125"/>
          </a:xfrm>
        </p:spPr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1071538" y="714356"/>
          <a:ext cx="707236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7430"/>
            <a:ext cx="2152650" cy="22980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84044">
            <a:off x="6855964" y="2565927"/>
            <a:ext cx="2152650" cy="229802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FD57EA-31BD-46C1-B338-C7318FF32F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4FD57EA-31BD-46C1-B338-C7318FF32F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DE9BB5-AB26-44C9-A60F-A4E3BA84D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A4DE9BB5-AB26-44C9-A60F-A4E3BA84D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563381-AD2B-4974-BEA4-8745718A03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A5563381-AD2B-4974-BEA4-8745718A03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E7C437E-5FFC-4592-9760-4B1F2B276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0E7C437E-5FFC-4592-9760-4B1F2B276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A07AFB-1C74-49F7-A183-780B93236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2CA07AFB-1C74-49F7-A183-780B93236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A1E62C-FAF3-4AF9-959D-5AAF377EF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56A1E62C-FAF3-4AF9-959D-5AAF377EF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E55064-04D3-4DCF-A74C-C36221FAE0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68E55064-04D3-4DCF-A74C-C36221FAE0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3C42A4-6629-4DB3-A742-ECBA62DAA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993C42A4-6629-4DB3-A742-ECBA62DAA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45E623-16AF-4DB7-B131-537DC8A1C9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2B45E623-16AF-4DB7-B131-537DC8A1C9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6A6E-D95B-4036-970A-3093826C98D6}" type="datetime3">
              <a:rPr lang="en-US" smtClean="0"/>
              <a:pPr/>
              <a:t>29 September 2020</a:t>
            </a:fld>
            <a:endParaRPr lang="en-SG" dirty="0"/>
          </a:p>
        </p:txBody>
      </p:sp>
      <p:sp>
        <p:nvSpPr>
          <p:cNvPr id="3" name="Rectangle 2"/>
          <p:cNvSpPr/>
          <p:nvPr/>
        </p:nvSpPr>
        <p:spPr>
          <a:xfrm>
            <a:off x="3857620" y="6215082"/>
            <a:ext cx="2026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0EE96A6E-D95B-4036-970A-3093826C98D6}" type="datetime3">
              <a:rPr lang="en-US" smtClean="0">
                <a:solidFill>
                  <a:prstClr val="black"/>
                </a:solidFill>
              </a:rPr>
              <a:pPr/>
              <a:t>29 September 2020</a:t>
            </a:fld>
            <a:endParaRPr lang="en-SG" dirty="0"/>
          </a:p>
        </p:txBody>
      </p:sp>
      <p:sp>
        <p:nvSpPr>
          <p:cNvPr id="6" name="Cloud 5"/>
          <p:cNvSpPr/>
          <p:nvPr/>
        </p:nvSpPr>
        <p:spPr>
          <a:xfrm>
            <a:off x="2357422" y="500042"/>
            <a:ext cx="4500594" cy="1143008"/>
          </a:xfrm>
          <a:prstGeom prst="cloud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28728" y="2500306"/>
            <a:ext cx="6286544" cy="250033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 জন্মসাল,জন্মস্থান,মৃত্যুসাল ও গ্রেন্থসমূহের নাম লেখ।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289</Words>
  <Application>Microsoft Office PowerPoint</Application>
  <PresentationFormat>On-screen Show (4:3)</PresentationFormat>
  <Paragraphs>94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Rasel</dc:creator>
  <cp:lastModifiedBy>Rasel</cp:lastModifiedBy>
  <cp:revision>32</cp:revision>
  <dcterms:created xsi:type="dcterms:W3CDTF">2020-09-29T03:22:25Z</dcterms:created>
  <dcterms:modified xsi:type="dcterms:W3CDTF">2020-09-29T11:29:55Z</dcterms:modified>
</cp:coreProperties>
</file>