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8" r:id="rId2"/>
    <p:sldId id="309" r:id="rId3"/>
    <p:sldId id="271" r:id="rId4"/>
    <p:sldId id="274" r:id="rId5"/>
    <p:sldId id="276" r:id="rId6"/>
    <p:sldId id="281" r:id="rId7"/>
    <p:sldId id="278" r:id="rId8"/>
    <p:sldId id="282" r:id="rId9"/>
    <p:sldId id="284" r:id="rId10"/>
    <p:sldId id="272" r:id="rId11"/>
    <p:sldId id="296" r:id="rId12"/>
    <p:sldId id="290" r:id="rId13"/>
    <p:sldId id="292" r:id="rId14"/>
    <p:sldId id="257" r:id="rId15"/>
    <p:sldId id="258" r:id="rId16"/>
    <p:sldId id="259" r:id="rId17"/>
    <p:sldId id="261" r:id="rId18"/>
    <p:sldId id="270" r:id="rId19"/>
    <p:sldId id="293" r:id="rId20"/>
    <p:sldId id="294" r:id="rId21"/>
    <p:sldId id="298" r:id="rId22"/>
    <p:sldId id="299" r:id="rId23"/>
    <p:sldId id="300" r:id="rId24"/>
    <p:sldId id="301" r:id="rId25"/>
    <p:sldId id="262" r:id="rId26"/>
    <p:sldId id="263" r:id="rId27"/>
    <p:sldId id="268" r:id="rId28"/>
    <p:sldId id="286" r:id="rId29"/>
    <p:sldId id="303" r:id="rId30"/>
    <p:sldId id="302" r:id="rId31"/>
    <p:sldId id="304" r:id="rId32"/>
    <p:sldId id="305" r:id="rId33"/>
    <p:sldId id="307" r:id="rId34"/>
    <p:sldId id="264" r:id="rId35"/>
    <p:sldId id="265" r:id="rId36"/>
    <p:sldId id="266" r:id="rId37"/>
  </p:sldIdLst>
  <p:sldSz cx="9144000" cy="6858000" type="screen4x3"/>
  <p:notesSz cx="6858000" cy="9144000"/>
  <p:defaultTextStyle>
    <a:defPPr>
      <a:defRPr lang="en-US"/>
    </a:defPPr>
    <a:lvl1pPr algn="l" rtl="0" fontAlgn="base">
      <a:spcBef>
        <a:spcPct val="50000"/>
      </a:spcBef>
      <a:spcAft>
        <a:spcPct val="0"/>
      </a:spcAft>
      <a:defRPr kern="1200">
        <a:solidFill>
          <a:schemeClr val="tx1"/>
        </a:solidFill>
        <a:latin typeface="SutonnyMJ" pitchFamily="2" charset="0"/>
        <a:ea typeface="+mn-ea"/>
        <a:cs typeface="+mn-cs"/>
      </a:defRPr>
    </a:lvl1pPr>
    <a:lvl2pPr marL="457200" algn="l" rtl="0" fontAlgn="base">
      <a:spcBef>
        <a:spcPct val="50000"/>
      </a:spcBef>
      <a:spcAft>
        <a:spcPct val="0"/>
      </a:spcAft>
      <a:defRPr kern="1200">
        <a:solidFill>
          <a:schemeClr val="tx1"/>
        </a:solidFill>
        <a:latin typeface="SutonnyMJ" pitchFamily="2" charset="0"/>
        <a:ea typeface="+mn-ea"/>
        <a:cs typeface="+mn-cs"/>
      </a:defRPr>
    </a:lvl2pPr>
    <a:lvl3pPr marL="914400" algn="l" rtl="0" fontAlgn="base">
      <a:spcBef>
        <a:spcPct val="50000"/>
      </a:spcBef>
      <a:spcAft>
        <a:spcPct val="0"/>
      </a:spcAft>
      <a:defRPr kern="1200">
        <a:solidFill>
          <a:schemeClr val="tx1"/>
        </a:solidFill>
        <a:latin typeface="SutonnyMJ" pitchFamily="2" charset="0"/>
        <a:ea typeface="+mn-ea"/>
        <a:cs typeface="+mn-cs"/>
      </a:defRPr>
    </a:lvl3pPr>
    <a:lvl4pPr marL="1371600" algn="l" rtl="0" fontAlgn="base">
      <a:spcBef>
        <a:spcPct val="50000"/>
      </a:spcBef>
      <a:spcAft>
        <a:spcPct val="0"/>
      </a:spcAft>
      <a:defRPr kern="1200">
        <a:solidFill>
          <a:schemeClr val="tx1"/>
        </a:solidFill>
        <a:latin typeface="SutonnyMJ" pitchFamily="2" charset="0"/>
        <a:ea typeface="+mn-ea"/>
        <a:cs typeface="+mn-cs"/>
      </a:defRPr>
    </a:lvl4pPr>
    <a:lvl5pPr marL="1828800" algn="l" rtl="0" fontAlgn="base">
      <a:spcBef>
        <a:spcPct val="50000"/>
      </a:spcBef>
      <a:spcAft>
        <a:spcPct val="0"/>
      </a:spcAft>
      <a:defRPr kern="1200">
        <a:solidFill>
          <a:schemeClr val="tx1"/>
        </a:solidFill>
        <a:latin typeface="SutonnyMJ" pitchFamily="2" charset="0"/>
        <a:ea typeface="+mn-ea"/>
        <a:cs typeface="+mn-cs"/>
      </a:defRPr>
    </a:lvl5pPr>
    <a:lvl6pPr marL="2286000" algn="l" defTabSz="914400" rtl="0" eaLnBrk="1" latinLnBrk="1" hangingPunct="1">
      <a:defRPr kern="1200">
        <a:solidFill>
          <a:schemeClr val="tx1"/>
        </a:solidFill>
        <a:latin typeface="SutonnyMJ" pitchFamily="2" charset="0"/>
        <a:ea typeface="+mn-ea"/>
        <a:cs typeface="+mn-cs"/>
      </a:defRPr>
    </a:lvl6pPr>
    <a:lvl7pPr marL="2743200" algn="l" defTabSz="914400" rtl="0" eaLnBrk="1" latinLnBrk="1" hangingPunct="1">
      <a:defRPr kern="1200">
        <a:solidFill>
          <a:schemeClr val="tx1"/>
        </a:solidFill>
        <a:latin typeface="SutonnyMJ" pitchFamily="2" charset="0"/>
        <a:ea typeface="+mn-ea"/>
        <a:cs typeface="+mn-cs"/>
      </a:defRPr>
    </a:lvl7pPr>
    <a:lvl8pPr marL="3200400" algn="l" defTabSz="914400" rtl="0" eaLnBrk="1" latinLnBrk="1" hangingPunct="1">
      <a:defRPr kern="1200">
        <a:solidFill>
          <a:schemeClr val="tx1"/>
        </a:solidFill>
        <a:latin typeface="SutonnyMJ" pitchFamily="2" charset="0"/>
        <a:ea typeface="+mn-ea"/>
        <a:cs typeface="+mn-cs"/>
      </a:defRPr>
    </a:lvl8pPr>
    <a:lvl9pPr marL="3657600" algn="l" defTabSz="914400" rtl="0" eaLnBrk="1" latinLnBrk="1" hangingPunct="1">
      <a:defRPr kern="1200">
        <a:solidFill>
          <a:schemeClr val="tx1"/>
        </a:solidFill>
        <a:latin typeface="SutonnyMJ" pitchFamily="2" charset="0"/>
        <a:ea typeface="+mn-ea"/>
        <a:cs typeface="+mn-cs"/>
      </a:defRPr>
    </a:lvl9pPr>
  </p:defaultTextStyle>
  <p:modifyVerifier cryptProviderType="rsaAES" cryptAlgorithmClass="hash" cryptAlgorithmType="typeAny" cryptAlgorithmSid="14" spinCount="100000" saltData="sBK0bpL5+T+/+IljLO8G7w==" hashData="GmM0HTajS/LkfmoGbmIiE20jbcw17Kv6L/8kKBgMr0BJbJ1FJhGmEojHODyR8mF2kVVb6qL5fR0O/yVnuuatC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6600"/>
    <a:srgbClr val="FF3300"/>
    <a:srgbClr val="80008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굴림" charset="-127"/>
              </a:defRPr>
            </a:lvl1pPr>
          </a:lstStyle>
          <a:p>
            <a:endParaRPr lang="en-US" altLang="ko-KR"/>
          </a:p>
        </p:txBody>
      </p:sp>
      <p:sp>
        <p:nvSpPr>
          <p:cNvPr id="194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ea typeface="굴림" charset="-127"/>
              </a:defRPr>
            </a:lvl1pPr>
          </a:lstStyle>
          <a:p>
            <a:endParaRPr lang="en-US" altLang="ko-KR"/>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atin typeface="Arial" charset="0"/>
                <a:ea typeface="굴림" charset="-127"/>
              </a:defRPr>
            </a:lvl1pPr>
          </a:lstStyle>
          <a:p>
            <a:endParaRPr lang="en-US" altLang="ko-K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ea typeface="굴림" charset="-127"/>
              </a:defRPr>
            </a:lvl1pPr>
          </a:lstStyle>
          <a:p>
            <a:fld id="{BC86ED08-A991-499D-A7CF-566FDC276EB0}" type="slidenum">
              <a:rPr lang="en-US" altLang="ko-KR"/>
              <a:pPr/>
              <a:t>‹#›</a:t>
            </a:fld>
            <a:endParaRPr lang="en-US" altLang="ko-KR"/>
          </a:p>
        </p:txBody>
      </p:sp>
    </p:spTree>
    <p:extLst>
      <p:ext uri="{BB962C8B-B14F-4D97-AF65-F5344CB8AC3E}">
        <p14:creationId xmlns:p14="http://schemas.microsoft.com/office/powerpoint/2010/main" val="13962559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6ED08-A991-499D-A7CF-566FDC276EB0}" type="slidenum">
              <a:rPr lang="en-US" altLang="ko-KR" smtClean="0"/>
              <a:pPr/>
              <a:t>4</a:t>
            </a:fld>
            <a:endParaRPr lang="en-US" altLang="ko-KR"/>
          </a:p>
        </p:txBody>
      </p:sp>
    </p:spTree>
    <p:extLst>
      <p:ext uri="{BB962C8B-B14F-4D97-AF65-F5344CB8AC3E}">
        <p14:creationId xmlns:p14="http://schemas.microsoft.com/office/powerpoint/2010/main" val="667838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20A65A-7819-4C4C-84C7-36ACD9992362}" type="slidenum">
              <a:rPr lang="en-US" altLang="ko-KR"/>
              <a:pPr/>
              <a:t>32</a:t>
            </a:fld>
            <a:endParaRPr lang="en-US" altLang="ko-K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E027A-CA5E-4154-A014-4378EBBA0843}" type="slidenum">
              <a:rPr lang="en-US" altLang="ko-KR"/>
              <a:pPr/>
              <a:t>33</a:t>
            </a:fld>
            <a:endParaRPr lang="en-US" altLang="ko-K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GB"/>
              <a:t>There is a choice of rules that could be used. Ensure that all possibilities are discussed when going through answers. Consolidation identifying all patterns and applying to more complex situation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EDEE9-0C65-48C1-A53B-8A661152446C}" type="slidenum">
              <a:rPr lang="en-US" altLang="ko-KR"/>
              <a:pPr/>
              <a:t>16</a:t>
            </a:fld>
            <a:endParaRPr lang="en-US" altLang="ko-K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ko-KR"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9AC17-7A8F-4575-A582-1E0014005AAB}" type="slidenum">
              <a:rPr lang="en-US" altLang="ko-KR"/>
              <a:pPr/>
              <a:t>21</a:t>
            </a:fld>
            <a:endParaRPr lang="en-US" altLang="ko-K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960DD-39A2-4F1C-B88F-2AD46E78C3E2}" type="slidenum">
              <a:rPr lang="en-US" altLang="ko-KR"/>
              <a:pPr/>
              <a:t>22</a:t>
            </a:fld>
            <a:endParaRPr lang="en-US" altLang="ko-K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7980AE-DAAF-4ED8-9474-9115BEBFCC3F}" type="slidenum">
              <a:rPr lang="en-US" altLang="ko-KR"/>
              <a:pPr/>
              <a:t>23</a:t>
            </a:fld>
            <a:endParaRPr lang="en-US" altLang="ko-K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1212E-646A-45CB-974E-7A91A246285C}" type="slidenum">
              <a:rPr lang="en-US" altLang="ko-KR"/>
              <a:pPr/>
              <a:t>24</a:t>
            </a:fld>
            <a:endParaRPr lang="en-US" altLang="ko-K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4ADBD1-7BE2-404B-81A6-3C370E0D86DD}" type="slidenum">
              <a:rPr lang="en-US" altLang="ko-KR"/>
              <a:pPr/>
              <a:t>29</a:t>
            </a:fld>
            <a:endParaRPr lang="en-US" altLang="ko-K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FC242-B1F1-4F23-AFE0-06C886157F6E}" type="slidenum">
              <a:rPr lang="en-US" altLang="ko-KR"/>
              <a:pPr/>
              <a:t>30</a:t>
            </a:fld>
            <a:endParaRPr lang="en-US" altLang="ko-K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E5176-3C1C-4BCE-836B-124F0BE60B85}" type="slidenum">
              <a:rPr lang="en-US" altLang="ko-KR"/>
              <a:pPr/>
              <a:t>31</a:t>
            </a:fld>
            <a:endParaRPr lang="en-US" altLang="ko-K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4" name="Date Placeholder 3"/>
          <p:cNvSpPr>
            <a:spLocks noGrp="1"/>
          </p:cNvSpPr>
          <p:nvPr>
            <p:ph type="dt" sz="half" idx="10"/>
          </p:nvPr>
        </p:nvSpPr>
        <p:spPr/>
        <p:txBody>
          <a:bodyPr/>
          <a:lstStyle>
            <a:lvl1pPr>
              <a:defRPr/>
            </a:lvl1pPr>
          </a:lstStyle>
          <a:p>
            <a:endParaRPr lang="en-US" altLang="ko-KR"/>
          </a:p>
        </p:txBody>
      </p:sp>
      <p:sp>
        <p:nvSpPr>
          <p:cNvPr id="5" name="Footer Placeholder 4"/>
          <p:cNvSpPr>
            <a:spLocks noGrp="1"/>
          </p:cNvSpPr>
          <p:nvPr>
            <p:ph type="ftr" sz="quarter" idx="11"/>
          </p:nvPr>
        </p:nvSpPr>
        <p:spPr/>
        <p:txBody>
          <a:bodyPr/>
          <a:lstStyle>
            <a:lvl1pPr>
              <a:defRPr/>
            </a:lvl1pPr>
          </a:lstStyle>
          <a:p>
            <a:endParaRPr lang="en-US" altLang="ko-KR"/>
          </a:p>
        </p:txBody>
      </p:sp>
      <p:sp>
        <p:nvSpPr>
          <p:cNvPr id="6" name="Slide Number Placeholder 5"/>
          <p:cNvSpPr>
            <a:spLocks noGrp="1"/>
          </p:cNvSpPr>
          <p:nvPr>
            <p:ph type="sldNum" sz="quarter" idx="12"/>
          </p:nvPr>
        </p:nvSpPr>
        <p:spPr/>
        <p:txBody>
          <a:bodyPr/>
          <a:lstStyle>
            <a:lvl1pPr>
              <a:defRPr/>
            </a:lvl1pPr>
          </a:lstStyle>
          <a:p>
            <a:fld id="{64B996EA-4ACE-4F41-ACE6-F00808A66A60}" type="slidenum">
              <a:rPr lang="en-US" altLang="ko-KR"/>
              <a:pPr/>
              <a:t>‹#›</a:t>
            </a:fld>
            <a:endParaRPr lang="en-US" altLang="ko-KR"/>
          </a:p>
        </p:txBody>
      </p:sp>
    </p:spTree>
    <p:extLst>
      <p:ext uri="{BB962C8B-B14F-4D97-AF65-F5344CB8AC3E}">
        <p14:creationId xmlns:p14="http://schemas.microsoft.com/office/powerpoint/2010/main" val="174591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endParaRPr lang="en-US" altLang="ko-KR"/>
          </a:p>
        </p:txBody>
      </p:sp>
      <p:sp>
        <p:nvSpPr>
          <p:cNvPr id="5" name="Footer Placeholder 4"/>
          <p:cNvSpPr>
            <a:spLocks noGrp="1"/>
          </p:cNvSpPr>
          <p:nvPr>
            <p:ph type="ftr" sz="quarter" idx="11"/>
          </p:nvPr>
        </p:nvSpPr>
        <p:spPr/>
        <p:txBody>
          <a:bodyPr/>
          <a:lstStyle>
            <a:lvl1pPr>
              <a:defRPr/>
            </a:lvl1pPr>
          </a:lstStyle>
          <a:p>
            <a:endParaRPr lang="en-US" altLang="ko-KR"/>
          </a:p>
        </p:txBody>
      </p:sp>
      <p:sp>
        <p:nvSpPr>
          <p:cNvPr id="6" name="Slide Number Placeholder 5"/>
          <p:cNvSpPr>
            <a:spLocks noGrp="1"/>
          </p:cNvSpPr>
          <p:nvPr>
            <p:ph type="sldNum" sz="quarter" idx="12"/>
          </p:nvPr>
        </p:nvSpPr>
        <p:spPr/>
        <p:txBody>
          <a:bodyPr/>
          <a:lstStyle>
            <a:lvl1pPr>
              <a:defRPr/>
            </a:lvl1pPr>
          </a:lstStyle>
          <a:p>
            <a:fld id="{02977F35-1546-422B-BFC1-18A2D13D6E57}" type="slidenum">
              <a:rPr lang="en-US" altLang="ko-KR"/>
              <a:pPr/>
              <a:t>‹#›</a:t>
            </a:fld>
            <a:endParaRPr lang="en-US" altLang="ko-KR"/>
          </a:p>
        </p:txBody>
      </p:sp>
    </p:spTree>
    <p:extLst>
      <p:ext uri="{BB962C8B-B14F-4D97-AF65-F5344CB8AC3E}">
        <p14:creationId xmlns:p14="http://schemas.microsoft.com/office/powerpoint/2010/main" val="204833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endParaRPr lang="en-US" altLang="ko-KR"/>
          </a:p>
        </p:txBody>
      </p:sp>
      <p:sp>
        <p:nvSpPr>
          <p:cNvPr id="5" name="Footer Placeholder 4"/>
          <p:cNvSpPr>
            <a:spLocks noGrp="1"/>
          </p:cNvSpPr>
          <p:nvPr>
            <p:ph type="ftr" sz="quarter" idx="11"/>
          </p:nvPr>
        </p:nvSpPr>
        <p:spPr/>
        <p:txBody>
          <a:bodyPr/>
          <a:lstStyle>
            <a:lvl1pPr>
              <a:defRPr/>
            </a:lvl1pPr>
          </a:lstStyle>
          <a:p>
            <a:endParaRPr lang="en-US" altLang="ko-KR"/>
          </a:p>
        </p:txBody>
      </p:sp>
      <p:sp>
        <p:nvSpPr>
          <p:cNvPr id="6" name="Slide Number Placeholder 5"/>
          <p:cNvSpPr>
            <a:spLocks noGrp="1"/>
          </p:cNvSpPr>
          <p:nvPr>
            <p:ph type="sldNum" sz="quarter" idx="12"/>
          </p:nvPr>
        </p:nvSpPr>
        <p:spPr/>
        <p:txBody>
          <a:bodyPr/>
          <a:lstStyle>
            <a:lvl1pPr>
              <a:defRPr/>
            </a:lvl1pPr>
          </a:lstStyle>
          <a:p>
            <a:fld id="{849237EB-A988-4BF3-A1C9-E8B79A85634F}" type="slidenum">
              <a:rPr lang="en-US" altLang="ko-KR"/>
              <a:pPr/>
              <a:t>‹#›</a:t>
            </a:fld>
            <a:endParaRPr lang="en-US" altLang="ko-KR"/>
          </a:p>
        </p:txBody>
      </p:sp>
    </p:spTree>
    <p:extLst>
      <p:ext uri="{BB962C8B-B14F-4D97-AF65-F5344CB8AC3E}">
        <p14:creationId xmlns:p14="http://schemas.microsoft.com/office/powerpoint/2010/main" val="356719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endParaRPr lang="en-US" altLang="ko-KR"/>
          </a:p>
        </p:txBody>
      </p:sp>
      <p:sp>
        <p:nvSpPr>
          <p:cNvPr id="5" name="Footer Placeholder 4"/>
          <p:cNvSpPr>
            <a:spLocks noGrp="1"/>
          </p:cNvSpPr>
          <p:nvPr>
            <p:ph type="ftr" sz="quarter" idx="11"/>
          </p:nvPr>
        </p:nvSpPr>
        <p:spPr/>
        <p:txBody>
          <a:bodyPr/>
          <a:lstStyle>
            <a:lvl1pPr>
              <a:defRPr/>
            </a:lvl1pPr>
          </a:lstStyle>
          <a:p>
            <a:endParaRPr lang="en-US" altLang="ko-KR"/>
          </a:p>
        </p:txBody>
      </p:sp>
      <p:sp>
        <p:nvSpPr>
          <p:cNvPr id="6" name="Slide Number Placeholder 5"/>
          <p:cNvSpPr>
            <a:spLocks noGrp="1"/>
          </p:cNvSpPr>
          <p:nvPr>
            <p:ph type="sldNum" sz="quarter" idx="12"/>
          </p:nvPr>
        </p:nvSpPr>
        <p:spPr/>
        <p:txBody>
          <a:bodyPr/>
          <a:lstStyle>
            <a:lvl1pPr>
              <a:defRPr/>
            </a:lvl1pPr>
          </a:lstStyle>
          <a:p>
            <a:fld id="{798CC44B-2CF5-4B2C-A8A3-F8CF4A4542F7}" type="slidenum">
              <a:rPr lang="en-US" altLang="ko-KR"/>
              <a:pPr/>
              <a:t>‹#›</a:t>
            </a:fld>
            <a:endParaRPr lang="en-US" altLang="ko-KR"/>
          </a:p>
        </p:txBody>
      </p:sp>
    </p:spTree>
    <p:extLst>
      <p:ext uri="{BB962C8B-B14F-4D97-AF65-F5344CB8AC3E}">
        <p14:creationId xmlns:p14="http://schemas.microsoft.com/office/powerpoint/2010/main" val="228806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ko-KR"/>
          </a:p>
        </p:txBody>
      </p:sp>
      <p:sp>
        <p:nvSpPr>
          <p:cNvPr id="5" name="Footer Placeholder 4"/>
          <p:cNvSpPr>
            <a:spLocks noGrp="1"/>
          </p:cNvSpPr>
          <p:nvPr>
            <p:ph type="ftr" sz="quarter" idx="11"/>
          </p:nvPr>
        </p:nvSpPr>
        <p:spPr/>
        <p:txBody>
          <a:bodyPr/>
          <a:lstStyle>
            <a:lvl1pPr>
              <a:defRPr/>
            </a:lvl1pPr>
          </a:lstStyle>
          <a:p>
            <a:endParaRPr lang="en-US" altLang="ko-KR"/>
          </a:p>
        </p:txBody>
      </p:sp>
      <p:sp>
        <p:nvSpPr>
          <p:cNvPr id="6" name="Slide Number Placeholder 5"/>
          <p:cNvSpPr>
            <a:spLocks noGrp="1"/>
          </p:cNvSpPr>
          <p:nvPr>
            <p:ph type="sldNum" sz="quarter" idx="12"/>
          </p:nvPr>
        </p:nvSpPr>
        <p:spPr/>
        <p:txBody>
          <a:bodyPr/>
          <a:lstStyle>
            <a:lvl1pPr>
              <a:defRPr/>
            </a:lvl1pPr>
          </a:lstStyle>
          <a:p>
            <a:fld id="{1C7BBB2B-3820-4DFE-ABB1-C100041D44F6}" type="slidenum">
              <a:rPr lang="en-US" altLang="ko-KR"/>
              <a:pPr/>
              <a:t>‹#›</a:t>
            </a:fld>
            <a:endParaRPr lang="en-US" altLang="ko-KR"/>
          </a:p>
        </p:txBody>
      </p:sp>
    </p:spTree>
    <p:extLst>
      <p:ext uri="{BB962C8B-B14F-4D97-AF65-F5344CB8AC3E}">
        <p14:creationId xmlns:p14="http://schemas.microsoft.com/office/powerpoint/2010/main" val="326935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lvl1pPr>
              <a:defRPr/>
            </a:lvl1pPr>
          </a:lstStyle>
          <a:p>
            <a:endParaRPr lang="en-US" altLang="ko-KR"/>
          </a:p>
        </p:txBody>
      </p:sp>
      <p:sp>
        <p:nvSpPr>
          <p:cNvPr id="6" name="Footer Placeholder 5"/>
          <p:cNvSpPr>
            <a:spLocks noGrp="1"/>
          </p:cNvSpPr>
          <p:nvPr>
            <p:ph type="ftr" sz="quarter" idx="11"/>
          </p:nvPr>
        </p:nvSpPr>
        <p:spPr/>
        <p:txBody>
          <a:bodyPr/>
          <a:lstStyle>
            <a:lvl1pPr>
              <a:defRPr/>
            </a:lvl1pPr>
          </a:lstStyle>
          <a:p>
            <a:endParaRPr lang="en-US" altLang="ko-KR"/>
          </a:p>
        </p:txBody>
      </p:sp>
      <p:sp>
        <p:nvSpPr>
          <p:cNvPr id="7" name="Slide Number Placeholder 6"/>
          <p:cNvSpPr>
            <a:spLocks noGrp="1"/>
          </p:cNvSpPr>
          <p:nvPr>
            <p:ph type="sldNum" sz="quarter" idx="12"/>
          </p:nvPr>
        </p:nvSpPr>
        <p:spPr/>
        <p:txBody>
          <a:bodyPr/>
          <a:lstStyle>
            <a:lvl1pPr>
              <a:defRPr/>
            </a:lvl1pPr>
          </a:lstStyle>
          <a:p>
            <a:fld id="{4512B835-69CC-446F-BB6C-F5EB0CD27199}" type="slidenum">
              <a:rPr lang="en-US" altLang="ko-KR"/>
              <a:pPr/>
              <a:t>‹#›</a:t>
            </a:fld>
            <a:endParaRPr lang="en-US" altLang="ko-KR"/>
          </a:p>
        </p:txBody>
      </p:sp>
    </p:spTree>
    <p:extLst>
      <p:ext uri="{BB962C8B-B14F-4D97-AF65-F5344CB8AC3E}">
        <p14:creationId xmlns:p14="http://schemas.microsoft.com/office/powerpoint/2010/main" val="417863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p:txBody>
          <a:bodyPr/>
          <a:lstStyle>
            <a:lvl1pPr>
              <a:defRPr/>
            </a:lvl1pPr>
          </a:lstStyle>
          <a:p>
            <a:endParaRPr lang="en-US" altLang="ko-KR"/>
          </a:p>
        </p:txBody>
      </p:sp>
      <p:sp>
        <p:nvSpPr>
          <p:cNvPr id="8" name="Footer Placeholder 7"/>
          <p:cNvSpPr>
            <a:spLocks noGrp="1"/>
          </p:cNvSpPr>
          <p:nvPr>
            <p:ph type="ftr" sz="quarter" idx="11"/>
          </p:nvPr>
        </p:nvSpPr>
        <p:spPr/>
        <p:txBody>
          <a:bodyPr/>
          <a:lstStyle>
            <a:lvl1pPr>
              <a:defRPr/>
            </a:lvl1pPr>
          </a:lstStyle>
          <a:p>
            <a:endParaRPr lang="en-US" altLang="ko-KR"/>
          </a:p>
        </p:txBody>
      </p:sp>
      <p:sp>
        <p:nvSpPr>
          <p:cNvPr id="9" name="Slide Number Placeholder 8"/>
          <p:cNvSpPr>
            <a:spLocks noGrp="1"/>
          </p:cNvSpPr>
          <p:nvPr>
            <p:ph type="sldNum" sz="quarter" idx="12"/>
          </p:nvPr>
        </p:nvSpPr>
        <p:spPr/>
        <p:txBody>
          <a:bodyPr/>
          <a:lstStyle>
            <a:lvl1pPr>
              <a:defRPr/>
            </a:lvl1pPr>
          </a:lstStyle>
          <a:p>
            <a:fld id="{5988EA0A-71EB-4C74-AE8D-A9F510838282}" type="slidenum">
              <a:rPr lang="en-US" altLang="ko-KR"/>
              <a:pPr/>
              <a:t>‹#›</a:t>
            </a:fld>
            <a:endParaRPr lang="en-US" altLang="ko-KR"/>
          </a:p>
        </p:txBody>
      </p:sp>
    </p:spTree>
    <p:extLst>
      <p:ext uri="{BB962C8B-B14F-4D97-AF65-F5344CB8AC3E}">
        <p14:creationId xmlns:p14="http://schemas.microsoft.com/office/powerpoint/2010/main" val="341743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lvl1pPr>
              <a:defRPr/>
            </a:lvl1pPr>
          </a:lstStyle>
          <a:p>
            <a:endParaRPr lang="en-US" altLang="ko-KR"/>
          </a:p>
        </p:txBody>
      </p:sp>
      <p:sp>
        <p:nvSpPr>
          <p:cNvPr id="4" name="Footer Placeholder 3"/>
          <p:cNvSpPr>
            <a:spLocks noGrp="1"/>
          </p:cNvSpPr>
          <p:nvPr>
            <p:ph type="ftr" sz="quarter" idx="11"/>
          </p:nvPr>
        </p:nvSpPr>
        <p:spPr/>
        <p:txBody>
          <a:bodyPr/>
          <a:lstStyle>
            <a:lvl1pPr>
              <a:defRPr/>
            </a:lvl1pPr>
          </a:lstStyle>
          <a:p>
            <a:endParaRPr lang="en-US" altLang="ko-KR"/>
          </a:p>
        </p:txBody>
      </p:sp>
      <p:sp>
        <p:nvSpPr>
          <p:cNvPr id="5" name="Slide Number Placeholder 4"/>
          <p:cNvSpPr>
            <a:spLocks noGrp="1"/>
          </p:cNvSpPr>
          <p:nvPr>
            <p:ph type="sldNum" sz="quarter" idx="12"/>
          </p:nvPr>
        </p:nvSpPr>
        <p:spPr/>
        <p:txBody>
          <a:bodyPr/>
          <a:lstStyle>
            <a:lvl1pPr>
              <a:defRPr/>
            </a:lvl1pPr>
          </a:lstStyle>
          <a:p>
            <a:fld id="{E2161118-4235-408E-BF77-F468DF8745A7}" type="slidenum">
              <a:rPr lang="en-US" altLang="ko-KR"/>
              <a:pPr/>
              <a:t>‹#›</a:t>
            </a:fld>
            <a:endParaRPr lang="en-US" altLang="ko-KR"/>
          </a:p>
        </p:txBody>
      </p:sp>
    </p:spTree>
    <p:extLst>
      <p:ext uri="{BB962C8B-B14F-4D97-AF65-F5344CB8AC3E}">
        <p14:creationId xmlns:p14="http://schemas.microsoft.com/office/powerpoint/2010/main" val="73218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ko-KR"/>
          </a:p>
        </p:txBody>
      </p:sp>
      <p:sp>
        <p:nvSpPr>
          <p:cNvPr id="3" name="Footer Placeholder 2"/>
          <p:cNvSpPr>
            <a:spLocks noGrp="1"/>
          </p:cNvSpPr>
          <p:nvPr>
            <p:ph type="ftr" sz="quarter" idx="11"/>
          </p:nvPr>
        </p:nvSpPr>
        <p:spPr/>
        <p:txBody>
          <a:bodyPr/>
          <a:lstStyle>
            <a:lvl1pPr>
              <a:defRPr/>
            </a:lvl1pPr>
          </a:lstStyle>
          <a:p>
            <a:endParaRPr lang="en-US" altLang="ko-KR"/>
          </a:p>
        </p:txBody>
      </p:sp>
      <p:sp>
        <p:nvSpPr>
          <p:cNvPr id="4" name="Slide Number Placeholder 3"/>
          <p:cNvSpPr>
            <a:spLocks noGrp="1"/>
          </p:cNvSpPr>
          <p:nvPr>
            <p:ph type="sldNum" sz="quarter" idx="12"/>
          </p:nvPr>
        </p:nvSpPr>
        <p:spPr/>
        <p:txBody>
          <a:bodyPr/>
          <a:lstStyle>
            <a:lvl1pPr>
              <a:defRPr/>
            </a:lvl1pPr>
          </a:lstStyle>
          <a:p>
            <a:fld id="{32DFF268-770E-43E6-84E1-A8333CBC4243}" type="slidenum">
              <a:rPr lang="en-US" altLang="ko-KR"/>
              <a:pPr/>
              <a:t>‹#›</a:t>
            </a:fld>
            <a:endParaRPr lang="en-US" altLang="ko-KR"/>
          </a:p>
        </p:txBody>
      </p:sp>
    </p:spTree>
    <p:extLst>
      <p:ext uri="{BB962C8B-B14F-4D97-AF65-F5344CB8AC3E}">
        <p14:creationId xmlns:p14="http://schemas.microsoft.com/office/powerpoint/2010/main" val="1336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ko-KR"/>
          </a:p>
        </p:txBody>
      </p:sp>
      <p:sp>
        <p:nvSpPr>
          <p:cNvPr id="6" name="Footer Placeholder 5"/>
          <p:cNvSpPr>
            <a:spLocks noGrp="1"/>
          </p:cNvSpPr>
          <p:nvPr>
            <p:ph type="ftr" sz="quarter" idx="11"/>
          </p:nvPr>
        </p:nvSpPr>
        <p:spPr/>
        <p:txBody>
          <a:bodyPr/>
          <a:lstStyle>
            <a:lvl1pPr>
              <a:defRPr/>
            </a:lvl1pPr>
          </a:lstStyle>
          <a:p>
            <a:endParaRPr lang="en-US" altLang="ko-KR"/>
          </a:p>
        </p:txBody>
      </p:sp>
      <p:sp>
        <p:nvSpPr>
          <p:cNvPr id="7" name="Slide Number Placeholder 6"/>
          <p:cNvSpPr>
            <a:spLocks noGrp="1"/>
          </p:cNvSpPr>
          <p:nvPr>
            <p:ph type="sldNum" sz="quarter" idx="12"/>
          </p:nvPr>
        </p:nvSpPr>
        <p:spPr/>
        <p:txBody>
          <a:bodyPr/>
          <a:lstStyle>
            <a:lvl1pPr>
              <a:defRPr/>
            </a:lvl1pPr>
          </a:lstStyle>
          <a:p>
            <a:fld id="{A8E14C5A-C1C8-4DE9-BF4D-44A6F97BADF7}" type="slidenum">
              <a:rPr lang="en-US" altLang="ko-KR"/>
              <a:pPr/>
              <a:t>‹#›</a:t>
            </a:fld>
            <a:endParaRPr lang="en-US" altLang="ko-KR"/>
          </a:p>
        </p:txBody>
      </p:sp>
    </p:spTree>
    <p:extLst>
      <p:ext uri="{BB962C8B-B14F-4D97-AF65-F5344CB8AC3E}">
        <p14:creationId xmlns:p14="http://schemas.microsoft.com/office/powerpoint/2010/main" val="290005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ko-KR"/>
          </a:p>
        </p:txBody>
      </p:sp>
      <p:sp>
        <p:nvSpPr>
          <p:cNvPr id="6" name="Footer Placeholder 5"/>
          <p:cNvSpPr>
            <a:spLocks noGrp="1"/>
          </p:cNvSpPr>
          <p:nvPr>
            <p:ph type="ftr" sz="quarter" idx="11"/>
          </p:nvPr>
        </p:nvSpPr>
        <p:spPr/>
        <p:txBody>
          <a:bodyPr/>
          <a:lstStyle>
            <a:lvl1pPr>
              <a:defRPr/>
            </a:lvl1pPr>
          </a:lstStyle>
          <a:p>
            <a:endParaRPr lang="en-US" altLang="ko-KR"/>
          </a:p>
        </p:txBody>
      </p:sp>
      <p:sp>
        <p:nvSpPr>
          <p:cNvPr id="7" name="Slide Number Placeholder 6"/>
          <p:cNvSpPr>
            <a:spLocks noGrp="1"/>
          </p:cNvSpPr>
          <p:nvPr>
            <p:ph type="sldNum" sz="quarter" idx="12"/>
          </p:nvPr>
        </p:nvSpPr>
        <p:spPr/>
        <p:txBody>
          <a:bodyPr/>
          <a:lstStyle>
            <a:lvl1pPr>
              <a:defRPr/>
            </a:lvl1pPr>
          </a:lstStyle>
          <a:p>
            <a:fld id="{9CB589CC-5BD7-4543-96B5-982167116A03}" type="slidenum">
              <a:rPr lang="en-US" altLang="ko-KR"/>
              <a:pPr/>
              <a:t>‹#›</a:t>
            </a:fld>
            <a:endParaRPr lang="en-US" altLang="ko-KR"/>
          </a:p>
        </p:txBody>
      </p:sp>
    </p:spTree>
    <p:extLst>
      <p:ext uri="{BB962C8B-B14F-4D97-AF65-F5344CB8AC3E}">
        <p14:creationId xmlns:p14="http://schemas.microsoft.com/office/powerpoint/2010/main" val="37794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ea typeface="굴림" charset="-127"/>
              </a:defRPr>
            </a:lvl1pPr>
          </a:lstStyle>
          <a:p>
            <a:endParaRPr lang="en-US" altLang="ko-K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a:latin typeface="+mn-lt"/>
                <a:ea typeface="굴림" charset="-127"/>
              </a:defRPr>
            </a:lvl1pPr>
          </a:lstStyle>
          <a:p>
            <a:endParaRPr lang="en-US" altLang="ko-K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ea typeface="굴림" charset="-127"/>
              </a:defRPr>
            </a:lvl1pPr>
          </a:lstStyle>
          <a:p>
            <a:fld id="{ECA77534-EB67-437B-AFC6-CF7E1AA887FE}"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oleObject" Target="../embeddings/oleObject3.bin"/><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slide" Target="slide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png"/><Relationship Id="rId5" Type="http://schemas.openxmlformats.org/officeDocument/2006/relationships/oleObject" Target="../embeddings/oleObject8.bin"/><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Text Box 5"/>
          <p:cNvSpPr txBox="1">
            <a:spLocks noChangeArrowheads="1"/>
          </p:cNvSpPr>
          <p:nvPr/>
        </p:nvSpPr>
        <p:spPr bwMode="auto">
          <a:xfrm>
            <a:off x="1828800" y="762000"/>
            <a:ext cx="59436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bn-IN" altLang="ko-KR" sz="4400" dirty="0">
                <a:latin typeface="NikoshBAN" pitchFamily="2" charset="0"/>
                <a:ea typeface="굴림" charset="-127"/>
                <a:cs typeface="NikoshBAN" pitchFamily="2" charset="0"/>
              </a:rPr>
              <a:t>জ্যামিতি</a:t>
            </a:r>
          </a:p>
          <a:p>
            <a:pPr algn="ctr"/>
            <a:r>
              <a:rPr lang="bn-IN" altLang="ko-KR" sz="4400" dirty="0">
                <a:latin typeface="NikoshBAN" pitchFamily="2" charset="0"/>
                <a:ea typeface="굴림" charset="-127"/>
                <a:cs typeface="NikoshBAN" pitchFamily="2" charset="0"/>
              </a:rPr>
              <a:t>৭ম </a:t>
            </a:r>
            <a:r>
              <a:rPr lang="bn-IN" altLang="ko-KR" sz="4400" dirty="0" smtClean="0">
                <a:latin typeface="NikoshBAN" pitchFamily="2" charset="0"/>
                <a:ea typeface="굴림" charset="-127"/>
                <a:cs typeface="NikoshBAN" pitchFamily="2" charset="0"/>
              </a:rPr>
              <a:t>শ্রে</a:t>
            </a:r>
            <a:r>
              <a:rPr lang="en-US" altLang="ko-KR" sz="4400" dirty="0" err="1" smtClean="0">
                <a:latin typeface="NikoshBAN" pitchFamily="2" charset="0"/>
                <a:ea typeface="굴림" charset="-127"/>
                <a:cs typeface="NikoshBAN" pitchFamily="2" charset="0"/>
              </a:rPr>
              <a:t>ণি</a:t>
            </a:r>
            <a:endParaRPr lang="bn-IN" altLang="ko-KR" sz="4400" dirty="0">
              <a:latin typeface="NikoshBAN" pitchFamily="2" charset="0"/>
              <a:ea typeface="굴림" charset="-127"/>
              <a:cs typeface="NikoshBAN" pitchFamily="2" charset="0"/>
            </a:endParaRPr>
          </a:p>
          <a:p>
            <a:pPr algn="ctr"/>
            <a:endParaRPr lang="bn-IN" altLang="ko-KR" sz="4400" dirty="0">
              <a:latin typeface="NikoshBAN" pitchFamily="2" charset="0"/>
              <a:ea typeface="굴림" charset="-127"/>
              <a:cs typeface="NikoshBAN" pitchFamily="2" charset="0"/>
            </a:endParaRPr>
          </a:p>
          <a:p>
            <a:pPr algn="ctr"/>
            <a:endParaRPr lang="bn-IN" altLang="ko-KR" sz="4400" dirty="0" smtClean="0">
              <a:latin typeface="NikoshBAN" pitchFamily="2" charset="0"/>
              <a:ea typeface="굴림" charset="-127"/>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anim calcmode="lin" valueType="num">
                                      <p:cBhvr additive="base">
                                        <p:cTn id="7" dur="500" fill="hold"/>
                                        <p:tgtEl>
                                          <p:spTgt spid="83973"/>
                                        </p:tgtEl>
                                        <p:attrNameLst>
                                          <p:attrName>ppt_x</p:attrName>
                                        </p:attrNameLst>
                                      </p:cBhvr>
                                      <p:tavLst>
                                        <p:tav tm="0">
                                          <p:val>
                                            <p:strVal val="#ppt_x"/>
                                          </p:val>
                                        </p:tav>
                                        <p:tav tm="100000">
                                          <p:val>
                                            <p:strVal val="#ppt_x"/>
                                          </p:val>
                                        </p:tav>
                                      </p:tavLst>
                                    </p:anim>
                                    <p:anim calcmode="lin" valueType="num">
                                      <p:cBhvr additive="base">
                                        <p:cTn id="8"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143000" y="2971800"/>
            <a:ext cx="6934200" cy="3505200"/>
          </a:xfrm>
        </p:spPr>
        <p:txBody>
          <a:bodyPr/>
          <a:lstStyle/>
          <a:p>
            <a:r>
              <a:rPr lang="as-IN" altLang="ko-KR" sz="8000" dirty="0">
                <a:solidFill>
                  <a:schemeClr val="accent2"/>
                </a:solidFill>
                <a:latin typeface="NikoshBAN" panose="02000000000000000000" pitchFamily="2" charset="0"/>
                <a:ea typeface="굴림" charset="-127"/>
                <a:cs typeface="NikoshBAN" panose="02000000000000000000" pitchFamily="2" charset="0"/>
              </a:rPr>
              <a:t>সমান্তরাল সরলরেখা এবং ছেদক </a:t>
            </a:r>
            <a:endParaRPr lang="en-US" altLang="ko-KR" sz="8000" dirty="0">
              <a:solidFill>
                <a:srgbClr val="990033"/>
              </a:solidFill>
              <a:latin typeface="NikoshBAN" panose="02000000000000000000" pitchFamily="2" charset="0"/>
              <a:ea typeface="굴림" charset="-127"/>
              <a:cs typeface="NikoshBAN" panose="02000000000000000000" pitchFamily="2" charset="0"/>
            </a:endParaRPr>
          </a:p>
        </p:txBody>
      </p:sp>
      <p:sp>
        <p:nvSpPr>
          <p:cNvPr id="33795" name="Line 3"/>
          <p:cNvSpPr>
            <a:spLocks noChangeShapeType="1"/>
          </p:cNvSpPr>
          <p:nvPr/>
        </p:nvSpPr>
        <p:spPr bwMode="auto">
          <a:xfrm>
            <a:off x="609600" y="7620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3796" name="Line 4"/>
          <p:cNvSpPr>
            <a:spLocks noChangeShapeType="1"/>
          </p:cNvSpPr>
          <p:nvPr/>
        </p:nvSpPr>
        <p:spPr bwMode="auto">
          <a:xfrm flipH="1">
            <a:off x="2819400" y="152400"/>
            <a:ext cx="1524000" cy="259080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3797" name="Line 5"/>
          <p:cNvSpPr>
            <a:spLocks noChangeShapeType="1"/>
          </p:cNvSpPr>
          <p:nvPr/>
        </p:nvSpPr>
        <p:spPr bwMode="auto">
          <a:xfrm>
            <a:off x="609600" y="20574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2"/>
          <p:cNvSpPr>
            <a:spLocks noChangeShapeType="1"/>
          </p:cNvSpPr>
          <p:nvPr/>
        </p:nvSpPr>
        <p:spPr bwMode="auto">
          <a:xfrm>
            <a:off x="914400" y="8382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61443" name="Line 3"/>
          <p:cNvSpPr>
            <a:spLocks noChangeShapeType="1"/>
          </p:cNvSpPr>
          <p:nvPr/>
        </p:nvSpPr>
        <p:spPr bwMode="auto">
          <a:xfrm>
            <a:off x="914400" y="21336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61444" name="Text Box 4"/>
          <p:cNvSpPr txBox="1">
            <a:spLocks noChangeArrowheads="1"/>
          </p:cNvSpPr>
          <p:nvPr/>
        </p:nvSpPr>
        <p:spPr bwMode="auto">
          <a:xfrm>
            <a:off x="1295400" y="3505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p>
        </p:txBody>
      </p:sp>
      <p:sp>
        <p:nvSpPr>
          <p:cNvPr id="61445" name="Text Box 5"/>
          <p:cNvSpPr txBox="1">
            <a:spLocks noChangeArrowheads="1"/>
          </p:cNvSpPr>
          <p:nvPr/>
        </p:nvSpPr>
        <p:spPr bwMode="auto">
          <a:xfrm>
            <a:off x="7848600" y="6477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B</a:t>
            </a:r>
          </a:p>
        </p:txBody>
      </p:sp>
      <p:sp>
        <p:nvSpPr>
          <p:cNvPr id="61446" name="Text Box 6"/>
          <p:cNvSpPr txBox="1">
            <a:spLocks noChangeArrowheads="1"/>
          </p:cNvSpPr>
          <p:nvPr/>
        </p:nvSpPr>
        <p:spPr bwMode="auto">
          <a:xfrm>
            <a:off x="381000" y="19431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C</a:t>
            </a:r>
          </a:p>
        </p:txBody>
      </p:sp>
      <p:sp>
        <p:nvSpPr>
          <p:cNvPr id="61447" name="Text Box 7"/>
          <p:cNvSpPr txBox="1">
            <a:spLocks noChangeArrowheads="1"/>
          </p:cNvSpPr>
          <p:nvPr/>
        </p:nvSpPr>
        <p:spPr bwMode="auto">
          <a:xfrm>
            <a:off x="304800" y="6492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A</a:t>
            </a:r>
          </a:p>
        </p:txBody>
      </p:sp>
      <p:sp>
        <p:nvSpPr>
          <p:cNvPr id="61448" name="Text Box 8"/>
          <p:cNvSpPr txBox="1">
            <a:spLocks noChangeArrowheads="1"/>
          </p:cNvSpPr>
          <p:nvPr/>
        </p:nvSpPr>
        <p:spPr bwMode="auto">
          <a:xfrm>
            <a:off x="7924800" y="19431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D</a:t>
            </a:r>
          </a:p>
        </p:txBody>
      </p:sp>
      <p:sp>
        <p:nvSpPr>
          <p:cNvPr id="61449" name="Text Box 9"/>
          <p:cNvSpPr txBox="1">
            <a:spLocks noChangeArrowheads="1"/>
          </p:cNvSpPr>
          <p:nvPr/>
        </p:nvSpPr>
        <p:spPr bwMode="auto">
          <a:xfrm>
            <a:off x="685800" y="2362200"/>
            <a:ext cx="7543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200" dirty="0">
                <a:latin typeface="NikoshBAN" panose="02000000000000000000" pitchFamily="2" charset="0"/>
                <a:ea typeface="굴림" charset="-127"/>
                <a:cs typeface="NikoshBAN" panose="02000000000000000000" pitchFamily="2" charset="0"/>
              </a:rPr>
              <a:t>উপরের চিত্রে </a:t>
            </a:r>
            <a:r>
              <a:rPr lang="en-US" altLang="ko-KR" sz="3200" dirty="0">
                <a:latin typeface="Times New Roman" panose="02020603050405020304" pitchFamily="18" charset="0"/>
                <a:ea typeface="굴림" charset="-127"/>
                <a:cs typeface="Times New Roman" panose="02020603050405020304" pitchFamily="18" charset="0"/>
              </a:rPr>
              <a:t>AB</a:t>
            </a:r>
            <a:r>
              <a:rPr lang="as-IN" altLang="ko-KR" sz="3200" dirty="0">
                <a:latin typeface="NikoshBAN" panose="02000000000000000000" pitchFamily="2" charset="0"/>
                <a:ea typeface="굴림" charset="-127"/>
                <a:cs typeface="NikoshBAN" panose="02000000000000000000" pitchFamily="2" charset="0"/>
              </a:rPr>
              <a:t> ও </a:t>
            </a:r>
            <a:r>
              <a:rPr lang="en-US" altLang="ko-KR" sz="3200" dirty="0">
                <a:latin typeface="Times New Roman" panose="02020603050405020304" pitchFamily="18" charset="0"/>
                <a:ea typeface="굴림" charset="-127"/>
                <a:cs typeface="Times New Roman" panose="02020603050405020304" pitchFamily="18" charset="0"/>
              </a:rPr>
              <a:t>CD</a:t>
            </a:r>
            <a:r>
              <a:rPr lang="as-IN" altLang="ko-KR" sz="3200" dirty="0">
                <a:latin typeface="NikoshBAN" panose="02000000000000000000" pitchFamily="2" charset="0"/>
                <a:ea typeface="굴림" charset="-127"/>
                <a:cs typeface="NikoshBAN" panose="02000000000000000000" pitchFamily="2" charset="0"/>
              </a:rPr>
              <a:t> </a:t>
            </a:r>
            <a:r>
              <a:rPr lang="as-IN" altLang="ko-KR" sz="3200" dirty="0" smtClean="0">
                <a:latin typeface="NikoshBAN" panose="02000000000000000000" pitchFamily="2" charset="0"/>
                <a:ea typeface="굴림" charset="-127"/>
                <a:cs typeface="NikoshBAN" panose="02000000000000000000" pitchFamily="2" charset="0"/>
              </a:rPr>
              <a:t>দুইটি </a:t>
            </a:r>
            <a:r>
              <a:rPr lang="as-IN" altLang="ko-KR" sz="3200" dirty="0">
                <a:latin typeface="NikoshBAN" panose="02000000000000000000" pitchFamily="2" charset="0"/>
                <a:ea typeface="굴림" charset="-127"/>
                <a:cs typeface="NikoshBAN" panose="02000000000000000000" pitchFamily="2" charset="0"/>
              </a:rPr>
              <a:t>সমান্তরাল সরলরেখা। সমান্তরাল সরলরেখাকে ‘।।’ দ্বারা নির্দেশ করা হয়। এখানে</a:t>
            </a:r>
            <a:r>
              <a:rPr lang="as-IN" altLang="ko-KR" sz="3200" dirty="0">
                <a:ea typeface="굴림" charset="-127"/>
              </a:rPr>
              <a:t> </a:t>
            </a:r>
            <a:r>
              <a:rPr lang="en-US" altLang="ko-KR" sz="3200" dirty="0">
                <a:latin typeface="Times New Roman" panose="02020603050405020304" pitchFamily="18" charset="0"/>
                <a:ea typeface="굴림" charset="-127"/>
                <a:cs typeface="Times New Roman" panose="02020603050405020304" pitchFamily="18" charset="0"/>
              </a:rPr>
              <a:t>AB</a:t>
            </a:r>
            <a:r>
              <a:rPr lang="as-IN" altLang="ko-KR" sz="3200" dirty="0" smtClean="0">
                <a:ea typeface="굴림" charset="-127"/>
              </a:rPr>
              <a:t>।।</a:t>
            </a:r>
            <a:r>
              <a:rPr lang="en-US" altLang="ko-KR" sz="3200" dirty="0">
                <a:latin typeface="Times New Roman" panose="02020603050405020304" pitchFamily="18" charset="0"/>
                <a:ea typeface="굴림" charset="-127"/>
                <a:cs typeface="Times New Roman" panose="02020603050405020304" pitchFamily="18" charset="0"/>
              </a:rPr>
              <a:t>CD</a:t>
            </a:r>
            <a:r>
              <a:rPr lang="as-IN" altLang="ko-KR" sz="3200" dirty="0" smtClean="0">
                <a:ea typeface="굴림" charset="-127"/>
              </a:rPr>
              <a:t> </a:t>
            </a:r>
            <a:r>
              <a:rPr lang="as-IN" altLang="ko-KR" sz="3200" dirty="0">
                <a:ea typeface="굴림" charset="-127"/>
              </a:rPr>
              <a:t>.</a:t>
            </a:r>
          </a:p>
        </p:txBody>
      </p:sp>
      <p:pic>
        <p:nvPicPr>
          <p:cNvPr id="61450" name="Picture 10" descr="j0145529"/>
          <p:cNvPicPr>
            <a:picLocks noChangeAspect="1" noChangeArrowheads="1"/>
          </p:cNvPicPr>
          <p:nvPr/>
        </p:nvPicPr>
        <p:blipFill>
          <a:blip r:embed="rId2">
            <a:lum bright="18000" contrast="18000"/>
            <a:extLst>
              <a:ext uri="{28A0092B-C50C-407E-A947-70E740481C1C}">
                <a14:useLocalDpi xmlns:a14="http://schemas.microsoft.com/office/drawing/2010/main" val="0"/>
              </a:ext>
            </a:extLst>
          </a:blip>
          <a:srcRect/>
          <a:stretch>
            <a:fillRect/>
          </a:stretch>
        </p:blipFill>
        <p:spPr bwMode="auto">
          <a:xfrm>
            <a:off x="228600" y="3962400"/>
            <a:ext cx="5029200" cy="266700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1451" name="Text Box 11"/>
          <p:cNvSpPr txBox="1">
            <a:spLocks noChangeArrowheads="1"/>
          </p:cNvSpPr>
          <p:nvPr/>
        </p:nvSpPr>
        <p:spPr bwMode="auto">
          <a:xfrm>
            <a:off x="5334000" y="4876800"/>
            <a:ext cx="35814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4000" dirty="0">
                <a:latin typeface="NikoshBAN" panose="02000000000000000000" pitchFamily="2" charset="0"/>
                <a:ea typeface="굴림" charset="-127"/>
                <a:cs typeface="NikoshBAN" panose="02000000000000000000" pitchFamily="2" charset="0"/>
              </a:rPr>
              <a:t>রেল লাইন সমান্তরালে চলে।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14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61451"/>
                                        </p:tgtEl>
                                        <p:attrNameLst>
                                          <p:attrName>style.visibility</p:attrName>
                                        </p:attrNameLst>
                                      </p:cBhvr>
                                      <p:to>
                                        <p:strVal val="visible"/>
                                      </p:to>
                                    </p:set>
                                    <p:animEffect transition="in" filter="blinds(horizontal)">
                                      <p:cBhvr>
                                        <p:cTn id="11" dur="500"/>
                                        <p:tgtEl>
                                          <p:spTgt spid="61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2"/>
          <p:cNvSpPr>
            <a:spLocks noChangeShapeType="1"/>
          </p:cNvSpPr>
          <p:nvPr/>
        </p:nvSpPr>
        <p:spPr bwMode="auto">
          <a:xfrm>
            <a:off x="609600" y="1066800"/>
            <a:ext cx="6934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5299" name="Line 3"/>
          <p:cNvSpPr>
            <a:spLocks noChangeShapeType="1"/>
          </p:cNvSpPr>
          <p:nvPr/>
        </p:nvSpPr>
        <p:spPr bwMode="auto">
          <a:xfrm>
            <a:off x="609600" y="3124200"/>
            <a:ext cx="693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5300" name="Line 4"/>
          <p:cNvSpPr>
            <a:spLocks noChangeShapeType="1"/>
          </p:cNvSpPr>
          <p:nvPr/>
        </p:nvSpPr>
        <p:spPr bwMode="auto">
          <a:xfrm>
            <a:off x="-228600" y="1066800"/>
            <a:ext cx="0" cy="2057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5301" name="Text Box 5"/>
          <p:cNvSpPr txBox="1">
            <a:spLocks noChangeArrowheads="1"/>
          </p:cNvSpPr>
          <p:nvPr/>
        </p:nvSpPr>
        <p:spPr bwMode="auto">
          <a:xfrm>
            <a:off x="152400" y="3810000"/>
            <a:ext cx="8839200" cy="260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altLang="ko-KR" sz="6600">
              <a:ea typeface="굴림" charset="-127"/>
            </a:endParaRPr>
          </a:p>
          <a:p>
            <a:pPr algn="ctr"/>
            <a:endParaRPr lang="en-US" altLang="ko-KR" sz="6600">
              <a:ea typeface="굴림" charset="-127"/>
            </a:endParaRPr>
          </a:p>
        </p:txBody>
      </p:sp>
      <p:sp>
        <p:nvSpPr>
          <p:cNvPr id="55302" name="Text Box 6"/>
          <p:cNvSpPr txBox="1">
            <a:spLocks noChangeArrowheads="1"/>
          </p:cNvSpPr>
          <p:nvPr/>
        </p:nvSpPr>
        <p:spPr bwMode="auto">
          <a:xfrm>
            <a:off x="0" y="889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A</a:t>
            </a:r>
          </a:p>
        </p:txBody>
      </p:sp>
      <p:sp>
        <p:nvSpPr>
          <p:cNvPr id="55303" name="Text Box 7"/>
          <p:cNvSpPr txBox="1">
            <a:spLocks noChangeArrowheads="1"/>
          </p:cNvSpPr>
          <p:nvPr/>
        </p:nvSpPr>
        <p:spPr bwMode="auto">
          <a:xfrm>
            <a:off x="0" y="29337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C</a:t>
            </a:r>
          </a:p>
        </p:txBody>
      </p:sp>
      <p:sp>
        <p:nvSpPr>
          <p:cNvPr id="55304" name="Text Box 8"/>
          <p:cNvSpPr txBox="1">
            <a:spLocks noChangeArrowheads="1"/>
          </p:cNvSpPr>
          <p:nvPr/>
        </p:nvSpPr>
        <p:spPr bwMode="auto">
          <a:xfrm>
            <a:off x="7645400" y="8763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B</a:t>
            </a:r>
          </a:p>
        </p:txBody>
      </p:sp>
      <p:sp>
        <p:nvSpPr>
          <p:cNvPr id="55305" name="Text Box 9"/>
          <p:cNvSpPr txBox="1">
            <a:spLocks noChangeArrowheads="1"/>
          </p:cNvSpPr>
          <p:nvPr/>
        </p:nvSpPr>
        <p:spPr bwMode="auto">
          <a:xfrm>
            <a:off x="7620000" y="29352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D</a:t>
            </a:r>
          </a:p>
        </p:txBody>
      </p:sp>
      <p:sp>
        <p:nvSpPr>
          <p:cNvPr id="55306" name="Text Box 10"/>
          <p:cNvSpPr txBox="1">
            <a:spLocks noChangeArrowheads="1"/>
          </p:cNvSpPr>
          <p:nvPr/>
        </p:nvSpPr>
        <p:spPr bwMode="auto">
          <a:xfrm>
            <a:off x="4102100" y="609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P</a:t>
            </a:r>
          </a:p>
        </p:txBody>
      </p:sp>
      <p:sp>
        <p:nvSpPr>
          <p:cNvPr id="55307" name="Text Box 11"/>
          <p:cNvSpPr txBox="1">
            <a:spLocks noChangeArrowheads="1"/>
          </p:cNvSpPr>
          <p:nvPr/>
        </p:nvSpPr>
        <p:spPr bwMode="auto">
          <a:xfrm>
            <a:off x="4076700" y="32004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Q</a:t>
            </a:r>
          </a:p>
        </p:txBody>
      </p:sp>
      <p:sp>
        <p:nvSpPr>
          <p:cNvPr id="55308" name="Text Box 12"/>
          <p:cNvSpPr txBox="1">
            <a:spLocks noChangeArrowheads="1"/>
          </p:cNvSpPr>
          <p:nvPr/>
        </p:nvSpPr>
        <p:spPr bwMode="auto">
          <a:xfrm>
            <a:off x="457200" y="3505200"/>
            <a:ext cx="79248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600" dirty="0">
                <a:latin typeface="NikoshBAN" panose="02000000000000000000" pitchFamily="2" charset="0"/>
                <a:ea typeface="굴림" charset="-127"/>
                <a:cs typeface="NikoshBAN" panose="02000000000000000000" pitchFamily="2" charset="0"/>
              </a:rPr>
              <a:t>দুইটি সমান্তরাল রেখা থেকে যে কোন দুইটি রেখাংশ নিলে, রেখাংশ দুইটি পরস্পর সমান্তরাল হয়। দুইটি সমান্তরাল রেখার একটির যে কোন বিন্দু থেকে অপর রেখাটির লম্ব দূরত্ব সমান। এই লম্ব দূরত্বকে সমান্তরাল রেখাদ্বয়ের দূরত্ব বলা হয়। </a:t>
            </a:r>
            <a:r>
              <a:rPr lang="en-US" altLang="ko-KR" sz="3600" dirty="0" smtClean="0">
                <a:latin typeface="Times New Roman" panose="02020603050405020304" pitchFamily="18" charset="0"/>
                <a:ea typeface="굴림" charset="-127"/>
                <a:cs typeface="Times New Roman" panose="02020603050405020304" pitchFamily="18" charset="0"/>
              </a:rPr>
              <a:t>AB</a:t>
            </a:r>
            <a:r>
              <a:rPr lang="as-IN" altLang="ko-KR" sz="3600" dirty="0" smtClean="0">
                <a:latin typeface="NikoshBAN" panose="02000000000000000000" pitchFamily="2" charset="0"/>
                <a:ea typeface="굴림" charset="-127"/>
                <a:cs typeface="NikoshBAN" panose="02000000000000000000" pitchFamily="2" charset="0"/>
              </a:rPr>
              <a:t> </a:t>
            </a:r>
            <a:r>
              <a:rPr lang="as-IN" altLang="ko-KR" sz="3600" dirty="0">
                <a:latin typeface="NikoshBAN" panose="02000000000000000000" pitchFamily="2" charset="0"/>
                <a:ea typeface="굴림" charset="-127"/>
                <a:cs typeface="NikoshBAN" panose="02000000000000000000" pitchFamily="2" charset="0"/>
              </a:rPr>
              <a:t>ও </a:t>
            </a:r>
            <a:r>
              <a:rPr lang="en-US" altLang="ko-KR" sz="3600" dirty="0" smtClean="0">
                <a:latin typeface="Times New Roman" panose="02020603050405020304" pitchFamily="18" charset="0"/>
                <a:ea typeface="굴림" charset="-127"/>
                <a:cs typeface="Times New Roman" panose="02020603050405020304" pitchFamily="18" charset="0"/>
              </a:rPr>
              <a:t>CD</a:t>
            </a:r>
            <a:r>
              <a:rPr lang="as-IN" altLang="ko-KR" sz="3600" dirty="0" smtClean="0">
                <a:latin typeface="NikoshBAN" panose="02000000000000000000" pitchFamily="2" charset="0"/>
                <a:ea typeface="굴림" charset="-127"/>
                <a:cs typeface="NikoshBAN" panose="02000000000000000000" pitchFamily="2" charset="0"/>
              </a:rPr>
              <a:t> </a:t>
            </a:r>
            <a:r>
              <a:rPr lang="as-IN" altLang="ko-KR" sz="3600" dirty="0">
                <a:latin typeface="NikoshBAN" panose="02000000000000000000" pitchFamily="2" charset="0"/>
                <a:ea typeface="굴림" charset="-127"/>
                <a:cs typeface="NikoshBAN" panose="02000000000000000000" pitchFamily="2" charset="0"/>
              </a:rPr>
              <a:t>সমান্তরাল রেখা দুইটির  লম্বদূরত্ব বা দূরত্ব </a:t>
            </a:r>
            <a:r>
              <a:rPr lang="en-US" altLang="ko-KR" sz="3600" dirty="0" smtClean="0">
                <a:latin typeface="Times New Roman" panose="02020603050405020304" pitchFamily="18" charset="0"/>
                <a:ea typeface="굴림" charset="-127"/>
                <a:cs typeface="Times New Roman" panose="02020603050405020304" pitchFamily="18" charset="0"/>
              </a:rPr>
              <a:t>PQ</a:t>
            </a:r>
            <a:r>
              <a:rPr lang="as-IN" altLang="ko-KR" sz="3600" dirty="0" smtClean="0">
                <a:latin typeface="NikoshBAN" panose="02000000000000000000" pitchFamily="2" charset="0"/>
                <a:ea typeface="굴림" charset="-127"/>
                <a:cs typeface="NikoshBAN" panose="02000000000000000000" pitchFamily="2" charset="0"/>
              </a:rPr>
              <a:t>.    </a:t>
            </a:r>
            <a:endParaRPr lang="as-IN" altLang="ko-KR" sz="3600" dirty="0">
              <a:latin typeface="NikoshBAN" panose="02000000000000000000" pitchFamily="2" charset="0"/>
              <a:ea typeface="굴림" charset="-127"/>
              <a:cs typeface="NikoshBAN" panose="02000000000000000000" pitchFamily="2" charset="0"/>
            </a:endParaRPr>
          </a:p>
        </p:txBody>
      </p:sp>
      <p:sp>
        <p:nvSpPr>
          <p:cNvPr id="55309" name="Line 13"/>
          <p:cNvSpPr>
            <a:spLocks noChangeShapeType="1"/>
          </p:cNvSpPr>
          <p:nvPr/>
        </p:nvSpPr>
        <p:spPr bwMode="auto">
          <a:xfrm>
            <a:off x="4229100" y="1066800"/>
            <a:ext cx="0" cy="2057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46945E-18 4.44444E-6 L 0.84167 0.00555 " pathEditMode="relative" rAng="0" ptsTypes="AA">
                                      <p:cBhvr>
                                        <p:cTn id="6" dur="2000" fill="hold"/>
                                        <p:tgtEl>
                                          <p:spTgt spid="55300"/>
                                        </p:tgtEl>
                                        <p:attrNameLst>
                                          <p:attrName>ppt_x</p:attrName>
                                          <p:attrName>ppt_y</p:attrName>
                                        </p:attrNameLst>
                                      </p:cBhvr>
                                      <p:rCtr x="42083" y="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a:off x="914400" y="8382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7347" name="Line 3"/>
          <p:cNvSpPr>
            <a:spLocks noChangeShapeType="1"/>
          </p:cNvSpPr>
          <p:nvPr/>
        </p:nvSpPr>
        <p:spPr bwMode="auto">
          <a:xfrm>
            <a:off x="914400" y="21336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7348" name="Text Box 4"/>
          <p:cNvSpPr txBox="1">
            <a:spLocks noChangeArrowheads="1"/>
          </p:cNvSpPr>
          <p:nvPr/>
        </p:nvSpPr>
        <p:spPr bwMode="auto">
          <a:xfrm>
            <a:off x="1295400" y="3505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p>
        </p:txBody>
      </p:sp>
      <p:sp>
        <p:nvSpPr>
          <p:cNvPr id="57349" name="Text Box 5"/>
          <p:cNvSpPr txBox="1">
            <a:spLocks noChangeArrowheads="1"/>
          </p:cNvSpPr>
          <p:nvPr/>
        </p:nvSpPr>
        <p:spPr bwMode="auto">
          <a:xfrm>
            <a:off x="7848600" y="6477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B</a:t>
            </a:r>
          </a:p>
        </p:txBody>
      </p:sp>
      <p:sp>
        <p:nvSpPr>
          <p:cNvPr id="57350" name="Text Box 6"/>
          <p:cNvSpPr txBox="1">
            <a:spLocks noChangeArrowheads="1"/>
          </p:cNvSpPr>
          <p:nvPr/>
        </p:nvSpPr>
        <p:spPr bwMode="auto">
          <a:xfrm>
            <a:off x="381000" y="19431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C</a:t>
            </a:r>
          </a:p>
        </p:txBody>
      </p:sp>
      <p:sp>
        <p:nvSpPr>
          <p:cNvPr id="57351" name="Text Box 7"/>
          <p:cNvSpPr txBox="1">
            <a:spLocks noChangeArrowheads="1"/>
          </p:cNvSpPr>
          <p:nvPr/>
        </p:nvSpPr>
        <p:spPr bwMode="auto">
          <a:xfrm>
            <a:off x="304800" y="6492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A</a:t>
            </a:r>
          </a:p>
        </p:txBody>
      </p:sp>
      <p:sp>
        <p:nvSpPr>
          <p:cNvPr id="57352" name="Text Box 8"/>
          <p:cNvSpPr txBox="1">
            <a:spLocks noChangeArrowheads="1"/>
          </p:cNvSpPr>
          <p:nvPr/>
        </p:nvSpPr>
        <p:spPr bwMode="auto">
          <a:xfrm>
            <a:off x="7924800" y="19431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D</a:t>
            </a:r>
          </a:p>
        </p:txBody>
      </p:sp>
      <p:sp>
        <p:nvSpPr>
          <p:cNvPr id="57353" name="Text Box 9"/>
          <p:cNvSpPr txBox="1">
            <a:spLocks noChangeArrowheads="1"/>
          </p:cNvSpPr>
          <p:nvPr/>
        </p:nvSpPr>
        <p:spPr bwMode="auto">
          <a:xfrm>
            <a:off x="685800" y="3048000"/>
            <a:ext cx="75438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sz="4400" dirty="0">
                <a:ea typeface="굴림" charset="-127"/>
              </a:rPr>
              <a:t> </a:t>
            </a:r>
            <a:r>
              <a:rPr lang="as-IN" altLang="ko-KR" sz="4400" dirty="0">
                <a:latin typeface="NikoshBAN" panose="02000000000000000000" pitchFamily="2" charset="0"/>
                <a:ea typeface="굴림" charset="-127"/>
                <a:cs typeface="NikoshBAN" panose="02000000000000000000" pitchFamily="2" charset="0"/>
              </a:rPr>
              <a:t>কোন নির্দিষ্ট সমান্তরাল সরলরেখার সমান্ত-রাল করে এই  সরলরেখার উপর অবস্থিত নয় এরূপ বিন্দুর মধ্য দিয়ে একটি মাত্র সরলরেখা আঁকা যায়।</a:t>
            </a:r>
          </a:p>
        </p:txBody>
      </p:sp>
      <p:sp>
        <p:nvSpPr>
          <p:cNvPr id="57354" name="Text Box 10"/>
          <p:cNvSpPr txBox="1">
            <a:spLocks noChangeArrowheads="1"/>
          </p:cNvSpPr>
          <p:nvPr/>
        </p:nvSpPr>
        <p:spPr bwMode="auto">
          <a:xfrm>
            <a:off x="4419600" y="457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P</a:t>
            </a:r>
          </a:p>
        </p:txBody>
      </p:sp>
      <p:sp>
        <p:nvSpPr>
          <p:cNvPr id="57356" name="Oval 12"/>
          <p:cNvSpPr>
            <a:spLocks noChangeArrowheads="1"/>
          </p:cNvSpPr>
          <p:nvPr/>
        </p:nvSpPr>
        <p:spPr bwMode="auto">
          <a:xfrm>
            <a:off x="4572000" y="800100"/>
            <a:ext cx="76200" cy="762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wipe(left)">
                                      <p:cBhvr>
                                        <p:cTn id="7" dur="30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351"/>
                                        </p:tgtEl>
                                        <p:attrNameLst>
                                          <p:attrName>style.visibility</p:attrName>
                                        </p:attrNameLst>
                                      </p:cBhvr>
                                      <p:to>
                                        <p:strVal val="visible"/>
                                      </p:to>
                                    </p:set>
                                    <p:animEffect transition="in" filter="blinds(horizontal)">
                                      <p:cBhvr>
                                        <p:cTn id="12" dur="500"/>
                                        <p:tgtEl>
                                          <p:spTgt spid="5735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7349"/>
                                        </p:tgtEl>
                                        <p:attrNameLst>
                                          <p:attrName>style.visibility</p:attrName>
                                        </p:attrNameLst>
                                      </p:cBhvr>
                                      <p:to>
                                        <p:strVal val="visible"/>
                                      </p:to>
                                    </p:set>
                                    <p:animEffect transition="in" filter="blinds(horizontal)">
                                      <p:cBhvr>
                                        <p:cTn id="15" dur="500"/>
                                        <p:tgtEl>
                                          <p:spTgt spid="5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p:bldP spid="57349" grpId="0"/>
      <p:bldP spid="573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Cloud"/>
          <p:cNvSpPr>
            <a:spLocks noChangeAspect="1" noEditPoints="1" noChangeArrowheads="1"/>
          </p:cNvSpPr>
          <p:nvPr/>
        </p:nvSpPr>
        <p:spPr bwMode="auto">
          <a:xfrm>
            <a:off x="2286000" y="152400"/>
            <a:ext cx="4724400" cy="1381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ko-KR" altLang="en-US"/>
          </a:p>
        </p:txBody>
      </p:sp>
      <p:sp>
        <p:nvSpPr>
          <p:cNvPr id="3074" name="Rectangle 2"/>
          <p:cNvSpPr>
            <a:spLocks noGrp="1" noChangeArrowheads="1"/>
          </p:cNvSpPr>
          <p:nvPr>
            <p:ph type="title"/>
          </p:nvPr>
        </p:nvSpPr>
        <p:spPr/>
        <p:txBody>
          <a:bodyPr/>
          <a:lstStyle/>
          <a:p>
            <a:r>
              <a:rPr lang="as-IN" altLang="ko-KR" sz="7200" dirty="0">
                <a:solidFill>
                  <a:schemeClr val="accent2"/>
                </a:solidFill>
                <a:latin typeface="NikoshBAN" panose="02000000000000000000" pitchFamily="2" charset="0"/>
                <a:ea typeface="굴림" charset="-127"/>
                <a:cs typeface="NikoshBAN" panose="02000000000000000000" pitchFamily="2" charset="0"/>
              </a:rPr>
              <a:t>ছেদক</a:t>
            </a:r>
            <a:endParaRPr lang="en-US" altLang="ko-KR" sz="7200" dirty="0">
              <a:solidFill>
                <a:schemeClr val="accent2"/>
              </a:solidFill>
              <a:latin typeface="NikoshBAN" panose="02000000000000000000" pitchFamily="2" charset="0"/>
              <a:ea typeface="굴림" charset="-127"/>
              <a:cs typeface="NikoshBAN" panose="02000000000000000000" pitchFamily="2" charset="0"/>
            </a:endParaRPr>
          </a:p>
        </p:txBody>
      </p:sp>
      <p:sp>
        <p:nvSpPr>
          <p:cNvPr id="3075" name="Rectangle 3"/>
          <p:cNvSpPr>
            <a:spLocks noGrp="1" noChangeArrowheads="1"/>
          </p:cNvSpPr>
          <p:nvPr>
            <p:ph type="body" idx="1"/>
          </p:nvPr>
        </p:nvSpPr>
        <p:spPr>
          <a:xfrm>
            <a:off x="457200" y="1722437"/>
            <a:ext cx="8229600" cy="1143000"/>
          </a:xfrm>
        </p:spPr>
        <p:txBody>
          <a:bodyPr/>
          <a:lstStyle/>
          <a:p>
            <a:pPr>
              <a:lnSpc>
                <a:spcPct val="80000"/>
              </a:lnSpc>
              <a:buFontTx/>
              <a:buNone/>
            </a:pPr>
            <a:r>
              <a:rPr lang="as-IN" altLang="ko-KR" sz="1600" dirty="0">
                <a:latin typeface="NikoshBAN" panose="02000000000000000000" pitchFamily="2" charset="0"/>
                <a:ea typeface="굴림" charset="-127"/>
                <a:cs typeface="NikoshBAN" panose="02000000000000000000" pitchFamily="2" charset="0"/>
              </a:rPr>
              <a:t>     </a:t>
            </a:r>
            <a:r>
              <a:rPr lang="as-IN" altLang="ko-KR" dirty="0">
                <a:latin typeface="NikoshBAN" panose="02000000000000000000" pitchFamily="2" charset="0"/>
                <a:ea typeface="굴림" charset="-127"/>
                <a:cs typeface="NikoshBAN" panose="02000000000000000000" pitchFamily="2" charset="0"/>
              </a:rPr>
              <a:t>যে রেখা,রশ্মি বা রেখাংশ দুই বা ততোধিক সমতলীয় রেখা, রশ্মি বা রেখাংশকে ছেদ করে তাকে ছেদক বলে।</a:t>
            </a:r>
          </a:p>
        </p:txBody>
      </p:sp>
      <p:grpSp>
        <p:nvGrpSpPr>
          <p:cNvPr id="3114" name="Group 42"/>
          <p:cNvGrpSpPr>
            <a:grpSpLocks/>
          </p:cNvGrpSpPr>
          <p:nvPr/>
        </p:nvGrpSpPr>
        <p:grpSpPr bwMode="auto">
          <a:xfrm>
            <a:off x="1235075" y="2971801"/>
            <a:ext cx="2311400" cy="2859088"/>
            <a:chOff x="778" y="1872"/>
            <a:chExt cx="1456" cy="1801"/>
          </a:xfrm>
        </p:grpSpPr>
        <p:sp>
          <p:nvSpPr>
            <p:cNvPr id="3081" name="Line 9"/>
            <p:cNvSpPr>
              <a:spLocks noChangeShapeType="1"/>
            </p:cNvSpPr>
            <p:nvPr/>
          </p:nvSpPr>
          <p:spPr bwMode="auto">
            <a:xfrm flipH="1">
              <a:off x="778" y="1872"/>
              <a:ext cx="550" cy="1521"/>
            </a:xfrm>
            <a:prstGeom prst="line">
              <a:avLst/>
            </a:prstGeom>
            <a:noFill/>
            <a:ln w="952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089" name="Text Box 17"/>
            <p:cNvSpPr txBox="1">
              <a:spLocks noChangeArrowheads="1"/>
            </p:cNvSpPr>
            <p:nvPr/>
          </p:nvSpPr>
          <p:spPr bwMode="auto">
            <a:xfrm>
              <a:off x="1359" y="3266"/>
              <a:ext cx="875" cy="40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600" dirty="0">
                  <a:solidFill>
                    <a:schemeClr val="accent2"/>
                  </a:solidFill>
                  <a:latin typeface="NikoshBAN" panose="02000000000000000000" pitchFamily="2" charset="0"/>
                  <a:ea typeface="굴림" charset="-127"/>
                  <a:cs typeface="NikoshBAN" panose="02000000000000000000" pitchFamily="2" charset="0"/>
                </a:rPr>
                <a:t>ছেদক</a:t>
              </a:r>
              <a:endParaRPr lang="en-US" altLang="ko-KR" sz="3600" dirty="0">
                <a:solidFill>
                  <a:schemeClr val="accent2"/>
                </a:solidFill>
                <a:ea typeface="굴림" charset="-127"/>
              </a:endParaRPr>
            </a:p>
          </p:txBody>
        </p:sp>
        <p:sp>
          <p:nvSpPr>
            <p:cNvPr id="3091" name="Line 19"/>
            <p:cNvSpPr>
              <a:spLocks noChangeShapeType="1"/>
            </p:cNvSpPr>
            <p:nvPr/>
          </p:nvSpPr>
          <p:spPr bwMode="auto">
            <a:xfrm flipH="1" flipV="1">
              <a:off x="922" y="3203"/>
              <a:ext cx="437" cy="25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grpSp>
        <p:nvGrpSpPr>
          <p:cNvPr id="3115" name="Group 43"/>
          <p:cNvGrpSpPr>
            <a:grpSpLocks/>
          </p:cNvGrpSpPr>
          <p:nvPr/>
        </p:nvGrpSpPr>
        <p:grpSpPr bwMode="auto">
          <a:xfrm>
            <a:off x="4648200" y="3570289"/>
            <a:ext cx="3810000" cy="1817688"/>
            <a:chOff x="2928" y="2249"/>
            <a:chExt cx="2400" cy="1145"/>
          </a:xfrm>
        </p:grpSpPr>
        <p:sp>
          <p:nvSpPr>
            <p:cNvPr id="3083" name="Line 11"/>
            <p:cNvSpPr>
              <a:spLocks noChangeShapeType="1"/>
            </p:cNvSpPr>
            <p:nvPr/>
          </p:nvSpPr>
          <p:spPr bwMode="auto">
            <a:xfrm flipV="1">
              <a:off x="4040" y="2249"/>
              <a:ext cx="1259" cy="359"/>
            </a:xfrm>
            <a:prstGeom prst="line">
              <a:avLst/>
            </a:prstGeom>
            <a:noFill/>
            <a:ln w="9525">
              <a:solidFill>
                <a:srgbClr val="8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084" name="Line 12"/>
            <p:cNvSpPr>
              <a:spLocks noChangeShapeType="1"/>
            </p:cNvSpPr>
            <p:nvPr/>
          </p:nvSpPr>
          <p:spPr bwMode="auto">
            <a:xfrm>
              <a:off x="4010" y="2965"/>
              <a:ext cx="1318" cy="135"/>
            </a:xfrm>
            <a:prstGeom prst="line">
              <a:avLst/>
            </a:prstGeom>
            <a:noFill/>
            <a:ln w="9525">
              <a:solidFill>
                <a:srgbClr val="8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088" name="Text Box 16"/>
            <p:cNvSpPr txBox="1">
              <a:spLocks noChangeArrowheads="1"/>
            </p:cNvSpPr>
            <p:nvPr/>
          </p:nvSpPr>
          <p:spPr bwMode="auto">
            <a:xfrm>
              <a:off x="2928" y="2522"/>
              <a:ext cx="942"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sz="2400" dirty="0" smtClean="0">
                  <a:solidFill>
                    <a:srgbClr val="990033"/>
                  </a:solidFill>
                  <a:latin typeface="NikoshBAN" panose="02000000000000000000" pitchFamily="2" charset="0"/>
                  <a:ea typeface="굴림" charset="-127"/>
                  <a:cs typeface="NikoshBAN" panose="02000000000000000000" pitchFamily="2" charset="0"/>
                </a:rPr>
                <a:t>অ</a:t>
              </a:r>
              <a:r>
                <a:rPr lang="as-IN" altLang="ko-KR" sz="2400" dirty="0" smtClean="0">
                  <a:solidFill>
                    <a:srgbClr val="990033"/>
                  </a:solidFill>
                  <a:latin typeface="NikoshBAN" panose="02000000000000000000" pitchFamily="2" charset="0"/>
                  <a:ea typeface="굴림" charset="-127"/>
                  <a:cs typeface="NikoshBAN" panose="02000000000000000000" pitchFamily="2" charset="0"/>
                </a:rPr>
                <a:t>সমান্তরাল </a:t>
              </a:r>
              <a:r>
                <a:rPr lang="as-IN" altLang="ko-KR" sz="2400" dirty="0">
                  <a:solidFill>
                    <a:srgbClr val="990033"/>
                  </a:solidFill>
                  <a:latin typeface="NikoshBAN" panose="02000000000000000000" pitchFamily="2" charset="0"/>
                  <a:ea typeface="굴림" charset="-127"/>
                  <a:cs typeface="NikoshBAN" panose="02000000000000000000" pitchFamily="2" charset="0"/>
                </a:rPr>
                <a:t>সরলরখো</a:t>
              </a:r>
            </a:p>
            <a:p>
              <a:endParaRPr lang="en-US" altLang="ko-KR" sz="2400" dirty="0">
                <a:solidFill>
                  <a:srgbClr val="800080"/>
                </a:solidFill>
                <a:latin typeface="Arial" charset="0"/>
                <a:ea typeface="굴림" charset="-127"/>
              </a:endParaRPr>
            </a:p>
          </p:txBody>
        </p:sp>
      </p:grpSp>
      <p:grpSp>
        <p:nvGrpSpPr>
          <p:cNvPr id="3116" name="Group 44"/>
          <p:cNvGrpSpPr>
            <a:grpSpLocks/>
          </p:cNvGrpSpPr>
          <p:nvPr/>
        </p:nvGrpSpPr>
        <p:grpSpPr bwMode="auto">
          <a:xfrm>
            <a:off x="6067425" y="3429001"/>
            <a:ext cx="1833563" cy="2468563"/>
            <a:chOff x="3822" y="2160"/>
            <a:chExt cx="1155" cy="1555"/>
          </a:xfrm>
        </p:grpSpPr>
        <p:sp>
          <p:nvSpPr>
            <p:cNvPr id="3085" name="Line 13"/>
            <p:cNvSpPr>
              <a:spLocks noChangeShapeType="1"/>
            </p:cNvSpPr>
            <p:nvPr/>
          </p:nvSpPr>
          <p:spPr bwMode="auto">
            <a:xfrm>
              <a:off x="4566" y="2160"/>
              <a:ext cx="411" cy="1208"/>
            </a:xfrm>
            <a:prstGeom prst="line">
              <a:avLst/>
            </a:prstGeom>
            <a:noFill/>
            <a:ln w="9525">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090" name="Text Box 18"/>
            <p:cNvSpPr txBox="1">
              <a:spLocks noChangeArrowheads="1"/>
            </p:cNvSpPr>
            <p:nvPr/>
          </p:nvSpPr>
          <p:spPr bwMode="auto">
            <a:xfrm>
              <a:off x="3822" y="3308"/>
              <a:ext cx="941"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600" dirty="0">
                  <a:solidFill>
                    <a:schemeClr val="accent2"/>
                  </a:solidFill>
                  <a:latin typeface="NikoshBAN" panose="02000000000000000000" pitchFamily="2" charset="0"/>
                  <a:ea typeface="굴림" charset="-127"/>
                  <a:cs typeface="NikoshBAN" panose="02000000000000000000" pitchFamily="2" charset="0"/>
                </a:rPr>
                <a:t>ছেদক</a:t>
              </a:r>
              <a:endParaRPr lang="en-US" altLang="ko-KR" dirty="0">
                <a:solidFill>
                  <a:schemeClr val="hlink"/>
                </a:solidFill>
                <a:latin typeface="Arial" charset="0"/>
                <a:ea typeface="굴림" charset="-127"/>
              </a:endParaRPr>
            </a:p>
          </p:txBody>
        </p:sp>
        <p:sp>
          <p:nvSpPr>
            <p:cNvPr id="3092" name="Line 20"/>
            <p:cNvSpPr>
              <a:spLocks noChangeShapeType="1"/>
            </p:cNvSpPr>
            <p:nvPr/>
          </p:nvSpPr>
          <p:spPr bwMode="auto">
            <a:xfrm flipV="1">
              <a:off x="4575" y="3247"/>
              <a:ext cx="235" cy="18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grpSp>
        <p:nvGrpSpPr>
          <p:cNvPr id="3118" name="Group 46"/>
          <p:cNvGrpSpPr>
            <a:grpSpLocks/>
          </p:cNvGrpSpPr>
          <p:nvPr/>
        </p:nvGrpSpPr>
        <p:grpSpPr bwMode="auto">
          <a:xfrm>
            <a:off x="533400" y="3686175"/>
            <a:ext cx="3581400" cy="1038225"/>
            <a:chOff x="528" y="2252"/>
            <a:chExt cx="1968" cy="693"/>
          </a:xfrm>
        </p:grpSpPr>
        <p:sp>
          <p:nvSpPr>
            <p:cNvPr id="3119" name="Line 47"/>
            <p:cNvSpPr>
              <a:spLocks noChangeShapeType="1"/>
            </p:cNvSpPr>
            <p:nvPr/>
          </p:nvSpPr>
          <p:spPr bwMode="auto">
            <a:xfrm>
              <a:off x="528" y="2453"/>
              <a:ext cx="1050" cy="0"/>
            </a:xfrm>
            <a:prstGeom prst="line">
              <a:avLst/>
            </a:prstGeom>
            <a:noFill/>
            <a:ln w="9525">
              <a:solidFill>
                <a:srgbClr val="9900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20" name="Line 48"/>
            <p:cNvSpPr>
              <a:spLocks noChangeShapeType="1"/>
            </p:cNvSpPr>
            <p:nvPr/>
          </p:nvSpPr>
          <p:spPr bwMode="auto">
            <a:xfrm>
              <a:off x="553" y="2945"/>
              <a:ext cx="1000" cy="0"/>
            </a:xfrm>
            <a:prstGeom prst="line">
              <a:avLst/>
            </a:prstGeom>
            <a:noFill/>
            <a:ln w="9525">
              <a:solidFill>
                <a:srgbClr val="9900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21" name="Text Box 49"/>
            <p:cNvSpPr txBox="1">
              <a:spLocks noChangeArrowheads="1"/>
            </p:cNvSpPr>
            <p:nvPr/>
          </p:nvSpPr>
          <p:spPr bwMode="auto">
            <a:xfrm>
              <a:off x="1840" y="2252"/>
              <a:ext cx="656" cy="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2000" dirty="0">
                  <a:solidFill>
                    <a:srgbClr val="990033"/>
                  </a:solidFill>
                  <a:latin typeface="NikoshBAN" panose="02000000000000000000" pitchFamily="2" charset="0"/>
                  <a:ea typeface="굴림" charset="-127"/>
                  <a:cs typeface="NikoshBAN" panose="02000000000000000000" pitchFamily="2" charset="0"/>
                </a:rPr>
                <a:t>সমান্তরাল সরলরেখা</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18"/>
                                        </p:tgtEl>
                                        <p:attrNameLst>
                                          <p:attrName>style.visibility</p:attrName>
                                        </p:attrNameLst>
                                      </p:cBhvr>
                                      <p:to>
                                        <p:strVal val="visible"/>
                                      </p:to>
                                    </p:set>
                                    <p:animEffect transition="in" filter="blinds(horizontal)">
                                      <p:cBhvr>
                                        <p:cTn id="7" dur="500"/>
                                        <p:tgtEl>
                                          <p:spTgt spid="31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114"/>
                                        </p:tgtEl>
                                        <p:attrNameLst>
                                          <p:attrName>style.visibility</p:attrName>
                                        </p:attrNameLst>
                                      </p:cBhvr>
                                      <p:to>
                                        <p:strVal val="visible"/>
                                      </p:to>
                                    </p:set>
                                    <p:animEffect transition="in" filter="box(in)">
                                      <p:cBhvr>
                                        <p:cTn id="12" dur="500"/>
                                        <p:tgtEl>
                                          <p:spTgt spid="31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115"/>
                                        </p:tgtEl>
                                        <p:attrNameLst>
                                          <p:attrName>style.visibility</p:attrName>
                                        </p:attrNameLst>
                                      </p:cBhvr>
                                      <p:to>
                                        <p:strVal val="visible"/>
                                      </p:to>
                                    </p:set>
                                    <p:animEffect transition="in" filter="box(in)">
                                      <p:cBhvr>
                                        <p:cTn id="17" dur="500"/>
                                        <p:tgtEl>
                                          <p:spTgt spid="31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116"/>
                                        </p:tgtEl>
                                        <p:attrNameLst>
                                          <p:attrName>style.visibility</p:attrName>
                                        </p:attrNameLst>
                                      </p:cBhvr>
                                      <p:to>
                                        <p:strVal val="visible"/>
                                      </p:to>
                                    </p:set>
                                    <p:animEffect transition="in" filter="box(in)">
                                      <p:cBhvr>
                                        <p:cTn id="22" dur="500"/>
                                        <p:tgtEl>
                                          <p:spTgt spid="3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3" name="Cloud"/>
          <p:cNvSpPr>
            <a:spLocks noChangeAspect="1" noEditPoints="1" noChangeArrowheads="1"/>
          </p:cNvSpPr>
          <p:nvPr/>
        </p:nvSpPr>
        <p:spPr bwMode="auto">
          <a:xfrm>
            <a:off x="1905000" y="3657600"/>
            <a:ext cx="2209800" cy="838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ko-KR" altLang="en-US"/>
          </a:p>
        </p:txBody>
      </p:sp>
      <p:sp>
        <p:nvSpPr>
          <p:cNvPr id="4122" name="AutoShape 26"/>
          <p:cNvSpPr>
            <a:spLocks noChangeAspect="1" noEditPoints="1" noChangeArrowheads="1"/>
          </p:cNvSpPr>
          <p:nvPr/>
        </p:nvSpPr>
        <p:spPr bwMode="auto">
          <a:xfrm>
            <a:off x="0" y="423863"/>
            <a:ext cx="2209800" cy="10239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ko-KR" altLang="en-US"/>
          </a:p>
        </p:txBody>
      </p:sp>
      <p:grpSp>
        <p:nvGrpSpPr>
          <p:cNvPr id="4100" name="Group 4"/>
          <p:cNvGrpSpPr>
            <a:grpSpLocks/>
          </p:cNvGrpSpPr>
          <p:nvPr/>
        </p:nvGrpSpPr>
        <p:grpSpPr bwMode="auto">
          <a:xfrm>
            <a:off x="1524000" y="1905000"/>
            <a:ext cx="3200400" cy="582613"/>
            <a:chOff x="3456" y="3552"/>
            <a:chExt cx="1440" cy="288"/>
          </a:xfrm>
        </p:grpSpPr>
        <p:sp>
          <p:nvSpPr>
            <p:cNvPr id="4101" name="Rectangle 5"/>
            <p:cNvSpPr>
              <a:spLocks noChangeArrowheads="1"/>
            </p:cNvSpPr>
            <p:nvPr/>
          </p:nvSpPr>
          <p:spPr bwMode="auto">
            <a:xfrm>
              <a:off x="3600" y="3552"/>
              <a:ext cx="1200" cy="288"/>
            </a:xfrm>
            <a:prstGeom prst="rect">
              <a:avLst/>
            </a:prstGeom>
            <a:solidFill>
              <a:srgbClr val="FFFF99"/>
            </a:solidFill>
            <a:ln w="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4102" name="Line 6"/>
            <p:cNvSpPr>
              <a:spLocks noChangeShapeType="1"/>
            </p:cNvSpPr>
            <p:nvPr/>
          </p:nvSpPr>
          <p:spPr bwMode="auto">
            <a:xfrm>
              <a:off x="3456" y="3552"/>
              <a:ext cx="144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03" name="Line 7"/>
            <p:cNvSpPr>
              <a:spLocks noChangeShapeType="1"/>
            </p:cNvSpPr>
            <p:nvPr/>
          </p:nvSpPr>
          <p:spPr bwMode="auto">
            <a:xfrm>
              <a:off x="3504" y="3840"/>
              <a:ext cx="139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04" name="Text Box 8"/>
            <p:cNvSpPr txBox="1">
              <a:spLocks noChangeArrowheads="1"/>
            </p:cNvSpPr>
            <p:nvPr/>
          </p:nvSpPr>
          <p:spPr bwMode="auto">
            <a:xfrm>
              <a:off x="3792" y="3600"/>
              <a:ext cx="672" cy="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bn-IN" altLang="ko-KR" sz="2000" b="1" dirty="0">
                  <a:latin typeface="NikoshBAN" pitchFamily="2" charset="0"/>
                  <a:ea typeface="굴림" charset="-127"/>
                  <a:cs typeface="NikoshBAN" pitchFamily="2" charset="0"/>
                </a:rPr>
                <a:t>অভ্যন্তরভাগ</a:t>
              </a:r>
            </a:p>
          </p:txBody>
        </p:sp>
      </p:grpSp>
      <p:sp>
        <p:nvSpPr>
          <p:cNvPr id="4106" name="Text Box 10"/>
          <p:cNvSpPr txBox="1">
            <a:spLocks noChangeArrowheads="1"/>
          </p:cNvSpPr>
          <p:nvPr/>
        </p:nvSpPr>
        <p:spPr bwMode="auto">
          <a:xfrm>
            <a:off x="381000" y="613120"/>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bn-IN" altLang="ko-KR" sz="3200" b="1" dirty="0">
                <a:latin typeface="NikoshBAN" pitchFamily="2" charset="0"/>
                <a:ea typeface="굴림" charset="-127"/>
                <a:cs typeface="NikoshBAN" pitchFamily="2" charset="0"/>
              </a:rPr>
              <a:t>অভ্যন্তরভাগ–   দু’টি রেখার ভিতরের </a:t>
            </a:r>
            <a:r>
              <a:rPr lang="bn-IN" altLang="ko-KR" sz="3200" b="1" dirty="0" smtClean="0">
                <a:latin typeface="NikoshBAN" pitchFamily="2" charset="0"/>
                <a:ea typeface="굴림" charset="-127"/>
                <a:cs typeface="NikoshBAN" pitchFamily="2" charset="0"/>
              </a:rPr>
              <a:t>অংশ        </a:t>
            </a:r>
            <a:endParaRPr lang="bn-IN" altLang="ko-KR" sz="3200" b="1" dirty="0">
              <a:latin typeface="NikoshBAN" pitchFamily="2" charset="0"/>
              <a:ea typeface="굴림" charset="-127"/>
              <a:cs typeface="NikoshBAN" pitchFamily="2" charset="0"/>
            </a:endParaRPr>
          </a:p>
        </p:txBody>
      </p:sp>
      <p:sp>
        <p:nvSpPr>
          <p:cNvPr id="4108" name="Text Box 12"/>
          <p:cNvSpPr txBox="1">
            <a:spLocks noChangeArrowheads="1"/>
          </p:cNvSpPr>
          <p:nvPr/>
        </p:nvSpPr>
        <p:spPr bwMode="auto">
          <a:xfrm>
            <a:off x="3581400" y="3276600"/>
            <a:ext cx="556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2800" b="1" dirty="0">
                <a:latin typeface="NikoshBAN" panose="02000000000000000000" pitchFamily="2" charset="0"/>
                <a:ea typeface="굴림" charset="-127"/>
                <a:cs typeface="NikoshBAN" panose="02000000000000000000" pitchFamily="2" charset="0"/>
              </a:rPr>
              <a:t>বহির্ভাগ – দু’টি রেখার বাইরের অংশ </a:t>
            </a:r>
          </a:p>
        </p:txBody>
      </p:sp>
      <p:grpSp>
        <p:nvGrpSpPr>
          <p:cNvPr id="4110" name="Group 14"/>
          <p:cNvGrpSpPr>
            <a:grpSpLocks/>
          </p:cNvGrpSpPr>
          <p:nvPr/>
        </p:nvGrpSpPr>
        <p:grpSpPr bwMode="auto">
          <a:xfrm>
            <a:off x="4876800" y="3962400"/>
            <a:ext cx="2133600" cy="1203599"/>
            <a:chOff x="4320" y="3552"/>
            <a:chExt cx="1440" cy="717"/>
          </a:xfrm>
        </p:grpSpPr>
        <p:sp>
          <p:nvSpPr>
            <p:cNvPr id="4111" name="Rectangle 15"/>
            <p:cNvSpPr>
              <a:spLocks noChangeArrowheads="1"/>
            </p:cNvSpPr>
            <p:nvPr/>
          </p:nvSpPr>
          <p:spPr bwMode="auto">
            <a:xfrm>
              <a:off x="4464" y="3552"/>
              <a:ext cx="1200" cy="192"/>
            </a:xfrm>
            <a:prstGeom prst="rect">
              <a:avLst/>
            </a:prstGeom>
            <a:solidFill>
              <a:srgbClr val="CCFFFF"/>
            </a:solidFill>
            <a:ln w="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4112" name="Rectangle 16"/>
            <p:cNvSpPr>
              <a:spLocks noChangeArrowheads="1"/>
            </p:cNvSpPr>
            <p:nvPr/>
          </p:nvSpPr>
          <p:spPr bwMode="auto">
            <a:xfrm>
              <a:off x="4464" y="4032"/>
              <a:ext cx="1200" cy="192"/>
            </a:xfrm>
            <a:prstGeom prst="rect">
              <a:avLst/>
            </a:prstGeom>
            <a:solidFill>
              <a:srgbClr val="CCFFFF"/>
            </a:solidFill>
            <a:ln w="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4113" name="Line 17"/>
            <p:cNvSpPr>
              <a:spLocks noChangeShapeType="1"/>
            </p:cNvSpPr>
            <p:nvPr/>
          </p:nvSpPr>
          <p:spPr bwMode="auto">
            <a:xfrm>
              <a:off x="4320" y="3744"/>
              <a:ext cx="144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14" name="Line 18"/>
            <p:cNvSpPr>
              <a:spLocks noChangeShapeType="1"/>
            </p:cNvSpPr>
            <p:nvPr/>
          </p:nvSpPr>
          <p:spPr bwMode="auto">
            <a:xfrm>
              <a:off x="4368" y="4032"/>
              <a:ext cx="139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15" name="Text Box 19"/>
            <p:cNvSpPr txBox="1">
              <a:spLocks noChangeArrowheads="1"/>
            </p:cNvSpPr>
            <p:nvPr/>
          </p:nvSpPr>
          <p:spPr bwMode="auto">
            <a:xfrm>
              <a:off x="4752" y="3994"/>
              <a:ext cx="672"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2400" b="1" dirty="0">
                  <a:latin typeface="NikoshBAN" panose="02000000000000000000" pitchFamily="2" charset="0"/>
                  <a:ea typeface="굴림" charset="-127"/>
                  <a:cs typeface="NikoshBAN" panose="02000000000000000000" pitchFamily="2" charset="0"/>
                </a:rPr>
                <a:t>বহির্ভাগ</a:t>
              </a:r>
            </a:p>
          </p:txBody>
        </p:sp>
        <p:sp>
          <p:nvSpPr>
            <p:cNvPr id="4116" name="Text Box 20"/>
            <p:cNvSpPr txBox="1">
              <a:spLocks noChangeArrowheads="1"/>
            </p:cNvSpPr>
            <p:nvPr/>
          </p:nvSpPr>
          <p:spPr bwMode="auto">
            <a:xfrm>
              <a:off x="4800" y="3552"/>
              <a:ext cx="672"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2400" b="1" dirty="0">
                  <a:latin typeface="NikoshBAN" panose="02000000000000000000" pitchFamily="2" charset="0"/>
                  <a:ea typeface="굴림" charset="-127"/>
                  <a:cs typeface="NikoshBAN" panose="02000000000000000000" pitchFamily="2" charset="0"/>
                </a:rPr>
                <a:t>বহির্ভাগ</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122"/>
                                        </p:tgtEl>
                                        <p:attrNameLst>
                                          <p:attrName>style.visibility</p:attrName>
                                        </p:attrNameLst>
                                      </p:cBhvr>
                                      <p:to>
                                        <p:strVal val="visible"/>
                                      </p:to>
                                    </p:set>
                                    <p:animEffect transition="in" filter="blinds(horizontal)">
                                      <p:cBhvr>
                                        <p:cTn id="7" dur="500"/>
                                        <p:tgtEl>
                                          <p:spTgt spid="4122"/>
                                        </p:tgtEl>
                                      </p:cBhvr>
                                    </p:animEffect>
                                  </p:childTnLst>
                                </p:cTn>
                              </p:par>
                              <p:par>
                                <p:cTn id="8" presetID="3" presetClass="entr" presetSubtype="10" fill="hold" nodeType="withEffect">
                                  <p:stCondLst>
                                    <p:cond delay="0"/>
                                  </p:stCondLst>
                                  <p:childTnLst>
                                    <p:set>
                                      <p:cBhvr>
                                        <p:cTn id="9" dur="1" fill="hold">
                                          <p:stCondLst>
                                            <p:cond delay="0"/>
                                          </p:stCondLst>
                                        </p:cTn>
                                        <p:tgtEl>
                                          <p:spTgt spid="4100"/>
                                        </p:tgtEl>
                                        <p:attrNameLst>
                                          <p:attrName>style.visibility</p:attrName>
                                        </p:attrNameLst>
                                      </p:cBhvr>
                                      <p:to>
                                        <p:strVal val="visible"/>
                                      </p:to>
                                    </p:set>
                                    <p:animEffect transition="in" filter="blinds(horizontal)">
                                      <p:cBhvr>
                                        <p:cTn id="10" dur="500"/>
                                        <p:tgtEl>
                                          <p:spTgt spid="410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108"/>
                                        </p:tgtEl>
                                        <p:attrNameLst>
                                          <p:attrName>style.visibility</p:attrName>
                                        </p:attrNameLst>
                                      </p:cBhvr>
                                      <p:to>
                                        <p:strVal val="visible"/>
                                      </p:to>
                                    </p:set>
                                    <p:animEffect transition="in" filter="checkerboard(across)">
                                      <p:cBhvr>
                                        <p:cTn id="15" dur="500"/>
                                        <p:tgtEl>
                                          <p:spTgt spid="410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123"/>
                                        </p:tgtEl>
                                        <p:attrNameLst>
                                          <p:attrName>style.visibility</p:attrName>
                                        </p:attrNameLst>
                                      </p:cBhvr>
                                      <p:to>
                                        <p:strVal val="visible"/>
                                      </p:to>
                                    </p:set>
                                    <p:animEffect transition="in" filter="checkerboard(across)">
                                      <p:cBhvr>
                                        <p:cTn id="18" dur="500"/>
                                        <p:tgtEl>
                                          <p:spTgt spid="41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4110"/>
                                        </p:tgtEl>
                                        <p:attrNameLst>
                                          <p:attrName>style.visibility</p:attrName>
                                        </p:attrNameLst>
                                      </p:cBhvr>
                                      <p:to>
                                        <p:strVal val="visible"/>
                                      </p:to>
                                    </p:set>
                                    <p:animEffect transition="in" filter="dissolve">
                                      <p:cBhvr>
                                        <p:cTn id="23" dur="5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3" grpId="0" animBg="1"/>
      <p:bldP spid="4122" grpId="0" animBg="1"/>
      <p:bldP spid="41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Cloud"/>
          <p:cNvSpPr>
            <a:spLocks noChangeAspect="1" noEditPoints="1" noChangeArrowheads="1"/>
          </p:cNvSpPr>
          <p:nvPr/>
        </p:nvSpPr>
        <p:spPr bwMode="auto">
          <a:xfrm>
            <a:off x="228600" y="76200"/>
            <a:ext cx="8534400" cy="762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ko-KR" altLang="en-US"/>
          </a:p>
        </p:txBody>
      </p:sp>
      <p:sp>
        <p:nvSpPr>
          <p:cNvPr id="5122" name="Rectangle 2"/>
          <p:cNvSpPr>
            <a:spLocks noGrp="1" noChangeArrowheads="1"/>
          </p:cNvSpPr>
          <p:nvPr>
            <p:ph type="title"/>
          </p:nvPr>
        </p:nvSpPr>
        <p:spPr>
          <a:xfrm>
            <a:off x="457200" y="-152400"/>
            <a:ext cx="8229600" cy="1143000"/>
          </a:xfrm>
        </p:spPr>
        <p:txBody>
          <a:bodyPr/>
          <a:lstStyle/>
          <a:p>
            <a:r>
              <a:rPr lang="as-IN" altLang="ko-KR" dirty="0">
                <a:latin typeface="NikoshBAN" panose="02000000000000000000" pitchFamily="2" charset="0"/>
                <a:ea typeface="굴림" charset="-127"/>
                <a:cs typeface="NikoshBAN" panose="02000000000000000000" pitchFamily="2" charset="0"/>
              </a:rPr>
              <a:t>বিশেষ কতগুলো কোণ</a:t>
            </a:r>
            <a:endParaRPr lang="en-US" altLang="ko-KR" dirty="0">
              <a:latin typeface="NikoshBAN" panose="02000000000000000000" pitchFamily="2" charset="0"/>
              <a:ea typeface="굴림" charset="-127"/>
              <a:cs typeface="NikoshBAN" panose="02000000000000000000" pitchFamily="2" charset="0"/>
            </a:endParaRPr>
          </a:p>
        </p:txBody>
      </p:sp>
      <p:sp>
        <p:nvSpPr>
          <p:cNvPr id="5123" name="Rectangle 3"/>
          <p:cNvSpPr>
            <a:spLocks noGrp="1" noChangeArrowheads="1"/>
          </p:cNvSpPr>
          <p:nvPr>
            <p:ph type="body" idx="1"/>
          </p:nvPr>
        </p:nvSpPr>
        <p:spPr>
          <a:xfrm>
            <a:off x="3733800" y="2133599"/>
            <a:ext cx="5334000" cy="1935162"/>
          </a:xfrm>
        </p:spPr>
        <p:txBody>
          <a:bodyPr/>
          <a:lstStyle/>
          <a:p>
            <a:pPr>
              <a:lnSpc>
                <a:spcPct val="80000"/>
              </a:lnSpc>
              <a:buFontTx/>
              <a:buNone/>
            </a:pPr>
            <a:r>
              <a:rPr lang="as-IN" altLang="ko-KR" sz="2400" dirty="0">
                <a:solidFill>
                  <a:schemeClr val="accent2"/>
                </a:solidFill>
                <a:ea typeface="굴림" charset="-127"/>
              </a:rPr>
              <a:t> </a:t>
            </a:r>
            <a:r>
              <a:rPr lang="as-IN" altLang="ko-KR" sz="2400" dirty="0">
                <a:solidFill>
                  <a:schemeClr val="accent2"/>
                </a:solidFill>
                <a:latin typeface="NikoshBAN" panose="02000000000000000000" pitchFamily="2" charset="0"/>
                <a:ea typeface="굴림" charset="-127"/>
                <a:cs typeface="NikoshBAN" panose="02000000000000000000" pitchFamily="2" charset="0"/>
              </a:rPr>
              <a:t>অন্তঃস্থ কোণ (অভ্যন্তর ভাগের কোণ) </a:t>
            </a:r>
          </a:p>
          <a:p>
            <a:pPr>
              <a:lnSpc>
                <a:spcPct val="80000"/>
              </a:lnSpc>
              <a:buNone/>
            </a:pP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3</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এবং ∠ </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6</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–একান্তর অন্তঃস্থ কোণ(ছেদকের বিপরীত পাশের অন্তঃস্থ কোণ)।</a:t>
            </a:r>
          </a:p>
          <a:p>
            <a:pPr>
              <a:lnSpc>
                <a:spcPct val="80000"/>
              </a:lnSpc>
              <a:buFontTx/>
              <a:buNone/>
            </a:pP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4</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এবং </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5</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–একান্তর অন্তঃস্থ কোণ।</a:t>
            </a:r>
          </a:p>
          <a:p>
            <a:pPr>
              <a:lnSpc>
                <a:spcPct val="80000"/>
              </a:lnSpc>
              <a:buFontTx/>
              <a:buNone/>
            </a:pP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en-US" altLang="ko-KR" sz="2400" dirty="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3</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এবং ∠ </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5</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ছেদকের একই পাশের অন্তঃস্থ কোণ।</a:t>
            </a:r>
            <a:r>
              <a:rPr lang="en-US"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endParaRPr lang="en-US"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endParaRPr>
          </a:p>
          <a:p>
            <a:pPr>
              <a:lnSpc>
                <a:spcPct val="80000"/>
              </a:lnSpc>
              <a:buFontTx/>
              <a:buNone/>
            </a:pP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4</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এবং </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a:t>
            </a:r>
            <a:r>
              <a:rPr lang="en-US" altLang="ko-KR" sz="2400" dirty="0" smtClean="0">
                <a:ln w="0"/>
                <a:effectLst>
                  <a:outerShdw blurRad="38100" dist="19050" dir="2700000" algn="tl" rotWithShape="0">
                    <a:schemeClr val="dk1">
                      <a:alpha val="40000"/>
                    </a:schemeClr>
                  </a:outerShdw>
                </a:effectLst>
                <a:latin typeface="Times New Roman" panose="02020603050405020304" pitchFamily="18" charset="0"/>
                <a:ea typeface="굴림" charset="-127"/>
                <a:cs typeface="Times New Roman" panose="02020603050405020304" pitchFamily="18" charset="0"/>
              </a:rPr>
              <a:t>6</a:t>
            </a:r>
            <a:r>
              <a:rPr lang="as-IN" altLang="ko-KR" sz="2400" dirty="0" smtClean="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 </a:t>
            </a:r>
            <a:r>
              <a:rPr lang="as-IN" altLang="ko-KR" sz="2400" dirty="0">
                <a:ln w="0"/>
                <a:effectLst>
                  <a:outerShdw blurRad="38100" dist="19050" dir="2700000" algn="tl" rotWithShape="0">
                    <a:schemeClr val="dk1">
                      <a:alpha val="40000"/>
                    </a:schemeClr>
                  </a:outerShdw>
                </a:effectLst>
                <a:latin typeface="NikoshBAN" panose="02000000000000000000" pitchFamily="2" charset="0"/>
                <a:ea typeface="굴림" charset="-127"/>
                <a:cs typeface="NikoshBAN" panose="02000000000000000000" pitchFamily="2" charset="0"/>
              </a:rPr>
              <a:t>-ছেদকের একই পাশের অন্তঃস্থ কোণ। </a:t>
            </a:r>
          </a:p>
        </p:txBody>
      </p:sp>
      <p:grpSp>
        <p:nvGrpSpPr>
          <p:cNvPr id="5137" name="Group 17"/>
          <p:cNvGrpSpPr>
            <a:grpSpLocks/>
          </p:cNvGrpSpPr>
          <p:nvPr/>
        </p:nvGrpSpPr>
        <p:grpSpPr bwMode="auto">
          <a:xfrm>
            <a:off x="304800" y="1981200"/>
            <a:ext cx="3352800" cy="2971800"/>
            <a:chOff x="192" y="1152"/>
            <a:chExt cx="2112" cy="1296"/>
          </a:xfrm>
        </p:grpSpPr>
        <p:grpSp>
          <p:nvGrpSpPr>
            <p:cNvPr id="5128" name="Group 8"/>
            <p:cNvGrpSpPr>
              <a:grpSpLocks/>
            </p:cNvGrpSpPr>
            <p:nvPr/>
          </p:nvGrpSpPr>
          <p:grpSpPr bwMode="auto">
            <a:xfrm>
              <a:off x="192" y="1152"/>
              <a:ext cx="2112" cy="1296"/>
              <a:chOff x="576" y="1152"/>
              <a:chExt cx="2496" cy="1440"/>
            </a:xfrm>
          </p:grpSpPr>
          <p:sp>
            <p:nvSpPr>
              <p:cNvPr id="5125" name="Line 5"/>
              <p:cNvSpPr>
                <a:spLocks noChangeShapeType="1"/>
              </p:cNvSpPr>
              <p:nvPr/>
            </p:nvSpPr>
            <p:spPr bwMode="auto">
              <a:xfrm>
                <a:off x="624" y="1632"/>
                <a:ext cx="2064"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126" name="Line 6"/>
              <p:cNvSpPr>
                <a:spLocks noChangeShapeType="1"/>
              </p:cNvSpPr>
              <p:nvPr/>
            </p:nvSpPr>
            <p:spPr bwMode="auto">
              <a:xfrm>
                <a:off x="576" y="2064"/>
                <a:ext cx="2496"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127" name="Line 7"/>
              <p:cNvSpPr>
                <a:spLocks noChangeShapeType="1"/>
              </p:cNvSpPr>
              <p:nvPr/>
            </p:nvSpPr>
            <p:spPr bwMode="auto">
              <a:xfrm flipH="1">
                <a:off x="1152" y="1152"/>
                <a:ext cx="864" cy="14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
          <p:nvSpPr>
            <p:cNvPr id="5129" name="Text Box 9"/>
            <p:cNvSpPr txBox="1">
              <a:spLocks noChangeArrowheads="1"/>
            </p:cNvSpPr>
            <p:nvPr/>
          </p:nvSpPr>
          <p:spPr bwMode="auto">
            <a:xfrm>
              <a:off x="1008" y="1392"/>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1</a:t>
              </a:r>
            </a:p>
          </p:txBody>
        </p:sp>
        <p:sp>
          <p:nvSpPr>
            <p:cNvPr id="5130" name="Text Box 10"/>
            <p:cNvSpPr txBox="1">
              <a:spLocks noChangeArrowheads="1"/>
            </p:cNvSpPr>
            <p:nvPr/>
          </p:nvSpPr>
          <p:spPr bwMode="auto">
            <a:xfrm>
              <a:off x="1104" y="1584"/>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4</a:t>
              </a:r>
            </a:p>
          </p:txBody>
        </p:sp>
        <p:sp>
          <p:nvSpPr>
            <p:cNvPr id="5131" name="Text Box 11"/>
            <p:cNvSpPr txBox="1">
              <a:spLocks noChangeArrowheads="1"/>
            </p:cNvSpPr>
            <p:nvPr/>
          </p:nvSpPr>
          <p:spPr bwMode="auto">
            <a:xfrm>
              <a:off x="1248" y="1392"/>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2</a:t>
              </a:r>
            </a:p>
          </p:txBody>
        </p:sp>
        <p:sp>
          <p:nvSpPr>
            <p:cNvPr id="5132" name="Text Box 12"/>
            <p:cNvSpPr txBox="1">
              <a:spLocks noChangeArrowheads="1"/>
            </p:cNvSpPr>
            <p:nvPr/>
          </p:nvSpPr>
          <p:spPr bwMode="auto">
            <a:xfrm>
              <a:off x="960" y="1872"/>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6</a:t>
              </a:r>
            </a:p>
          </p:txBody>
        </p:sp>
        <p:sp>
          <p:nvSpPr>
            <p:cNvPr id="5133" name="Text Box 13"/>
            <p:cNvSpPr txBox="1">
              <a:spLocks noChangeArrowheads="1"/>
            </p:cNvSpPr>
            <p:nvPr/>
          </p:nvSpPr>
          <p:spPr bwMode="auto">
            <a:xfrm>
              <a:off x="768" y="1824"/>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5</a:t>
              </a:r>
            </a:p>
          </p:txBody>
        </p:sp>
        <p:sp>
          <p:nvSpPr>
            <p:cNvPr id="5134" name="Text Box 14"/>
            <p:cNvSpPr txBox="1">
              <a:spLocks noChangeArrowheads="1"/>
            </p:cNvSpPr>
            <p:nvPr/>
          </p:nvSpPr>
          <p:spPr bwMode="auto">
            <a:xfrm>
              <a:off x="672" y="2016"/>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7</a:t>
              </a:r>
            </a:p>
          </p:txBody>
        </p:sp>
        <p:sp>
          <p:nvSpPr>
            <p:cNvPr id="5135" name="Text Box 15"/>
            <p:cNvSpPr txBox="1">
              <a:spLocks noChangeArrowheads="1"/>
            </p:cNvSpPr>
            <p:nvPr/>
          </p:nvSpPr>
          <p:spPr bwMode="auto">
            <a:xfrm>
              <a:off x="864" y="2016"/>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8</a:t>
              </a:r>
            </a:p>
          </p:txBody>
        </p:sp>
        <p:sp>
          <p:nvSpPr>
            <p:cNvPr id="5136" name="Text Box 16"/>
            <p:cNvSpPr txBox="1">
              <a:spLocks noChangeArrowheads="1"/>
            </p:cNvSpPr>
            <p:nvPr/>
          </p:nvSpPr>
          <p:spPr bwMode="auto">
            <a:xfrm>
              <a:off x="912" y="1584"/>
              <a:ext cx="192"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dirty="0">
                  <a:latin typeface="Arial" charset="0"/>
                  <a:ea typeface="굴림" charset="-127"/>
                </a:rPr>
                <a:t>3</a:t>
              </a:r>
            </a:p>
          </p:txBody>
        </p:sp>
      </p:grpSp>
      <p:sp>
        <p:nvSpPr>
          <p:cNvPr id="5138" name="Rectangle 18"/>
          <p:cNvSpPr>
            <a:spLocks noChangeArrowheads="1"/>
          </p:cNvSpPr>
          <p:nvPr/>
        </p:nvSpPr>
        <p:spPr bwMode="auto">
          <a:xfrm>
            <a:off x="3352800" y="4648200"/>
            <a:ext cx="5791200" cy="193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as-IN" altLang="ko-KR" sz="2400" b="1" i="1" dirty="0">
                <a:solidFill>
                  <a:schemeClr val="accent2"/>
                </a:solidFill>
                <a:latin typeface="NikoshBAN" panose="02000000000000000000" pitchFamily="2" charset="0"/>
                <a:ea typeface="굴림" charset="-127"/>
                <a:cs typeface="NikoshBAN" panose="02000000000000000000" pitchFamily="2" charset="0"/>
              </a:rPr>
              <a:t>বহিঃস্থ কোণ (বহির্ভাগের কোণ)</a:t>
            </a:r>
          </a:p>
          <a:p>
            <a:pPr marL="342900" indent="-342900">
              <a:lnSpc>
                <a:spcPct val="90000"/>
              </a:lnSpc>
              <a:spcBef>
                <a:spcPct val="20000"/>
              </a:spcBef>
            </a:pP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1</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এবং </a:t>
            </a: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8</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-একান্তর বহিঃস্থ কোণ।</a:t>
            </a:r>
          </a:p>
          <a:p>
            <a:pPr marL="342900" indent="-342900">
              <a:lnSpc>
                <a:spcPct val="90000"/>
              </a:lnSpc>
              <a:spcBef>
                <a:spcPct val="20000"/>
              </a:spcBef>
            </a:pPr>
            <a:r>
              <a:rPr lang="as-IN" altLang="ko-KR" sz="2400" dirty="0">
                <a:latin typeface="NikoshBAN" panose="02000000000000000000" pitchFamily="2" charset="0"/>
                <a:ea typeface="굴림" charset="-127"/>
                <a:cs typeface="NikoshBAN" panose="02000000000000000000" pitchFamily="2" charset="0"/>
              </a:rPr>
              <a:t> </a:t>
            </a: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2 </a:t>
            </a:r>
            <a:r>
              <a:rPr lang="as-IN" altLang="ko-KR" sz="2400" dirty="0" smtClean="0">
                <a:latin typeface="NikoshBAN" panose="02000000000000000000" pitchFamily="2" charset="0"/>
                <a:ea typeface="굴림" charset="-127"/>
                <a:cs typeface="NikoshBAN" panose="02000000000000000000" pitchFamily="2" charset="0"/>
              </a:rPr>
              <a:t>এবং ∠</a:t>
            </a:r>
            <a:r>
              <a:rPr lang="en-US" altLang="ko-KR" sz="2400" dirty="0" smtClean="0">
                <a:latin typeface="Times New Roman" panose="02020603050405020304" pitchFamily="18" charset="0"/>
                <a:ea typeface="굴림" charset="-127"/>
                <a:cs typeface="Times New Roman" panose="02020603050405020304" pitchFamily="18" charset="0"/>
              </a:rPr>
              <a:t>7</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-একান্তর বহিঃস্থ কোণ।</a:t>
            </a:r>
          </a:p>
          <a:p>
            <a:pPr marL="342900" indent="-342900">
              <a:lnSpc>
                <a:spcPct val="90000"/>
              </a:lnSpc>
              <a:spcBef>
                <a:spcPct val="20000"/>
              </a:spcBef>
            </a:pP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1</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এবং </a:t>
            </a: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7</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ছেদকের একই পাশের বহিঃস্থ কোণ।</a:t>
            </a:r>
          </a:p>
          <a:p>
            <a:pPr marL="342900" indent="-342900">
              <a:lnSpc>
                <a:spcPct val="90000"/>
              </a:lnSpc>
              <a:spcBef>
                <a:spcPct val="20000"/>
              </a:spcBef>
            </a:pP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2</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এবং </a:t>
            </a:r>
            <a:r>
              <a:rPr lang="as-IN" altLang="ko-KR" sz="2400" dirty="0" smtClean="0">
                <a:latin typeface="NikoshBAN" panose="02000000000000000000" pitchFamily="2" charset="0"/>
                <a:ea typeface="굴림" charset="-127"/>
                <a:cs typeface="NikoshBAN" panose="02000000000000000000" pitchFamily="2" charset="0"/>
              </a:rPr>
              <a:t>∠</a:t>
            </a:r>
            <a:r>
              <a:rPr lang="en-US" altLang="ko-KR" sz="2400" dirty="0" smtClean="0">
                <a:latin typeface="Times New Roman" panose="02020603050405020304" pitchFamily="18" charset="0"/>
                <a:ea typeface="굴림" charset="-127"/>
                <a:cs typeface="Times New Roman" panose="02020603050405020304" pitchFamily="18" charset="0"/>
              </a:rPr>
              <a:t>8</a:t>
            </a:r>
            <a:r>
              <a:rPr lang="as-IN" altLang="ko-KR" sz="2400" dirty="0" smtClean="0">
                <a:latin typeface="NikoshBAN" panose="02000000000000000000" pitchFamily="2" charset="0"/>
                <a:ea typeface="굴림" charset="-127"/>
                <a:cs typeface="NikoshBAN" panose="02000000000000000000" pitchFamily="2" charset="0"/>
              </a:rPr>
              <a:t> </a:t>
            </a:r>
            <a:r>
              <a:rPr lang="as-IN" altLang="ko-KR" sz="2400" dirty="0">
                <a:latin typeface="NikoshBAN" panose="02000000000000000000" pitchFamily="2" charset="0"/>
                <a:ea typeface="굴림" charset="-127"/>
                <a:cs typeface="NikoshBAN" panose="02000000000000000000" pitchFamily="2" charset="0"/>
              </a:rPr>
              <a:t>- ছেদকের একই পাশের বহিঃস্থ কোণ।</a:t>
            </a:r>
          </a:p>
        </p:txBody>
      </p:sp>
      <p:sp>
        <p:nvSpPr>
          <p:cNvPr id="5144" name="Text Box 24"/>
          <p:cNvSpPr txBox="1">
            <a:spLocks noChangeArrowheads="1"/>
          </p:cNvSpPr>
          <p:nvPr/>
        </p:nvSpPr>
        <p:spPr bwMode="auto">
          <a:xfrm>
            <a:off x="533400" y="5715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latin typeface="Arial" charset="0"/>
            </a:endParaRPr>
          </a:p>
        </p:txBody>
      </p:sp>
      <p:sp>
        <p:nvSpPr>
          <p:cNvPr id="5152"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ko-KR" altLang="en-US"/>
          </a:p>
        </p:txBody>
      </p:sp>
      <p:sp>
        <p:nvSpPr>
          <p:cNvPr id="5154" name="Rectangle 34"/>
          <p:cNvSpPr>
            <a:spLocks noChangeArrowheads="1"/>
          </p:cNvSpPr>
          <p:nvPr/>
        </p:nvSpPr>
        <p:spPr bwMode="auto">
          <a:xfrm>
            <a:off x="0" y="3352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ko-KR" altLang="en-US"/>
          </a:p>
        </p:txBody>
      </p:sp>
      <p:sp>
        <p:nvSpPr>
          <p:cNvPr id="5163" name="Text Box 43"/>
          <p:cNvSpPr txBox="1">
            <a:spLocks noChangeArrowheads="1"/>
          </p:cNvSpPr>
          <p:nvPr/>
        </p:nvSpPr>
        <p:spPr bwMode="auto">
          <a:xfrm>
            <a:off x="5638800" y="22860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latin typeface="Arial" charset="0"/>
            </a:endParaRPr>
          </a:p>
        </p:txBody>
      </p:sp>
      <p:sp>
        <p:nvSpPr>
          <p:cNvPr id="5164" name="Text Box 44"/>
          <p:cNvSpPr txBox="1">
            <a:spLocks noChangeArrowheads="1"/>
          </p:cNvSpPr>
          <p:nvPr/>
        </p:nvSpPr>
        <p:spPr bwMode="auto">
          <a:xfrm>
            <a:off x="4038600" y="22860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latin typeface="Arial" charset="0"/>
            </a:endParaRPr>
          </a:p>
        </p:txBody>
      </p:sp>
      <p:sp>
        <p:nvSpPr>
          <p:cNvPr id="5165" name="Text Box 45"/>
          <p:cNvSpPr txBox="1">
            <a:spLocks noChangeArrowheads="1"/>
          </p:cNvSpPr>
          <p:nvPr/>
        </p:nvSpPr>
        <p:spPr bwMode="auto">
          <a:xfrm>
            <a:off x="1371600" y="990600"/>
            <a:ext cx="6934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4000" dirty="0">
                <a:latin typeface="NikoshBAN" panose="02000000000000000000" pitchFamily="2" charset="0"/>
                <a:ea typeface="굴림" charset="-127"/>
                <a:cs typeface="NikoshBAN" panose="02000000000000000000" pitchFamily="2" charset="0"/>
              </a:rPr>
              <a:t>দু’টি সরলরেখাকে অপর একটি সরলরেখা ছেদ করলে ৮ টি </a:t>
            </a:r>
            <a:r>
              <a:rPr lang="as-IN" altLang="ko-KR" sz="3600" dirty="0">
                <a:latin typeface="NikoshBAN" panose="02000000000000000000" pitchFamily="2" charset="0"/>
                <a:ea typeface="굴림" charset="-127"/>
                <a:cs typeface="NikoshBAN" panose="02000000000000000000" pitchFamily="2" charset="0"/>
              </a:rPr>
              <a:t>কোণ উৎপন্ন হয়।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37"/>
                                        </p:tgtEl>
                                        <p:attrNameLst>
                                          <p:attrName>style.visibility</p:attrName>
                                        </p:attrNameLst>
                                      </p:cBhvr>
                                      <p:to>
                                        <p:strVal val="visible"/>
                                      </p:to>
                                    </p:set>
                                    <p:animEffect transition="in" filter="blinds(horizontal)">
                                      <p:cBhvr>
                                        <p:cTn id="7" dur="500"/>
                                        <p:tgtEl>
                                          <p:spTgt spid="51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blinds(horizontal)">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7" dur="5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blinds(horizontal)">
                                      <p:cBhvr>
                                        <p:cTn id="22" dur="500"/>
                                        <p:tgtEl>
                                          <p:spTgt spid="51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blinds(horizontal)">
                                      <p:cBhvr>
                                        <p:cTn id="27" dur="500"/>
                                        <p:tgtEl>
                                          <p:spTgt spid="51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138">
                                            <p:txEl>
                                              <p:pRg st="0" end="0"/>
                                            </p:txEl>
                                          </p:spTgt>
                                        </p:tgtEl>
                                        <p:attrNameLst>
                                          <p:attrName>style.visibility</p:attrName>
                                        </p:attrNameLst>
                                      </p:cBhvr>
                                      <p:to>
                                        <p:strVal val="visible"/>
                                      </p:to>
                                    </p:set>
                                    <p:animEffect transition="in" filter="blinds(horizontal)">
                                      <p:cBhvr>
                                        <p:cTn id="36" dur="500"/>
                                        <p:tgtEl>
                                          <p:spTgt spid="5138">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138">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138">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138">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loud"/>
          <p:cNvSpPr>
            <a:spLocks noChangeAspect="1" noEditPoints="1" noChangeArrowheads="1"/>
          </p:cNvSpPr>
          <p:nvPr/>
        </p:nvSpPr>
        <p:spPr bwMode="auto">
          <a:xfrm>
            <a:off x="0" y="0"/>
            <a:ext cx="8534400" cy="2819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99FF">
                  <a:gamma/>
                  <a:tint val="60784"/>
                  <a:invGamma/>
                </a:srgbClr>
              </a:gs>
              <a:gs pos="50000">
                <a:srgbClr val="CC99FF"/>
              </a:gs>
              <a:gs pos="100000">
                <a:srgbClr val="CC99FF">
                  <a:gamma/>
                  <a:tint val="60784"/>
                  <a:invGamma/>
                </a:srgbClr>
              </a:gs>
            </a:gsLst>
            <a:lin ang="5400000" scaled="1"/>
          </a:gradFill>
          <a:ln w="9525">
            <a:solidFill>
              <a:srgbClr val="000000"/>
            </a:solidFill>
            <a:miter lim="800000"/>
            <a:headEnd/>
            <a:tailEnd/>
          </a:ln>
          <a:effectLst>
            <a:outerShdw dist="107763" dir="2700000" algn="ctr" rotWithShape="0">
              <a:srgbClr val="808080"/>
            </a:outerShdw>
          </a:effectLst>
        </p:spPr>
        <p:txBody>
          <a:bodyPr/>
          <a:lstStyle/>
          <a:p>
            <a:endParaRPr lang="ko-KR" altLang="en-US"/>
          </a:p>
        </p:txBody>
      </p:sp>
      <p:sp>
        <p:nvSpPr>
          <p:cNvPr id="7171" name="Rectangle 3"/>
          <p:cNvSpPr>
            <a:spLocks noGrp="1" noChangeArrowheads="1"/>
          </p:cNvSpPr>
          <p:nvPr>
            <p:ph type="title"/>
          </p:nvPr>
        </p:nvSpPr>
        <p:spPr>
          <a:xfrm>
            <a:off x="457200" y="228600"/>
            <a:ext cx="8229600" cy="2392363"/>
          </a:xfrm>
        </p:spPr>
        <p:txBody>
          <a:bodyPr/>
          <a:lstStyle/>
          <a:p>
            <a:r>
              <a:rPr lang="as-IN" altLang="ko-KR" dirty="0">
                <a:latin typeface="NikoshBAN" panose="02000000000000000000" pitchFamily="2" charset="0"/>
                <a:ea typeface="굴림" charset="-127"/>
                <a:cs typeface="NikoshBAN" panose="02000000000000000000" pitchFamily="2" charset="0"/>
              </a:rPr>
              <a:t>সমান্তরাল সরলরেখার ক্ষেত্রে বিশেষ কোণগুলোর মধ্যে সম্পর্ক</a:t>
            </a:r>
            <a:endParaRPr lang="en-US" altLang="ko-KR" dirty="0">
              <a:latin typeface="NikoshBAN" panose="02000000000000000000" pitchFamily="2" charset="0"/>
              <a:ea typeface="굴림" charset="-127"/>
              <a:cs typeface="NikoshBAN" panose="02000000000000000000" pitchFamily="2" charset="0"/>
            </a:endParaRPr>
          </a:p>
        </p:txBody>
      </p:sp>
      <p:sp>
        <p:nvSpPr>
          <p:cNvPr id="7172" name="Rectangle 4"/>
          <p:cNvSpPr>
            <a:spLocks noGrp="1" noChangeArrowheads="1"/>
          </p:cNvSpPr>
          <p:nvPr>
            <p:ph type="body" idx="1"/>
          </p:nvPr>
        </p:nvSpPr>
        <p:spPr>
          <a:xfrm>
            <a:off x="3276600" y="3124200"/>
            <a:ext cx="6096000" cy="3581400"/>
          </a:xfrm>
        </p:spPr>
        <p:txBody>
          <a:bodyPr/>
          <a:lstStyle/>
          <a:p>
            <a:pPr>
              <a:buFontTx/>
              <a:buNone/>
            </a:pPr>
            <a:r>
              <a:rPr lang="as-IN" altLang="ko-KR" b="1" i="1" dirty="0">
                <a:solidFill>
                  <a:schemeClr val="accent2"/>
                </a:solidFill>
                <a:latin typeface="NikoshBAN" panose="02000000000000000000" pitchFamily="2" charset="0"/>
                <a:ea typeface="굴림" charset="-127"/>
                <a:cs typeface="NikoshBAN" panose="02000000000000000000" pitchFamily="2" charset="0"/>
              </a:rPr>
              <a:t>১. একান্তর অন্তঃস্থ কোণগুলো পরস্পর সমান।</a:t>
            </a:r>
          </a:p>
          <a:p>
            <a:pPr>
              <a:buFontTx/>
              <a:buNone/>
            </a:pPr>
            <a:r>
              <a:rPr lang="as-IN" altLang="ko-KR" b="1" i="1" dirty="0">
                <a:solidFill>
                  <a:schemeClr val="accent2"/>
                </a:solidFill>
                <a:latin typeface="NikoshBAN" panose="02000000000000000000" pitchFamily="2" charset="0"/>
                <a:ea typeface="굴림" charset="-127"/>
                <a:cs typeface="NikoshBAN" panose="02000000000000000000" pitchFamily="2" charset="0"/>
              </a:rPr>
              <a:t>২. একান্তর বহিঃস্থ কোণগুলো পরস্পর সমান।</a:t>
            </a:r>
          </a:p>
          <a:p>
            <a:pPr>
              <a:buFontTx/>
              <a:buNone/>
            </a:pPr>
            <a:r>
              <a:rPr lang="as-IN" altLang="ko-KR" b="1" i="1" dirty="0">
                <a:solidFill>
                  <a:schemeClr val="accent2"/>
                </a:solidFill>
                <a:latin typeface="NikoshBAN" panose="02000000000000000000" pitchFamily="2" charset="0"/>
                <a:ea typeface="굴림" charset="-127"/>
                <a:cs typeface="NikoshBAN" panose="02000000000000000000" pitchFamily="2" charset="0"/>
              </a:rPr>
              <a:t>৩. ছেদকের একই পাশের অন্তঃস্থ কোণগুলো পরস্পর সম্পূরক।</a:t>
            </a:r>
          </a:p>
          <a:p>
            <a:pPr>
              <a:buFontTx/>
              <a:buNone/>
            </a:pPr>
            <a:r>
              <a:rPr lang="as-IN" altLang="ko-KR" b="1" i="1" dirty="0">
                <a:solidFill>
                  <a:schemeClr val="accent2"/>
                </a:solidFill>
                <a:latin typeface="NikoshBAN" panose="02000000000000000000" pitchFamily="2" charset="0"/>
                <a:ea typeface="굴림" charset="-127"/>
                <a:cs typeface="NikoshBAN" panose="02000000000000000000" pitchFamily="2" charset="0"/>
              </a:rPr>
              <a:t>৪. ছেদকের একই পাশের বহিঃস্থ কোণগুলো পরস্পর সম্পূরক।</a:t>
            </a:r>
          </a:p>
          <a:p>
            <a:pPr>
              <a:buFontTx/>
              <a:buNone/>
            </a:pPr>
            <a:endParaRPr lang="en-US" altLang="ko-KR" b="1" i="1" dirty="0">
              <a:solidFill>
                <a:srgbClr val="800080"/>
              </a:solidFill>
              <a:ea typeface="굴림" charset="-127"/>
            </a:endParaRPr>
          </a:p>
        </p:txBody>
      </p:sp>
      <p:grpSp>
        <p:nvGrpSpPr>
          <p:cNvPr id="7191" name="Group 23"/>
          <p:cNvGrpSpPr>
            <a:grpSpLocks/>
          </p:cNvGrpSpPr>
          <p:nvPr/>
        </p:nvGrpSpPr>
        <p:grpSpPr bwMode="auto">
          <a:xfrm>
            <a:off x="0" y="3276600"/>
            <a:ext cx="3352800" cy="2209800"/>
            <a:chOff x="0" y="2064"/>
            <a:chExt cx="2112" cy="1392"/>
          </a:xfrm>
        </p:grpSpPr>
        <p:sp>
          <p:nvSpPr>
            <p:cNvPr id="7175" name="Line 7"/>
            <p:cNvSpPr>
              <a:spLocks noChangeShapeType="1"/>
            </p:cNvSpPr>
            <p:nvPr/>
          </p:nvSpPr>
          <p:spPr bwMode="auto">
            <a:xfrm>
              <a:off x="0" y="2496"/>
              <a:ext cx="1746"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6" name="Line 8"/>
            <p:cNvSpPr>
              <a:spLocks noChangeShapeType="1"/>
            </p:cNvSpPr>
            <p:nvPr/>
          </p:nvSpPr>
          <p:spPr bwMode="auto">
            <a:xfrm>
              <a:off x="0" y="2976"/>
              <a:ext cx="211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7" name="Line 9"/>
            <p:cNvSpPr>
              <a:spLocks noChangeShapeType="1"/>
            </p:cNvSpPr>
            <p:nvPr/>
          </p:nvSpPr>
          <p:spPr bwMode="auto">
            <a:xfrm flipH="1">
              <a:off x="487" y="2064"/>
              <a:ext cx="731" cy="139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8" name="Text Box 10"/>
            <p:cNvSpPr txBox="1">
              <a:spLocks noChangeArrowheads="1"/>
            </p:cNvSpPr>
            <p:nvPr/>
          </p:nvSpPr>
          <p:spPr bwMode="auto">
            <a:xfrm>
              <a:off x="816" y="230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1</a:t>
              </a:r>
            </a:p>
          </p:txBody>
        </p:sp>
        <p:sp>
          <p:nvSpPr>
            <p:cNvPr id="7179" name="Text Box 11"/>
            <p:cNvSpPr txBox="1">
              <a:spLocks noChangeArrowheads="1"/>
            </p:cNvSpPr>
            <p:nvPr/>
          </p:nvSpPr>
          <p:spPr bwMode="auto">
            <a:xfrm>
              <a:off x="960" y="249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4</a:t>
              </a:r>
            </a:p>
          </p:txBody>
        </p:sp>
        <p:sp>
          <p:nvSpPr>
            <p:cNvPr id="7180" name="Text Box 12"/>
            <p:cNvSpPr txBox="1">
              <a:spLocks noChangeArrowheads="1"/>
            </p:cNvSpPr>
            <p:nvPr/>
          </p:nvSpPr>
          <p:spPr bwMode="auto">
            <a:xfrm>
              <a:off x="1056" y="230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2</a:t>
              </a:r>
            </a:p>
          </p:txBody>
        </p:sp>
        <p:sp>
          <p:nvSpPr>
            <p:cNvPr id="7181" name="Text Box 13"/>
            <p:cNvSpPr txBox="1">
              <a:spLocks noChangeArrowheads="1"/>
            </p:cNvSpPr>
            <p:nvPr/>
          </p:nvSpPr>
          <p:spPr bwMode="auto">
            <a:xfrm>
              <a:off x="816" y="278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dirty="0">
                  <a:latin typeface="Arial" charset="0"/>
                  <a:ea typeface="굴림" charset="-127"/>
                </a:rPr>
                <a:t>6</a:t>
              </a:r>
            </a:p>
          </p:txBody>
        </p:sp>
        <p:sp>
          <p:nvSpPr>
            <p:cNvPr id="7182" name="Text Box 14"/>
            <p:cNvSpPr txBox="1">
              <a:spLocks noChangeArrowheads="1"/>
            </p:cNvSpPr>
            <p:nvPr/>
          </p:nvSpPr>
          <p:spPr bwMode="auto">
            <a:xfrm>
              <a:off x="576" y="278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5</a:t>
              </a:r>
            </a:p>
          </p:txBody>
        </p:sp>
        <p:sp>
          <p:nvSpPr>
            <p:cNvPr id="7183" name="Text Box 15"/>
            <p:cNvSpPr txBox="1">
              <a:spLocks noChangeArrowheads="1"/>
            </p:cNvSpPr>
            <p:nvPr/>
          </p:nvSpPr>
          <p:spPr bwMode="auto">
            <a:xfrm>
              <a:off x="480" y="29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7</a:t>
              </a:r>
            </a:p>
          </p:txBody>
        </p:sp>
        <p:sp>
          <p:nvSpPr>
            <p:cNvPr id="7184" name="Text Box 16"/>
            <p:cNvSpPr txBox="1">
              <a:spLocks noChangeArrowheads="1"/>
            </p:cNvSpPr>
            <p:nvPr/>
          </p:nvSpPr>
          <p:spPr bwMode="auto">
            <a:xfrm>
              <a:off x="672" y="29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8</a:t>
              </a:r>
            </a:p>
          </p:txBody>
        </p:sp>
        <p:sp>
          <p:nvSpPr>
            <p:cNvPr id="7185" name="Text Box 17"/>
            <p:cNvSpPr txBox="1">
              <a:spLocks noChangeArrowheads="1"/>
            </p:cNvSpPr>
            <p:nvPr/>
          </p:nvSpPr>
          <p:spPr bwMode="auto">
            <a:xfrm>
              <a:off x="720" y="249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3</a:t>
              </a:r>
            </a:p>
          </p:txBody>
        </p:sp>
        <p:sp>
          <p:nvSpPr>
            <p:cNvPr id="7188" name="Line 20"/>
            <p:cNvSpPr>
              <a:spLocks noChangeShapeType="1"/>
            </p:cNvSpPr>
            <p:nvPr/>
          </p:nvSpPr>
          <p:spPr bwMode="auto">
            <a:xfrm>
              <a:off x="1296" y="2976"/>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90" name="Line 22"/>
            <p:cNvSpPr>
              <a:spLocks noChangeShapeType="1"/>
            </p:cNvSpPr>
            <p:nvPr/>
          </p:nvSpPr>
          <p:spPr bwMode="auto">
            <a:xfrm>
              <a:off x="1344" y="2496"/>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grpSp>
        <p:nvGrpSpPr>
          <p:cNvPr id="7194" name="Group 26"/>
          <p:cNvGrpSpPr>
            <a:grpSpLocks/>
          </p:cNvGrpSpPr>
          <p:nvPr/>
        </p:nvGrpSpPr>
        <p:grpSpPr bwMode="auto">
          <a:xfrm>
            <a:off x="533400" y="5181600"/>
            <a:ext cx="2362200" cy="1676400"/>
            <a:chOff x="336" y="3264"/>
            <a:chExt cx="1488" cy="1056"/>
          </a:xfrm>
        </p:grpSpPr>
        <p:sp>
          <p:nvSpPr>
            <p:cNvPr id="7192" name="AutoShape 24"/>
            <p:cNvSpPr>
              <a:spLocks noChangeAspect="1" noEditPoints="1" noChangeArrowheads="1"/>
            </p:cNvSpPr>
            <p:nvPr/>
          </p:nvSpPr>
          <p:spPr bwMode="auto">
            <a:xfrm>
              <a:off x="336" y="3264"/>
              <a:ext cx="1488" cy="105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FFFF00"/>
                  </a:solidFill>
                </a14:hiddenFill>
              </a:ext>
            </a:extLst>
          </p:spPr>
          <p:txBody>
            <a:bodyPr/>
            <a:lstStyle/>
            <a:p>
              <a:endParaRPr lang="ko-KR" altLang="en-US"/>
            </a:p>
          </p:txBody>
        </p:sp>
        <p:sp>
          <p:nvSpPr>
            <p:cNvPr id="7193" name="Text Box 25"/>
            <p:cNvSpPr txBox="1">
              <a:spLocks noChangeArrowheads="1"/>
            </p:cNvSpPr>
            <p:nvPr/>
          </p:nvSpPr>
          <p:spPr bwMode="auto">
            <a:xfrm>
              <a:off x="480" y="3456"/>
              <a:ext cx="1296"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2000" dirty="0">
                  <a:latin typeface="NikoshBAN" panose="02000000000000000000" pitchFamily="2" charset="0"/>
                  <a:ea typeface="굴림" charset="-127"/>
                  <a:cs typeface="NikoshBAN" panose="02000000000000000000" pitchFamily="2" charset="0"/>
                </a:rPr>
                <a:t> অসমান্তরাল সরলরেখার ক্ষেত্রে এ সম্পর্কগুলো সত্য হবেনা।</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blinds(horizontal)">
                                      <p:cBhvr>
                                        <p:cTn id="7" dur="500"/>
                                        <p:tgtEl>
                                          <p:spTgt spid="7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2">
                                            <p:txEl>
                                              <p:pRg st="1" end="1"/>
                                            </p:txEl>
                                          </p:spTgt>
                                        </p:tgtEl>
                                        <p:attrNameLst>
                                          <p:attrName>style.visibility</p:attrName>
                                        </p:attrNameLst>
                                      </p:cBhvr>
                                      <p:to>
                                        <p:strVal val="visible"/>
                                      </p:to>
                                    </p:set>
                                    <p:animEffect transition="in" filter="blinds(horizontal)">
                                      <p:cBhvr>
                                        <p:cTn id="12" dur="500"/>
                                        <p:tgtEl>
                                          <p:spTgt spid="71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2">
                                            <p:txEl>
                                              <p:pRg st="2" end="2"/>
                                            </p:txEl>
                                          </p:spTgt>
                                        </p:tgtEl>
                                        <p:attrNameLst>
                                          <p:attrName>style.visibility</p:attrName>
                                        </p:attrNameLst>
                                      </p:cBhvr>
                                      <p:to>
                                        <p:strVal val="visible"/>
                                      </p:to>
                                    </p:set>
                                    <p:animEffect transition="in" filter="blinds(horizontal)">
                                      <p:cBhvr>
                                        <p:cTn id="17" dur="500"/>
                                        <p:tgtEl>
                                          <p:spTgt spid="71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2">
                                            <p:txEl>
                                              <p:pRg st="3" end="3"/>
                                            </p:txEl>
                                          </p:spTgt>
                                        </p:tgtEl>
                                        <p:attrNameLst>
                                          <p:attrName>style.visibility</p:attrName>
                                        </p:attrNameLst>
                                      </p:cBhvr>
                                      <p:to>
                                        <p:strVal val="visible"/>
                                      </p:to>
                                    </p:set>
                                    <p:animEffect transition="in" filter="blinds(horizontal)">
                                      <p:cBhvr>
                                        <p:cTn id="22" dur="500"/>
                                        <p:tgtEl>
                                          <p:spTgt spid="717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7194"/>
                                        </p:tgtEl>
                                        <p:attrNameLst>
                                          <p:attrName>style.visibility</p:attrName>
                                        </p:attrNameLst>
                                      </p:cBhvr>
                                      <p:to>
                                        <p:strVal val="visible"/>
                                      </p:to>
                                    </p:set>
                                    <p:animEffect transition="in" filter="barn(inHorizontal)">
                                      <p:cBhvr>
                                        <p:cTn id="27" dur="500"/>
                                        <p:tgtEl>
                                          <p:spTgt spid="71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mph" presetSubtype="0" fill="hold" nodeType="clickEffect">
                                  <p:stCondLst>
                                    <p:cond delay="0"/>
                                  </p:stCondLst>
                                  <p:childTnLst>
                                    <p:animScale>
                                      <p:cBhvr>
                                        <p:cTn id="31" dur="2000" fill="hold"/>
                                        <p:tgtEl>
                                          <p:spTgt spid="719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533400" y="54102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p>
        </p:txBody>
      </p:sp>
      <p:sp>
        <p:nvSpPr>
          <p:cNvPr id="31750" name="Text Box 6"/>
          <p:cNvSpPr txBox="1">
            <a:spLocks noChangeArrowheads="1"/>
          </p:cNvSpPr>
          <p:nvPr/>
        </p:nvSpPr>
        <p:spPr bwMode="auto">
          <a:xfrm>
            <a:off x="609600" y="4648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p>
        </p:txBody>
      </p:sp>
      <p:sp>
        <p:nvSpPr>
          <p:cNvPr id="31751" name="Text Box 7"/>
          <p:cNvSpPr txBox="1">
            <a:spLocks noChangeArrowheads="1"/>
          </p:cNvSpPr>
          <p:nvPr/>
        </p:nvSpPr>
        <p:spPr bwMode="auto">
          <a:xfrm>
            <a:off x="1066800" y="4648200"/>
            <a:ext cx="1905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200" dirty="0" smtClean="0">
                <a:latin typeface="NikoshBAN" panose="02000000000000000000" pitchFamily="2" charset="0"/>
                <a:ea typeface="굴림" charset="-127"/>
                <a:cs typeface="NikoshBAN" panose="02000000000000000000" pitchFamily="2" charset="0"/>
              </a:rPr>
              <a:t>একান্তর </a:t>
            </a:r>
            <a:r>
              <a:rPr lang="as-IN" altLang="ko-KR" sz="3200" dirty="0">
                <a:latin typeface="NikoshBAN" panose="02000000000000000000" pitchFamily="2" charset="0"/>
                <a:ea typeface="굴림" charset="-127"/>
                <a:cs typeface="NikoshBAN" panose="02000000000000000000" pitchFamily="2" charset="0"/>
              </a:rPr>
              <a:t>অন্তঃস্থ কোণ গুলো সমান</a:t>
            </a:r>
          </a:p>
          <a:p>
            <a:endParaRPr lang="as-IN" altLang="ko-KR" sz="2400" dirty="0">
              <a:ea typeface="굴림" charset="-127"/>
            </a:endParaRPr>
          </a:p>
          <a:p>
            <a:endParaRPr lang="as-IN" altLang="ko-KR" sz="2400" dirty="0" err="1">
              <a:ea typeface="굴림" charset="-127"/>
            </a:endParaRPr>
          </a:p>
        </p:txBody>
      </p:sp>
      <p:sp>
        <p:nvSpPr>
          <p:cNvPr id="31752" name="Text Box 8"/>
          <p:cNvSpPr txBox="1">
            <a:spLocks noChangeArrowheads="1"/>
          </p:cNvSpPr>
          <p:nvPr/>
        </p:nvSpPr>
        <p:spPr bwMode="auto">
          <a:xfrm>
            <a:off x="3505200" y="4648200"/>
            <a:ext cx="1905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200" dirty="0">
                <a:latin typeface="NikoshBAN" panose="02000000000000000000" pitchFamily="2" charset="0"/>
                <a:ea typeface="굴림" charset="-127"/>
                <a:cs typeface="NikoshBAN" panose="02000000000000000000" pitchFamily="2" charset="0"/>
              </a:rPr>
              <a:t>একান্তর বহিঃস্থ কোণ গুলো সমান</a:t>
            </a:r>
          </a:p>
        </p:txBody>
      </p:sp>
      <p:sp>
        <p:nvSpPr>
          <p:cNvPr id="31753" name="Text Box 9"/>
          <p:cNvSpPr txBox="1">
            <a:spLocks noChangeArrowheads="1"/>
          </p:cNvSpPr>
          <p:nvPr/>
        </p:nvSpPr>
        <p:spPr bwMode="auto">
          <a:xfrm>
            <a:off x="6400800" y="4572000"/>
            <a:ext cx="1676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as-IN" altLang="ko-KR" sz="3200" dirty="0">
                <a:latin typeface="NikoshBAN" panose="02000000000000000000" pitchFamily="2" charset="0"/>
                <a:ea typeface="굴림" charset="-127"/>
                <a:cs typeface="NikoshBAN" panose="02000000000000000000" pitchFamily="2" charset="0"/>
              </a:rPr>
              <a:t>অনুরূপ কোণ গুলো সমান</a:t>
            </a:r>
          </a:p>
        </p:txBody>
      </p:sp>
      <p:sp>
        <p:nvSpPr>
          <p:cNvPr id="31756" name="Line 12"/>
          <p:cNvSpPr>
            <a:spLocks noChangeShapeType="1"/>
          </p:cNvSpPr>
          <p:nvPr/>
        </p:nvSpPr>
        <p:spPr bwMode="auto">
          <a:xfrm flipH="1">
            <a:off x="1600200" y="2667000"/>
            <a:ext cx="762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763" name="Line 19"/>
          <p:cNvSpPr>
            <a:spLocks noChangeShapeType="1"/>
          </p:cNvSpPr>
          <p:nvPr/>
        </p:nvSpPr>
        <p:spPr bwMode="auto">
          <a:xfrm>
            <a:off x="3810000" y="2438400"/>
            <a:ext cx="457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765" name="Line 21"/>
          <p:cNvSpPr>
            <a:spLocks noChangeShapeType="1"/>
          </p:cNvSpPr>
          <p:nvPr/>
        </p:nvSpPr>
        <p:spPr bwMode="auto">
          <a:xfrm flipH="1">
            <a:off x="4038600" y="2667000"/>
            <a:ext cx="1143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1773" name="Line 29"/>
          <p:cNvSpPr>
            <a:spLocks noChangeShapeType="1"/>
          </p:cNvSpPr>
          <p:nvPr/>
        </p:nvSpPr>
        <p:spPr bwMode="auto">
          <a:xfrm>
            <a:off x="6477000" y="2667000"/>
            <a:ext cx="533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aphicFrame>
        <p:nvGraphicFramePr>
          <p:cNvPr id="31774" name="Object 30"/>
          <p:cNvGraphicFramePr>
            <a:graphicFrameLocks noChangeAspect="1"/>
          </p:cNvGraphicFramePr>
          <p:nvPr/>
        </p:nvGraphicFramePr>
        <p:xfrm>
          <a:off x="914400" y="1219200"/>
          <a:ext cx="7467600" cy="3048000"/>
        </p:xfrm>
        <a:graphic>
          <a:graphicData uri="http://schemas.openxmlformats.org/presentationml/2006/ole">
            <mc:AlternateContent xmlns:mc="http://schemas.openxmlformats.org/markup-compatibility/2006">
              <mc:Choice xmlns:v="urn:schemas-microsoft-com:vml" Requires="v">
                <p:oleObj spid="_x0000_s31799" name="Bitmap Image" r:id="rId3" imgW="9180952" imgH="3142857" progId="Paint.Picture">
                  <p:embed/>
                </p:oleObj>
              </mc:Choice>
              <mc:Fallback>
                <p:oleObj name="Bitmap Image" r:id="rId3" imgW="9180952" imgH="3142857" progId="Paint.Picture">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219200"/>
                        <a:ext cx="7467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2" name="Object 4"/>
          <p:cNvGraphicFramePr>
            <a:graphicFrameLocks noChangeAspect="1"/>
          </p:cNvGraphicFramePr>
          <p:nvPr/>
        </p:nvGraphicFramePr>
        <p:xfrm>
          <a:off x="152400" y="4038600"/>
          <a:ext cx="8839200" cy="2590800"/>
        </p:xfrm>
        <a:graphic>
          <a:graphicData uri="http://schemas.openxmlformats.org/presentationml/2006/ole">
            <mc:AlternateContent xmlns:mc="http://schemas.openxmlformats.org/markup-compatibility/2006">
              <mc:Choice xmlns:v="urn:schemas-microsoft-com:vml" Requires="v">
                <p:oleObj spid="_x0000_s58425" name="Bitmap Image" r:id="rId3" imgW="5676190" imgH="1409897" progId="Paint.Picture">
                  <p:embed/>
                </p:oleObj>
              </mc:Choice>
              <mc:Fallback>
                <p:oleObj name="Bitmap Image" r:id="rId3" imgW="5676190" imgH="1409897"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038600"/>
                        <a:ext cx="8839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376" name="Object 8"/>
          <p:cNvGraphicFramePr>
            <a:graphicFrameLocks noChangeAspect="1"/>
          </p:cNvGraphicFramePr>
          <p:nvPr/>
        </p:nvGraphicFramePr>
        <p:xfrm>
          <a:off x="457200" y="228600"/>
          <a:ext cx="8001000" cy="3810000"/>
        </p:xfrm>
        <a:graphic>
          <a:graphicData uri="http://schemas.openxmlformats.org/presentationml/2006/ole">
            <mc:AlternateContent xmlns:mc="http://schemas.openxmlformats.org/markup-compatibility/2006">
              <mc:Choice xmlns:v="urn:schemas-microsoft-com:vml" Requires="v">
                <p:oleObj spid="_x0000_s58426" name="Bitmap Image" r:id="rId5" imgW="4590476" imgH="3076190" progId="Paint.Picture">
                  <p:embed/>
                </p:oleObj>
              </mc:Choice>
              <mc:Fallback>
                <p:oleObj name="Bitmap Image" r:id="rId5" imgW="4590476" imgH="3076190" progId="Paint.Picture">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28600"/>
                        <a:ext cx="8001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924800" cy="3477875"/>
          </a:xfrm>
          <a:prstGeom prst="rect">
            <a:avLst/>
          </a:prstGeom>
          <a:noFill/>
        </p:spPr>
        <p:txBody>
          <a:bodyPr wrap="square" rtlCol="0">
            <a:spAutoFit/>
          </a:bodyPr>
          <a:lstStyle/>
          <a:p>
            <a:pPr algn="ctr"/>
            <a:r>
              <a:rPr lang="en-US" sz="4400" dirty="0" err="1" smtClean="0">
                <a:latin typeface="NikoshBAN" panose="02000000000000000000" pitchFamily="2" charset="0"/>
                <a:cs typeface="NikoshBAN" panose="02000000000000000000" pitchFamily="2" charset="0"/>
              </a:rPr>
              <a:t>মোহাম্মদ</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নজরুল</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ইসলাম</a:t>
            </a:r>
            <a:endParaRPr lang="en-US" sz="4400" dirty="0" smtClean="0">
              <a:latin typeface="NikoshBAN" panose="02000000000000000000" pitchFamily="2" charset="0"/>
              <a:cs typeface="NikoshBAN" panose="02000000000000000000" pitchFamily="2" charset="0"/>
            </a:endParaRPr>
          </a:p>
          <a:p>
            <a:pPr algn="ctr"/>
            <a:r>
              <a:rPr lang="en-US" sz="4400" dirty="0" err="1" smtClean="0">
                <a:latin typeface="NikoshBAN" panose="02000000000000000000" pitchFamily="2" charset="0"/>
                <a:cs typeface="NikoshBAN" panose="02000000000000000000" pitchFamily="2" charset="0"/>
              </a:rPr>
              <a:t>সহকারী</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শিক্ষক</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গণিত</a:t>
            </a:r>
            <a:r>
              <a:rPr lang="en-US" sz="4400" dirty="0" smtClean="0">
                <a:latin typeface="NikoshBAN" panose="02000000000000000000" pitchFamily="2" charset="0"/>
                <a:cs typeface="NikoshBAN" panose="02000000000000000000" pitchFamily="2" charset="0"/>
              </a:rPr>
              <a:t>)</a:t>
            </a:r>
          </a:p>
          <a:p>
            <a:pPr algn="ctr"/>
            <a:r>
              <a:rPr lang="en-US" sz="4400" dirty="0" err="1" smtClean="0">
                <a:latin typeface="NikoshBAN" panose="02000000000000000000" pitchFamily="2" charset="0"/>
                <a:cs typeface="NikoshBAN" panose="02000000000000000000" pitchFamily="2" charset="0"/>
              </a:rPr>
              <a:t>ডাঃ</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খাস্তগীর</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সরকারি</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বালিকা</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উচ্চ</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বিদ্যালয়</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চট্টগ্রাম</a:t>
            </a:r>
            <a:r>
              <a:rPr lang="en-US" sz="4400" dirty="0" smtClean="0">
                <a:latin typeface="NikoshBAN" panose="02000000000000000000" pitchFamily="2" charset="0"/>
                <a:cs typeface="NikoshBAN" panose="02000000000000000000" pitchFamily="2" charset="0"/>
              </a:rPr>
              <a:t>।</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71018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6" name="Object 4"/>
          <p:cNvGraphicFramePr>
            <a:graphicFrameLocks noChangeAspect="1"/>
          </p:cNvGraphicFramePr>
          <p:nvPr/>
        </p:nvGraphicFramePr>
        <p:xfrm>
          <a:off x="152400" y="609600"/>
          <a:ext cx="8610600" cy="5438775"/>
        </p:xfrm>
        <a:graphic>
          <a:graphicData uri="http://schemas.openxmlformats.org/presentationml/2006/ole">
            <mc:AlternateContent xmlns:mc="http://schemas.openxmlformats.org/markup-compatibility/2006">
              <mc:Choice xmlns:v="urn:schemas-microsoft-com:vml" Requires="v">
                <p:oleObj spid="_x0000_s59421" name="Bitmap Image" r:id="rId3" imgW="5990476" imgH="4371429" progId="Paint.Picture">
                  <p:embed/>
                </p:oleObj>
              </mc:Choice>
              <mc:Fallback>
                <p:oleObj name="Bitmap Image" r:id="rId3" imgW="5990476" imgH="4371429"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
                        <a:ext cx="8610600"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pPr>
            <a:r>
              <a:rPr lang="as-IN" altLang="ko-KR" sz="4400" u="sng" dirty="0">
                <a:solidFill>
                  <a:srgbClr val="3366FF"/>
                </a:solidFill>
                <a:latin typeface="NikoshBAN" panose="02000000000000000000" pitchFamily="2" charset="0"/>
                <a:ea typeface="굴림" charset="-127"/>
                <a:cs typeface="NikoshBAN" panose="02000000000000000000" pitchFamily="2" charset="0"/>
              </a:rPr>
              <a:t>একান্তর  কোণ</a:t>
            </a:r>
          </a:p>
        </p:txBody>
      </p:sp>
      <p:sp>
        <p:nvSpPr>
          <p:cNvPr id="63491" name="Rectangle 3"/>
          <p:cNvSpPr>
            <a:spLocks noChangeArrowheads="1"/>
          </p:cNvSpPr>
          <p:nvPr/>
        </p:nvSpPr>
        <p:spPr bwMode="auto">
          <a:xfrm>
            <a:off x="685800" y="3200400"/>
            <a:ext cx="2362200" cy="1219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0"/>
              </a:spcBef>
            </a:pP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3 </a:t>
            </a:r>
            <a:r>
              <a:rPr lang="as-IN" altLang="ko-KR" sz="3200" b="1" dirty="0">
                <a:solidFill>
                  <a:srgbClr val="3366FF"/>
                </a:solidFill>
                <a:latin typeface="NikoshBAN" panose="02000000000000000000" pitchFamily="2" charset="0"/>
                <a:ea typeface="굴림" charset="-127"/>
                <a:cs typeface="NikoshBAN" panose="02000000000000000000" pitchFamily="2" charset="0"/>
              </a:rPr>
              <a:t>এবং</a:t>
            </a:r>
            <a:r>
              <a:rPr lang="en-US" altLang="ko-KR" sz="3200" b="1" dirty="0" smtClean="0">
                <a:solidFill>
                  <a:srgbClr val="3366FF"/>
                </a:solidFill>
                <a:latin typeface="Arial" charset="0"/>
                <a:ea typeface="굴림" charset="-127"/>
              </a:rPr>
              <a:t> </a:t>
            </a: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7</a:t>
            </a:r>
          </a:p>
          <a:p>
            <a:pPr marL="609600" indent="-609600">
              <a:spcBef>
                <a:spcPct val="0"/>
              </a:spcBef>
            </a:pP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2 </a:t>
            </a:r>
            <a:r>
              <a:rPr lang="as-IN" altLang="ko-KR" sz="3200" b="1" dirty="0">
                <a:solidFill>
                  <a:srgbClr val="3366FF"/>
                </a:solidFill>
                <a:latin typeface="NikoshBAN" panose="02000000000000000000" pitchFamily="2" charset="0"/>
                <a:ea typeface="굴림" charset="-127"/>
                <a:cs typeface="NikoshBAN" panose="02000000000000000000" pitchFamily="2" charset="0"/>
              </a:rPr>
              <a:t>এবং</a:t>
            </a:r>
            <a:r>
              <a:rPr lang="en-US" altLang="ko-KR" sz="3200" b="1" dirty="0" smtClean="0">
                <a:solidFill>
                  <a:srgbClr val="3366FF"/>
                </a:solidFill>
                <a:latin typeface="Arial" charset="0"/>
                <a:ea typeface="굴림" charset="-127"/>
              </a:rPr>
              <a:t> </a:t>
            </a: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6</a:t>
            </a:r>
          </a:p>
          <a:p>
            <a:pPr marL="609600" indent="-609600">
              <a:spcBef>
                <a:spcPct val="20000"/>
              </a:spcBef>
            </a:pPr>
            <a:endParaRPr lang="en-US" altLang="ko-KR" sz="3200" dirty="0">
              <a:solidFill>
                <a:srgbClr val="3366FF"/>
              </a:solidFill>
              <a:latin typeface="Arial" charset="0"/>
              <a:ea typeface="굴림" charset="-127"/>
            </a:endParaRPr>
          </a:p>
          <a:p>
            <a:pPr marL="609600" indent="-609600">
              <a:spcBef>
                <a:spcPct val="20000"/>
              </a:spcBef>
            </a:pPr>
            <a:endParaRPr lang="en-US" altLang="ko-KR" sz="3200" dirty="0">
              <a:solidFill>
                <a:srgbClr val="3366FF"/>
              </a:solidFill>
              <a:latin typeface="Arial" charset="0"/>
              <a:ea typeface="굴림" charset="-127"/>
            </a:endParaRPr>
          </a:p>
        </p:txBody>
      </p:sp>
      <p:sp>
        <p:nvSpPr>
          <p:cNvPr id="63492" name="Line 4"/>
          <p:cNvSpPr>
            <a:spLocks noChangeShapeType="1"/>
          </p:cNvSpPr>
          <p:nvPr/>
        </p:nvSpPr>
        <p:spPr bwMode="auto">
          <a:xfrm rot="16200000" flipH="1">
            <a:off x="6084094" y="1993106"/>
            <a:ext cx="1066800" cy="3786188"/>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3493" name="Line 5"/>
          <p:cNvSpPr>
            <a:spLocks noChangeShapeType="1"/>
          </p:cNvSpPr>
          <p:nvPr/>
        </p:nvSpPr>
        <p:spPr bwMode="auto">
          <a:xfrm rot="-2700000">
            <a:off x="4724400" y="3733800"/>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3494" name="Text Box 6"/>
          <p:cNvSpPr txBox="1">
            <a:spLocks noChangeArrowheads="1"/>
          </p:cNvSpPr>
          <p:nvPr/>
        </p:nvSpPr>
        <p:spPr bwMode="auto">
          <a:xfrm>
            <a:off x="7331075" y="4191000"/>
            <a:ext cx="593725" cy="762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1</a:t>
            </a:r>
            <a:endParaRPr lang="en-US" altLang="ko-KR" sz="2000">
              <a:solidFill>
                <a:srgbClr val="800080"/>
              </a:solidFill>
              <a:latin typeface="Arial" charset="0"/>
              <a:ea typeface="굴림" charset="-127"/>
            </a:endParaRPr>
          </a:p>
        </p:txBody>
      </p:sp>
      <p:sp>
        <p:nvSpPr>
          <p:cNvPr id="63495" name="Text Box 7"/>
          <p:cNvSpPr txBox="1">
            <a:spLocks noChangeArrowheads="1"/>
          </p:cNvSpPr>
          <p:nvPr/>
        </p:nvSpPr>
        <p:spPr bwMode="auto">
          <a:xfrm rot="21600000">
            <a:off x="6858000" y="3962400"/>
            <a:ext cx="592138"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2</a:t>
            </a:r>
            <a:endParaRPr lang="en-US" altLang="ko-KR" sz="2000">
              <a:solidFill>
                <a:srgbClr val="800080"/>
              </a:solidFill>
              <a:latin typeface="Arial" charset="0"/>
              <a:ea typeface="굴림" charset="-127"/>
            </a:endParaRPr>
          </a:p>
        </p:txBody>
      </p:sp>
      <p:sp>
        <p:nvSpPr>
          <p:cNvPr id="63496" name="Text Box 8"/>
          <p:cNvSpPr txBox="1">
            <a:spLocks noChangeArrowheads="1"/>
          </p:cNvSpPr>
          <p:nvPr/>
        </p:nvSpPr>
        <p:spPr bwMode="auto">
          <a:xfrm>
            <a:off x="6188075" y="38131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3</a:t>
            </a:r>
            <a:endParaRPr lang="en-US" altLang="ko-KR" sz="2000">
              <a:solidFill>
                <a:srgbClr val="800080"/>
              </a:solidFill>
              <a:latin typeface="Arial" charset="0"/>
              <a:ea typeface="굴림" charset="-127"/>
            </a:endParaRPr>
          </a:p>
        </p:txBody>
      </p:sp>
      <p:sp>
        <p:nvSpPr>
          <p:cNvPr id="63497" name="Text Box 9"/>
          <p:cNvSpPr txBox="1">
            <a:spLocks noChangeArrowheads="1"/>
          </p:cNvSpPr>
          <p:nvPr/>
        </p:nvSpPr>
        <p:spPr bwMode="auto">
          <a:xfrm>
            <a:off x="5730875" y="36607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4</a:t>
            </a:r>
            <a:endParaRPr lang="en-US" altLang="ko-KR" sz="2000">
              <a:solidFill>
                <a:srgbClr val="800080"/>
              </a:solidFill>
              <a:latin typeface="Arial" charset="0"/>
              <a:ea typeface="굴림" charset="-127"/>
            </a:endParaRPr>
          </a:p>
        </p:txBody>
      </p:sp>
      <p:sp>
        <p:nvSpPr>
          <p:cNvPr id="63498" name="Text Box 10"/>
          <p:cNvSpPr txBox="1">
            <a:spLocks noChangeArrowheads="1"/>
          </p:cNvSpPr>
          <p:nvPr/>
        </p:nvSpPr>
        <p:spPr bwMode="auto">
          <a:xfrm>
            <a:off x="6035675" y="33559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5</a:t>
            </a:r>
            <a:endParaRPr lang="en-US" altLang="ko-KR" sz="2000">
              <a:solidFill>
                <a:srgbClr val="800080"/>
              </a:solidFill>
              <a:latin typeface="Arial" charset="0"/>
              <a:ea typeface="굴림" charset="-127"/>
            </a:endParaRPr>
          </a:p>
        </p:txBody>
      </p:sp>
      <p:sp>
        <p:nvSpPr>
          <p:cNvPr id="63499" name="Text Box 11"/>
          <p:cNvSpPr txBox="1">
            <a:spLocks noChangeArrowheads="1"/>
          </p:cNvSpPr>
          <p:nvPr/>
        </p:nvSpPr>
        <p:spPr bwMode="auto">
          <a:xfrm>
            <a:off x="6416675" y="35083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6</a:t>
            </a:r>
            <a:endParaRPr lang="en-US" altLang="ko-KR" sz="2000">
              <a:solidFill>
                <a:srgbClr val="800080"/>
              </a:solidFill>
              <a:latin typeface="Arial" charset="0"/>
              <a:ea typeface="굴림" charset="-127"/>
            </a:endParaRPr>
          </a:p>
        </p:txBody>
      </p:sp>
      <p:sp>
        <p:nvSpPr>
          <p:cNvPr id="63500" name="Text Box 12"/>
          <p:cNvSpPr txBox="1">
            <a:spLocks noChangeArrowheads="1"/>
          </p:cNvSpPr>
          <p:nvPr/>
        </p:nvSpPr>
        <p:spPr bwMode="auto">
          <a:xfrm rot="21600000">
            <a:off x="7239000" y="3660775"/>
            <a:ext cx="592138"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7</a:t>
            </a:r>
            <a:endParaRPr lang="en-US" altLang="ko-KR" sz="2000">
              <a:solidFill>
                <a:srgbClr val="800080"/>
              </a:solidFill>
              <a:latin typeface="Arial" charset="0"/>
              <a:ea typeface="굴림" charset="-127"/>
            </a:endParaRPr>
          </a:p>
        </p:txBody>
      </p:sp>
      <p:sp>
        <p:nvSpPr>
          <p:cNvPr id="63501" name="Text Box 13"/>
          <p:cNvSpPr txBox="1">
            <a:spLocks noChangeArrowheads="1"/>
          </p:cNvSpPr>
          <p:nvPr/>
        </p:nvSpPr>
        <p:spPr bwMode="auto">
          <a:xfrm>
            <a:off x="7635875" y="381000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8</a:t>
            </a:r>
            <a:endParaRPr lang="en-US" altLang="ko-KR" sz="2000">
              <a:solidFill>
                <a:srgbClr val="800080"/>
              </a:solidFill>
              <a:latin typeface="Arial" charset="0"/>
              <a:ea typeface="굴림" charset="-127"/>
            </a:endParaRPr>
          </a:p>
        </p:txBody>
      </p:sp>
      <p:sp>
        <p:nvSpPr>
          <p:cNvPr id="63502" name="Line 14"/>
          <p:cNvSpPr>
            <a:spLocks noChangeShapeType="1"/>
          </p:cNvSpPr>
          <p:nvPr/>
        </p:nvSpPr>
        <p:spPr bwMode="auto">
          <a:xfrm rot="-2700000">
            <a:off x="5638800" y="4343400"/>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3503" name="Text Box 15"/>
          <p:cNvSpPr txBox="1">
            <a:spLocks noChangeArrowheads="1"/>
          </p:cNvSpPr>
          <p:nvPr/>
        </p:nvSpPr>
        <p:spPr bwMode="auto">
          <a:xfrm>
            <a:off x="8382000" y="396240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6" fill="hold" grpId="0" nodeType="clickEffect">
                                  <p:stCondLst>
                                    <p:cond delay="0"/>
                                  </p:stCondLst>
                                  <p:childTnLst>
                                    <p:anim calcmode="lin" valueType="num">
                                      <p:cBhvr additive="base">
                                        <p:cTn id="6" dur="500"/>
                                        <p:tgtEl>
                                          <p:spTgt spid="63497"/>
                                        </p:tgtEl>
                                        <p:attrNameLst>
                                          <p:attrName>ppt_x</p:attrName>
                                        </p:attrNameLst>
                                      </p:cBhvr>
                                      <p:tavLst>
                                        <p:tav tm="0">
                                          <p:val>
                                            <p:strVal val="ppt_x"/>
                                          </p:val>
                                        </p:tav>
                                        <p:tav tm="100000">
                                          <p:val>
                                            <p:strVal val="1+ppt_w/2"/>
                                          </p:val>
                                        </p:tav>
                                      </p:tavLst>
                                    </p:anim>
                                    <p:anim calcmode="lin" valueType="num">
                                      <p:cBhvr additive="base">
                                        <p:cTn id="7" dur="500"/>
                                        <p:tgtEl>
                                          <p:spTgt spid="63497"/>
                                        </p:tgtEl>
                                        <p:attrNameLst>
                                          <p:attrName>ppt_y</p:attrName>
                                        </p:attrNameLst>
                                      </p:cBhvr>
                                      <p:tavLst>
                                        <p:tav tm="0">
                                          <p:val>
                                            <p:strVal val="ppt_y"/>
                                          </p:val>
                                        </p:tav>
                                        <p:tav tm="100000">
                                          <p:val>
                                            <p:strVal val="1+ppt_h/2"/>
                                          </p:val>
                                        </p:tav>
                                      </p:tavLst>
                                    </p:anim>
                                    <p:set>
                                      <p:cBhvr>
                                        <p:cTn id="8" dur="1" fill="hold">
                                          <p:stCondLst>
                                            <p:cond delay="499"/>
                                          </p:stCondLst>
                                        </p:cTn>
                                        <p:tgtEl>
                                          <p:spTgt spid="63497"/>
                                        </p:tgtEl>
                                        <p:attrNameLst>
                                          <p:attrName>style.visibility</p:attrName>
                                        </p:attrNameLst>
                                      </p:cBhvr>
                                      <p:to>
                                        <p:strVal val="hidden"/>
                                      </p:to>
                                    </p:set>
                                  </p:childTnLst>
                                </p:cTn>
                              </p:par>
                              <p:par>
                                <p:cTn id="9" presetID="2" presetClass="exit" presetSubtype="6" fill="hold" grpId="0" nodeType="withEffect">
                                  <p:stCondLst>
                                    <p:cond delay="0"/>
                                  </p:stCondLst>
                                  <p:childTnLst>
                                    <p:anim calcmode="lin" valueType="num">
                                      <p:cBhvr additive="base">
                                        <p:cTn id="10" dur="500"/>
                                        <p:tgtEl>
                                          <p:spTgt spid="63498"/>
                                        </p:tgtEl>
                                        <p:attrNameLst>
                                          <p:attrName>ppt_x</p:attrName>
                                        </p:attrNameLst>
                                      </p:cBhvr>
                                      <p:tavLst>
                                        <p:tav tm="0">
                                          <p:val>
                                            <p:strVal val="ppt_x"/>
                                          </p:val>
                                        </p:tav>
                                        <p:tav tm="100000">
                                          <p:val>
                                            <p:strVal val="1+ppt_w/2"/>
                                          </p:val>
                                        </p:tav>
                                      </p:tavLst>
                                    </p:anim>
                                    <p:anim calcmode="lin" valueType="num">
                                      <p:cBhvr additive="base">
                                        <p:cTn id="11" dur="500"/>
                                        <p:tgtEl>
                                          <p:spTgt spid="63498"/>
                                        </p:tgtEl>
                                        <p:attrNameLst>
                                          <p:attrName>ppt_y</p:attrName>
                                        </p:attrNameLst>
                                      </p:cBhvr>
                                      <p:tavLst>
                                        <p:tav tm="0">
                                          <p:val>
                                            <p:strVal val="ppt_y"/>
                                          </p:val>
                                        </p:tav>
                                        <p:tav tm="100000">
                                          <p:val>
                                            <p:strVal val="1+ppt_h/2"/>
                                          </p:val>
                                        </p:tav>
                                      </p:tavLst>
                                    </p:anim>
                                    <p:set>
                                      <p:cBhvr>
                                        <p:cTn id="12" dur="1" fill="hold">
                                          <p:stCondLst>
                                            <p:cond delay="499"/>
                                          </p:stCondLst>
                                        </p:cTn>
                                        <p:tgtEl>
                                          <p:spTgt spid="63498"/>
                                        </p:tgtEl>
                                        <p:attrNameLst>
                                          <p:attrName>style.visibility</p:attrName>
                                        </p:attrNameLst>
                                      </p:cBhvr>
                                      <p:to>
                                        <p:strVal val="hidden"/>
                                      </p:to>
                                    </p:set>
                                  </p:childTnLst>
                                </p:cTn>
                              </p:par>
                              <p:par>
                                <p:cTn id="13" presetID="2" presetClass="exit" presetSubtype="6" fill="hold" grpId="0" nodeType="withEffect">
                                  <p:stCondLst>
                                    <p:cond delay="0"/>
                                  </p:stCondLst>
                                  <p:childTnLst>
                                    <p:anim calcmode="lin" valueType="num">
                                      <p:cBhvr additive="base">
                                        <p:cTn id="14" dur="500"/>
                                        <p:tgtEl>
                                          <p:spTgt spid="63494"/>
                                        </p:tgtEl>
                                        <p:attrNameLst>
                                          <p:attrName>ppt_x</p:attrName>
                                        </p:attrNameLst>
                                      </p:cBhvr>
                                      <p:tavLst>
                                        <p:tav tm="0">
                                          <p:val>
                                            <p:strVal val="ppt_x"/>
                                          </p:val>
                                        </p:tav>
                                        <p:tav tm="100000">
                                          <p:val>
                                            <p:strVal val="1+ppt_w/2"/>
                                          </p:val>
                                        </p:tav>
                                      </p:tavLst>
                                    </p:anim>
                                    <p:anim calcmode="lin" valueType="num">
                                      <p:cBhvr additive="base">
                                        <p:cTn id="15" dur="500"/>
                                        <p:tgtEl>
                                          <p:spTgt spid="63494"/>
                                        </p:tgtEl>
                                        <p:attrNameLst>
                                          <p:attrName>ppt_y</p:attrName>
                                        </p:attrNameLst>
                                      </p:cBhvr>
                                      <p:tavLst>
                                        <p:tav tm="0">
                                          <p:val>
                                            <p:strVal val="ppt_y"/>
                                          </p:val>
                                        </p:tav>
                                        <p:tav tm="100000">
                                          <p:val>
                                            <p:strVal val="1+ppt_h/2"/>
                                          </p:val>
                                        </p:tav>
                                      </p:tavLst>
                                    </p:anim>
                                    <p:set>
                                      <p:cBhvr>
                                        <p:cTn id="16" dur="1" fill="hold">
                                          <p:stCondLst>
                                            <p:cond delay="499"/>
                                          </p:stCondLst>
                                        </p:cTn>
                                        <p:tgtEl>
                                          <p:spTgt spid="63494"/>
                                        </p:tgtEl>
                                        <p:attrNameLst>
                                          <p:attrName>style.visibility</p:attrName>
                                        </p:attrNameLst>
                                      </p:cBhvr>
                                      <p:to>
                                        <p:strVal val="hidden"/>
                                      </p:to>
                                    </p:set>
                                  </p:childTnLst>
                                </p:cTn>
                              </p:par>
                              <p:par>
                                <p:cTn id="17" presetID="2" presetClass="exit" presetSubtype="6" fill="hold" grpId="0" nodeType="withEffect">
                                  <p:stCondLst>
                                    <p:cond delay="0"/>
                                  </p:stCondLst>
                                  <p:childTnLst>
                                    <p:anim calcmode="lin" valueType="num">
                                      <p:cBhvr additive="base">
                                        <p:cTn id="18" dur="500"/>
                                        <p:tgtEl>
                                          <p:spTgt spid="63501"/>
                                        </p:tgtEl>
                                        <p:attrNameLst>
                                          <p:attrName>ppt_x</p:attrName>
                                        </p:attrNameLst>
                                      </p:cBhvr>
                                      <p:tavLst>
                                        <p:tav tm="0">
                                          <p:val>
                                            <p:strVal val="ppt_x"/>
                                          </p:val>
                                        </p:tav>
                                        <p:tav tm="100000">
                                          <p:val>
                                            <p:strVal val="1+ppt_w/2"/>
                                          </p:val>
                                        </p:tav>
                                      </p:tavLst>
                                    </p:anim>
                                    <p:anim calcmode="lin" valueType="num">
                                      <p:cBhvr additive="base">
                                        <p:cTn id="19" dur="500"/>
                                        <p:tgtEl>
                                          <p:spTgt spid="63501"/>
                                        </p:tgtEl>
                                        <p:attrNameLst>
                                          <p:attrName>ppt_y</p:attrName>
                                        </p:attrNameLst>
                                      </p:cBhvr>
                                      <p:tavLst>
                                        <p:tav tm="0">
                                          <p:val>
                                            <p:strVal val="ppt_y"/>
                                          </p:val>
                                        </p:tav>
                                        <p:tav tm="100000">
                                          <p:val>
                                            <p:strVal val="1+ppt_h/2"/>
                                          </p:val>
                                        </p:tav>
                                      </p:tavLst>
                                    </p:anim>
                                    <p:set>
                                      <p:cBhvr>
                                        <p:cTn id="20" dur="1" fill="hold">
                                          <p:stCondLst>
                                            <p:cond delay="499"/>
                                          </p:stCondLst>
                                        </p:cTn>
                                        <p:tgtEl>
                                          <p:spTgt spid="63501"/>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63491"/>
                                        </p:tgtEl>
                                        <p:attrNameLst>
                                          <p:attrName>style.visibility</p:attrName>
                                        </p:attrNameLst>
                                      </p:cBhvr>
                                      <p:to>
                                        <p:strVal val="visible"/>
                                      </p:to>
                                    </p:set>
                                    <p:anim calcmode="lin" valueType="num">
                                      <p:cBhvr>
                                        <p:cTn id="25" dur="1000" fill="hold"/>
                                        <p:tgtEl>
                                          <p:spTgt spid="63491"/>
                                        </p:tgtEl>
                                        <p:attrNameLst>
                                          <p:attrName>ppt_w</p:attrName>
                                        </p:attrNameLst>
                                      </p:cBhvr>
                                      <p:tavLst>
                                        <p:tav tm="0">
                                          <p:val>
                                            <p:strVal val="#ppt_w*0.70"/>
                                          </p:val>
                                        </p:tav>
                                        <p:tav tm="100000">
                                          <p:val>
                                            <p:strVal val="#ppt_w"/>
                                          </p:val>
                                        </p:tav>
                                      </p:tavLst>
                                    </p:anim>
                                    <p:anim calcmode="lin" valueType="num">
                                      <p:cBhvr>
                                        <p:cTn id="26" dur="1000" fill="hold"/>
                                        <p:tgtEl>
                                          <p:spTgt spid="63491"/>
                                        </p:tgtEl>
                                        <p:attrNameLst>
                                          <p:attrName>ppt_h</p:attrName>
                                        </p:attrNameLst>
                                      </p:cBhvr>
                                      <p:tavLst>
                                        <p:tav tm="0">
                                          <p:val>
                                            <p:strVal val="#ppt_h"/>
                                          </p:val>
                                        </p:tav>
                                        <p:tav tm="100000">
                                          <p:val>
                                            <p:strVal val="#ppt_h"/>
                                          </p:val>
                                        </p:tav>
                                      </p:tavLst>
                                    </p:anim>
                                    <p:animEffect transition="in" filter="fade">
                                      <p:cBhvr>
                                        <p:cTn id="27" dur="10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P spid="63494" grpId="0"/>
      <p:bldP spid="63497" grpId="0"/>
      <p:bldP spid="63498" grpId="0"/>
      <p:bldP spid="6350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rot="-2337354">
            <a:off x="7543800" y="3810000"/>
            <a:ext cx="439738" cy="381000"/>
          </a:xfrm>
          <a:prstGeom prst="rect">
            <a:avLst/>
          </a:prstGeom>
          <a:solidFill>
            <a:srgbClr val="09FF09"/>
          </a:solidFill>
          <a:ln w="9525">
            <a:solidFill>
              <a:srgbClr val="09FF0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GB">
              <a:solidFill>
                <a:schemeClr val="accent1"/>
              </a:solidFill>
              <a:latin typeface="Arial" charset="0"/>
            </a:endParaRPr>
          </a:p>
        </p:txBody>
      </p:sp>
      <p:sp>
        <p:nvSpPr>
          <p:cNvPr id="65539" name="Rectangle 3"/>
          <p:cNvSpPr>
            <a:spLocks noChangeArrowheads="1"/>
          </p:cNvSpPr>
          <p:nvPr/>
        </p:nvSpPr>
        <p:spPr bwMode="auto">
          <a:xfrm rot="-2337354">
            <a:off x="6324600" y="3505200"/>
            <a:ext cx="439738" cy="381000"/>
          </a:xfrm>
          <a:prstGeom prst="rect">
            <a:avLst/>
          </a:prstGeom>
          <a:solidFill>
            <a:srgbClr val="09FF09"/>
          </a:solidFill>
          <a:ln w="9525">
            <a:solidFill>
              <a:srgbClr val="09FF0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GB">
              <a:solidFill>
                <a:schemeClr val="accent1"/>
              </a:solidFill>
              <a:latin typeface="Arial" charset="0"/>
            </a:endParaRPr>
          </a:p>
        </p:txBody>
      </p:sp>
      <p:sp>
        <p:nvSpPr>
          <p:cNvPr id="65540" name="Rectangle 4"/>
          <p:cNvSpPr>
            <a:spLocks noChangeArrowheads="1"/>
          </p:cNvSpPr>
          <p:nvPr/>
        </p:nvSpPr>
        <p:spPr bwMode="auto">
          <a:xfrm rot="-2337354">
            <a:off x="7086600" y="3581400"/>
            <a:ext cx="439738" cy="381000"/>
          </a:xfrm>
          <a:prstGeom prst="rect">
            <a:avLst/>
          </a:prstGeom>
          <a:solidFill>
            <a:srgbClr val="CC99FF"/>
          </a:solidFill>
          <a:ln w="9525">
            <a:solidFill>
              <a:srgbClr val="CC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GB">
              <a:solidFill>
                <a:schemeClr val="accent1"/>
              </a:solidFill>
              <a:latin typeface="Arial" charset="0"/>
            </a:endParaRPr>
          </a:p>
        </p:txBody>
      </p:sp>
      <p:sp>
        <p:nvSpPr>
          <p:cNvPr id="65541" name="Rectangle 5"/>
          <p:cNvSpPr>
            <a:spLocks noChangeArrowheads="1"/>
          </p:cNvSpPr>
          <p:nvPr/>
        </p:nvSpPr>
        <p:spPr bwMode="auto">
          <a:xfrm rot="-2337354">
            <a:off x="5867400" y="3276600"/>
            <a:ext cx="439738" cy="381000"/>
          </a:xfrm>
          <a:prstGeom prst="rect">
            <a:avLst/>
          </a:prstGeom>
          <a:solidFill>
            <a:srgbClr val="CC99FF"/>
          </a:solidFill>
          <a:ln w="9525">
            <a:solidFill>
              <a:srgbClr val="CC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GB">
              <a:solidFill>
                <a:schemeClr val="accent1"/>
              </a:solidFill>
              <a:latin typeface="Arial" charset="0"/>
            </a:endParaRPr>
          </a:p>
        </p:txBody>
      </p:sp>
      <p:sp>
        <p:nvSpPr>
          <p:cNvPr id="65542" name="Rectangle 6"/>
          <p:cNvSpPr>
            <a:spLocks noChangeArrowheads="1"/>
          </p:cNvSpPr>
          <p:nvPr/>
        </p:nvSpPr>
        <p:spPr bwMode="auto">
          <a:xfrm rot="-2337354">
            <a:off x="7162800" y="4267200"/>
            <a:ext cx="439738" cy="3810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GB">
              <a:solidFill>
                <a:schemeClr val="accent1"/>
              </a:solidFill>
              <a:latin typeface="Arial" charset="0"/>
            </a:endParaRPr>
          </a:p>
        </p:txBody>
      </p:sp>
      <p:sp>
        <p:nvSpPr>
          <p:cNvPr id="65543" name="Rectangle 7"/>
          <p:cNvSpPr>
            <a:spLocks noChangeArrowheads="1"/>
          </p:cNvSpPr>
          <p:nvPr/>
        </p:nvSpPr>
        <p:spPr bwMode="auto">
          <a:xfrm rot="-2337354">
            <a:off x="5943600" y="3886200"/>
            <a:ext cx="439738" cy="3810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en-GB">
              <a:solidFill>
                <a:schemeClr val="accent1"/>
              </a:solidFill>
              <a:latin typeface="Arial" charset="0"/>
            </a:endParaRPr>
          </a:p>
        </p:txBody>
      </p:sp>
      <p:sp>
        <p:nvSpPr>
          <p:cNvPr id="65544" name="Rectangle 8"/>
          <p:cNvSpPr>
            <a:spLocks noChangeArrowheads="1"/>
          </p:cNvSpPr>
          <p:nvPr/>
        </p:nvSpPr>
        <p:spPr bwMode="auto">
          <a:xfrm rot="-2052942">
            <a:off x="6629400" y="4038600"/>
            <a:ext cx="457200" cy="381000"/>
          </a:xfrm>
          <a:prstGeom prst="rect">
            <a:avLst/>
          </a:prstGeom>
          <a:gradFill rotWithShape="0">
            <a:gsLst>
              <a:gs pos="0">
                <a:schemeClr val="bg1"/>
              </a:gs>
              <a:gs pos="100000">
                <a:srgbClr val="FFFF66"/>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65545" name="Rectangle 9"/>
          <p:cNvSpPr>
            <a:spLocks noChangeArrowheads="1"/>
          </p:cNvSpPr>
          <p:nvPr/>
        </p:nvSpPr>
        <p:spPr bwMode="auto">
          <a:xfrm rot="-2337354">
            <a:off x="5483225" y="3678238"/>
            <a:ext cx="439738" cy="381000"/>
          </a:xfrm>
          <a:prstGeom prst="rect">
            <a:avLst/>
          </a:prstGeom>
          <a:gradFill rotWithShape="0">
            <a:gsLst>
              <a:gs pos="0">
                <a:schemeClr val="bg1"/>
              </a:gs>
              <a:gs pos="100000">
                <a:srgbClr val="FFFF66"/>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65546" name="Rectangle 10"/>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pPr>
            <a:r>
              <a:rPr lang="as-IN" altLang="ko-KR" sz="4400" u="sng" dirty="0">
                <a:solidFill>
                  <a:srgbClr val="FF0000"/>
                </a:solidFill>
                <a:latin typeface="NikoshBAN" panose="02000000000000000000" pitchFamily="2" charset="0"/>
                <a:ea typeface="굴림" charset="-127"/>
                <a:cs typeface="NikoshBAN" panose="02000000000000000000" pitchFamily="2" charset="0"/>
              </a:rPr>
              <a:t>অনুরূপ কোণ</a:t>
            </a:r>
          </a:p>
        </p:txBody>
      </p:sp>
      <p:sp>
        <p:nvSpPr>
          <p:cNvPr id="65547" name="Line 11"/>
          <p:cNvSpPr>
            <a:spLocks noChangeShapeType="1"/>
          </p:cNvSpPr>
          <p:nvPr/>
        </p:nvSpPr>
        <p:spPr bwMode="auto">
          <a:xfrm rot="16200000" flipH="1">
            <a:off x="5931694" y="1993106"/>
            <a:ext cx="1066800" cy="3786188"/>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5548" name="Line 12"/>
          <p:cNvSpPr>
            <a:spLocks noChangeShapeType="1"/>
          </p:cNvSpPr>
          <p:nvPr/>
        </p:nvSpPr>
        <p:spPr bwMode="auto">
          <a:xfrm rot="-2700000">
            <a:off x="4572000" y="3733800"/>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5549" name="Text Box 13"/>
          <p:cNvSpPr txBox="1">
            <a:spLocks noChangeArrowheads="1"/>
          </p:cNvSpPr>
          <p:nvPr/>
        </p:nvSpPr>
        <p:spPr bwMode="auto">
          <a:xfrm>
            <a:off x="7178675" y="4191000"/>
            <a:ext cx="593725" cy="762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1</a:t>
            </a:r>
            <a:endParaRPr lang="en-US" altLang="ko-KR" sz="2000">
              <a:solidFill>
                <a:srgbClr val="800080"/>
              </a:solidFill>
              <a:latin typeface="Arial" charset="0"/>
              <a:ea typeface="굴림" charset="-127"/>
            </a:endParaRPr>
          </a:p>
        </p:txBody>
      </p:sp>
      <p:sp>
        <p:nvSpPr>
          <p:cNvPr id="65550" name="Text Box 14"/>
          <p:cNvSpPr txBox="1">
            <a:spLocks noChangeArrowheads="1"/>
          </p:cNvSpPr>
          <p:nvPr/>
        </p:nvSpPr>
        <p:spPr bwMode="auto">
          <a:xfrm rot="21600000">
            <a:off x="6705600" y="3962400"/>
            <a:ext cx="592138"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2</a:t>
            </a:r>
            <a:endParaRPr lang="en-US" altLang="ko-KR" sz="2000">
              <a:solidFill>
                <a:srgbClr val="800080"/>
              </a:solidFill>
              <a:latin typeface="Arial" charset="0"/>
              <a:ea typeface="굴림" charset="-127"/>
            </a:endParaRPr>
          </a:p>
        </p:txBody>
      </p:sp>
      <p:sp>
        <p:nvSpPr>
          <p:cNvPr id="65551" name="Text Box 15"/>
          <p:cNvSpPr txBox="1">
            <a:spLocks noChangeArrowheads="1"/>
          </p:cNvSpPr>
          <p:nvPr/>
        </p:nvSpPr>
        <p:spPr bwMode="auto">
          <a:xfrm>
            <a:off x="6035675" y="38131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3</a:t>
            </a:r>
            <a:endParaRPr lang="en-US" altLang="ko-KR" sz="2000">
              <a:solidFill>
                <a:srgbClr val="800080"/>
              </a:solidFill>
              <a:latin typeface="Arial" charset="0"/>
              <a:ea typeface="굴림" charset="-127"/>
            </a:endParaRPr>
          </a:p>
        </p:txBody>
      </p:sp>
      <p:sp>
        <p:nvSpPr>
          <p:cNvPr id="65552" name="Text Box 16"/>
          <p:cNvSpPr txBox="1">
            <a:spLocks noChangeArrowheads="1"/>
          </p:cNvSpPr>
          <p:nvPr/>
        </p:nvSpPr>
        <p:spPr bwMode="auto">
          <a:xfrm>
            <a:off x="5578475" y="36607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4</a:t>
            </a:r>
            <a:endParaRPr lang="en-US" altLang="ko-KR" sz="2000">
              <a:solidFill>
                <a:srgbClr val="800080"/>
              </a:solidFill>
              <a:latin typeface="Arial" charset="0"/>
              <a:ea typeface="굴림" charset="-127"/>
            </a:endParaRPr>
          </a:p>
        </p:txBody>
      </p:sp>
      <p:sp>
        <p:nvSpPr>
          <p:cNvPr id="65553" name="Text Box 17"/>
          <p:cNvSpPr txBox="1">
            <a:spLocks noChangeArrowheads="1"/>
          </p:cNvSpPr>
          <p:nvPr/>
        </p:nvSpPr>
        <p:spPr bwMode="auto">
          <a:xfrm>
            <a:off x="5883275" y="33559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5</a:t>
            </a:r>
            <a:endParaRPr lang="en-US" altLang="ko-KR" sz="2000">
              <a:solidFill>
                <a:srgbClr val="800080"/>
              </a:solidFill>
              <a:latin typeface="Arial" charset="0"/>
              <a:ea typeface="굴림" charset="-127"/>
            </a:endParaRPr>
          </a:p>
        </p:txBody>
      </p:sp>
      <p:sp>
        <p:nvSpPr>
          <p:cNvPr id="65554" name="Text Box 18"/>
          <p:cNvSpPr txBox="1">
            <a:spLocks noChangeArrowheads="1"/>
          </p:cNvSpPr>
          <p:nvPr/>
        </p:nvSpPr>
        <p:spPr bwMode="auto">
          <a:xfrm>
            <a:off x="6264275" y="35083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6</a:t>
            </a:r>
            <a:endParaRPr lang="en-US" altLang="ko-KR" sz="2000">
              <a:solidFill>
                <a:srgbClr val="800080"/>
              </a:solidFill>
              <a:latin typeface="Arial" charset="0"/>
              <a:ea typeface="굴림" charset="-127"/>
            </a:endParaRPr>
          </a:p>
        </p:txBody>
      </p:sp>
      <p:sp>
        <p:nvSpPr>
          <p:cNvPr id="65555" name="Text Box 19"/>
          <p:cNvSpPr txBox="1">
            <a:spLocks noChangeArrowheads="1"/>
          </p:cNvSpPr>
          <p:nvPr/>
        </p:nvSpPr>
        <p:spPr bwMode="auto">
          <a:xfrm rot="21600000">
            <a:off x="7086600" y="3660775"/>
            <a:ext cx="592138"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7</a:t>
            </a:r>
            <a:endParaRPr lang="en-US" altLang="ko-KR" sz="2000">
              <a:solidFill>
                <a:srgbClr val="800080"/>
              </a:solidFill>
              <a:latin typeface="Arial" charset="0"/>
              <a:ea typeface="굴림" charset="-127"/>
            </a:endParaRPr>
          </a:p>
        </p:txBody>
      </p:sp>
      <p:sp>
        <p:nvSpPr>
          <p:cNvPr id="65556" name="Text Box 20"/>
          <p:cNvSpPr txBox="1">
            <a:spLocks noChangeArrowheads="1"/>
          </p:cNvSpPr>
          <p:nvPr/>
        </p:nvSpPr>
        <p:spPr bwMode="auto">
          <a:xfrm>
            <a:off x="7483475" y="381000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8</a:t>
            </a:r>
            <a:endParaRPr lang="en-US" altLang="ko-KR" sz="2000">
              <a:solidFill>
                <a:srgbClr val="800080"/>
              </a:solidFill>
              <a:latin typeface="Arial" charset="0"/>
              <a:ea typeface="굴림" charset="-127"/>
            </a:endParaRPr>
          </a:p>
        </p:txBody>
      </p:sp>
      <p:sp>
        <p:nvSpPr>
          <p:cNvPr id="65557" name="Line 21"/>
          <p:cNvSpPr>
            <a:spLocks noChangeShapeType="1"/>
          </p:cNvSpPr>
          <p:nvPr/>
        </p:nvSpPr>
        <p:spPr bwMode="auto">
          <a:xfrm rot="-2700000">
            <a:off x="5486400" y="4343400"/>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5558" name="Text Box 22"/>
          <p:cNvSpPr txBox="1">
            <a:spLocks noChangeArrowheads="1"/>
          </p:cNvSpPr>
          <p:nvPr/>
        </p:nvSpPr>
        <p:spPr bwMode="auto">
          <a:xfrm>
            <a:off x="8229600" y="396240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
        <p:nvSpPr>
          <p:cNvPr id="65559" name="Rectangle 23"/>
          <p:cNvSpPr>
            <a:spLocks noChangeArrowheads="1"/>
          </p:cNvSpPr>
          <p:nvPr/>
        </p:nvSpPr>
        <p:spPr bwMode="auto">
          <a:xfrm>
            <a:off x="533400" y="2743200"/>
            <a:ext cx="37338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spcBef>
                <a:spcPct val="0"/>
              </a:spcBef>
            </a:pPr>
            <a:r>
              <a:rPr lang="en-US" altLang="ko-KR" sz="4000" b="1" dirty="0" smtClean="0">
                <a:solidFill>
                  <a:srgbClr val="FFFF00"/>
                </a:solidFill>
                <a:latin typeface="Arial" charset="0"/>
                <a:ea typeface="굴림" charset="-127"/>
                <a:sym typeface="Symbol" pitchFamily="18" charset="2"/>
              </a:rPr>
              <a:t></a:t>
            </a:r>
            <a:r>
              <a:rPr lang="en-US" altLang="ko-KR" sz="4000" b="1" dirty="0" smtClean="0">
                <a:solidFill>
                  <a:srgbClr val="FFFF00"/>
                </a:solidFill>
                <a:latin typeface="Arial" charset="0"/>
                <a:ea typeface="굴림" charset="-127"/>
              </a:rPr>
              <a:t>4 </a:t>
            </a:r>
            <a:r>
              <a:rPr lang="as-IN" altLang="ko-KR" sz="4000" b="1" dirty="0">
                <a:solidFill>
                  <a:srgbClr val="3366FF"/>
                </a:solidFill>
                <a:latin typeface="NikoshBAN" panose="02000000000000000000" pitchFamily="2" charset="0"/>
                <a:ea typeface="굴림" charset="-127"/>
                <a:cs typeface="NikoshBAN" panose="02000000000000000000" pitchFamily="2" charset="0"/>
              </a:rPr>
              <a:t>এবং</a:t>
            </a:r>
            <a:r>
              <a:rPr lang="en-US" altLang="ko-KR" sz="4000" b="1" dirty="0" smtClean="0">
                <a:solidFill>
                  <a:srgbClr val="FFFF00"/>
                </a:solidFill>
                <a:latin typeface="Arial" charset="0"/>
                <a:ea typeface="굴림" charset="-127"/>
              </a:rPr>
              <a:t> </a:t>
            </a:r>
            <a:r>
              <a:rPr lang="en-US" altLang="ko-KR" sz="4000" b="1" dirty="0" smtClean="0">
                <a:solidFill>
                  <a:srgbClr val="FFFF00"/>
                </a:solidFill>
                <a:latin typeface="Arial" charset="0"/>
                <a:ea typeface="굴림" charset="-127"/>
                <a:sym typeface="Symbol" pitchFamily="18" charset="2"/>
              </a:rPr>
              <a:t></a:t>
            </a:r>
            <a:r>
              <a:rPr lang="en-US" altLang="ko-KR" sz="4000" b="1" dirty="0" smtClean="0">
                <a:solidFill>
                  <a:srgbClr val="FFFF00"/>
                </a:solidFill>
                <a:latin typeface="Arial" charset="0"/>
                <a:ea typeface="굴림" charset="-127"/>
              </a:rPr>
              <a:t>2</a:t>
            </a:r>
            <a:r>
              <a:rPr lang="en-US" altLang="ko-KR" sz="4000" b="1" dirty="0" smtClean="0">
                <a:solidFill>
                  <a:srgbClr val="FF0000"/>
                </a:solidFill>
                <a:latin typeface="Arial" charset="0"/>
                <a:ea typeface="굴림" charset="-127"/>
              </a:rPr>
              <a:t> </a:t>
            </a:r>
          </a:p>
          <a:p>
            <a:pPr marL="342900" indent="-342900">
              <a:spcBef>
                <a:spcPct val="0"/>
              </a:spcBef>
            </a:pPr>
            <a:r>
              <a:rPr lang="en-US" altLang="ko-KR" sz="4000" b="1" dirty="0" smtClean="0">
                <a:solidFill>
                  <a:srgbClr val="3366FF"/>
                </a:solidFill>
                <a:latin typeface="Arial" charset="0"/>
                <a:ea typeface="굴림" charset="-127"/>
                <a:sym typeface="Symbol" pitchFamily="18" charset="2"/>
              </a:rPr>
              <a:t></a:t>
            </a:r>
            <a:r>
              <a:rPr lang="en-US" altLang="ko-KR" sz="4000" b="1" dirty="0">
                <a:solidFill>
                  <a:srgbClr val="3366FF"/>
                </a:solidFill>
                <a:latin typeface="Arial" charset="0"/>
                <a:ea typeface="굴림" charset="-127"/>
              </a:rPr>
              <a:t>3 </a:t>
            </a:r>
            <a:r>
              <a:rPr lang="as-IN" altLang="ko-KR" sz="4000" b="1" dirty="0">
                <a:solidFill>
                  <a:srgbClr val="3366FF"/>
                </a:solidFill>
                <a:latin typeface="NikoshBAN" panose="02000000000000000000" pitchFamily="2" charset="0"/>
                <a:ea typeface="굴림" charset="-127"/>
                <a:cs typeface="NikoshBAN" panose="02000000000000000000" pitchFamily="2" charset="0"/>
              </a:rPr>
              <a:t>এবং</a:t>
            </a:r>
            <a:r>
              <a:rPr lang="en-US" altLang="ko-KR" sz="4000" b="1" dirty="0" smtClean="0">
                <a:solidFill>
                  <a:srgbClr val="3366FF"/>
                </a:solidFill>
                <a:latin typeface="Arial" charset="0"/>
                <a:ea typeface="굴림" charset="-127"/>
              </a:rPr>
              <a:t> </a:t>
            </a:r>
            <a:r>
              <a:rPr lang="en-US" altLang="ko-KR" sz="4000" b="1" dirty="0">
                <a:solidFill>
                  <a:srgbClr val="3366FF"/>
                </a:solidFill>
                <a:latin typeface="Arial" charset="0"/>
                <a:ea typeface="굴림" charset="-127"/>
                <a:sym typeface="Symbol" pitchFamily="18" charset="2"/>
              </a:rPr>
              <a:t></a:t>
            </a:r>
            <a:r>
              <a:rPr lang="en-US" altLang="ko-KR" sz="4000" b="1" dirty="0">
                <a:solidFill>
                  <a:srgbClr val="3366FF"/>
                </a:solidFill>
                <a:latin typeface="Arial" charset="0"/>
                <a:ea typeface="굴림" charset="-127"/>
              </a:rPr>
              <a:t>1</a:t>
            </a:r>
          </a:p>
          <a:p>
            <a:pPr marL="342900" indent="-342900">
              <a:spcBef>
                <a:spcPct val="0"/>
              </a:spcBef>
            </a:pPr>
            <a:r>
              <a:rPr lang="en-US" altLang="ko-KR" sz="4000" b="1" dirty="0">
                <a:solidFill>
                  <a:srgbClr val="800080"/>
                </a:solidFill>
                <a:latin typeface="Arial" charset="0"/>
                <a:ea typeface="굴림" charset="-127"/>
                <a:sym typeface="Symbol" pitchFamily="18" charset="2"/>
              </a:rPr>
              <a:t></a:t>
            </a:r>
            <a:r>
              <a:rPr lang="en-US" altLang="ko-KR" sz="4000" b="1" dirty="0">
                <a:solidFill>
                  <a:srgbClr val="800080"/>
                </a:solidFill>
                <a:latin typeface="Arial" charset="0"/>
                <a:ea typeface="굴림" charset="-127"/>
              </a:rPr>
              <a:t>5 </a:t>
            </a:r>
            <a:r>
              <a:rPr lang="as-IN" altLang="ko-KR" sz="4000" b="1" dirty="0">
                <a:solidFill>
                  <a:srgbClr val="3366FF"/>
                </a:solidFill>
                <a:latin typeface="NikoshBAN" panose="02000000000000000000" pitchFamily="2" charset="0"/>
                <a:ea typeface="굴림" charset="-127"/>
                <a:cs typeface="NikoshBAN" panose="02000000000000000000" pitchFamily="2" charset="0"/>
              </a:rPr>
              <a:t>এবং</a:t>
            </a:r>
            <a:r>
              <a:rPr lang="en-US" altLang="ko-KR" sz="4000" b="1" dirty="0" smtClean="0">
                <a:solidFill>
                  <a:srgbClr val="800080"/>
                </a:solidFill>
                <a:latin typeface="Arial" charset="0"/>
                <a:ea typeface="굴림" charset="-127"/>
              </a:rPr>
              <a:t> </a:t>
            </a:r>
            <a:r>
              <a:rPr lang="en-US" altLang="ko-KR" sz="4000" b="1" dirty="0">
                <a:solidFill>
                  <a:srgbClr val="800080"/>
                </a:solidFill>
                <a:latin typeface="Arial" charset="0"/>
                <a:ea typeface="굴림" charset="-127"/>
                <a:sym typeface="Symbol" pitchFamily="18" charset="2"/>
              </a:rPr>
              <a:t></a:t>
            </a:r>
            <a:r>
              <a:rPr lang="en-US" altLang="ko-KR" sz="4000" b="1" dirty="0">
                <a:solidFill>
                  <a:srgbClr val="800080"/>
                </a:solidFill>
                <a:latin typeface="Arial" charset="0"/>
                <a:ea typeface="굴림" charset="-127"/>
              </a:rPr>
              <a:t>7</a:t>
            </a:r>
          </a:p>
          <a:p>
            <a:pPr marL="342900" indent="-342900">
              <a:spcBef>
                <a:spcPct val="0"/>
              </a:spcBef>
            </a:pPr>
            <a:r>
              <a:rPr lang="en-US" altLang="ko-KR" sz="4000" b="1" dirty="0">
                <a:solidFill>
                  <a:srgbClr val="009900"/>
                </a:solidFill>
                <a:latin typeface="Arial" charset="0"/>
                <a:ea typeface="굴림" charset="-127"/>
                <a:sym typeface="Symbol" pitchFamily="18" charset="2"/>
              </a:rPr>
              <a:t></a:t>
            </a:r>
            <a:r>
              <a:rPr lang="en-US" altLang="ko-KR" sz="4000" b="1" dirty="0">
                <a:solidFill>
                  <a:srgbClr val="009900"/>
                </a:solidFill>
                <a:latin typeface="Arial" charset="0"/>
                <a:ea typeface="굴림" charset="-127"/>
              </a:rPr>
              <a:t>6 </a:t>
            </a:r>
            <a:r>
              <a:rPr lang="as-IN" altLang="ko-KR" sz="4000" b="1" dirty="0">
                <a:solidFill>
                  <a:srgbClr val="3366FF"/>
                </a:solidFill>
                <a:latin typeface="NikoshBAN" panose="02000000000000000000" pitchFamily="2" charset="0"/>
                <a:ea typeface="굴림" charset="-127"/>
                <a:cs typeface="NikoshBAN" panose="02000000000000000000" pitchFamily="2" charset="0"/>
              </a:rPr>
              <a:t>এবং</a:t>
            </a:r>
            <a:r>
              <a:rPr lang="en-US" altLang="ko-KR" sz="4000" b="1" dirty="0" smtClean="0">
                <a:solidFill>
                  <a:srgbClr val="009900"/>
                </a:solidFill>
                <a:latin typeface="Arial" charset="0"/>
                <a:ea typeface="굴림" charset="-127"/>
              </a:rPr>
              <a:t> </a:t>
            </a:r>
            <a:r>
              <a:rPr lang="en-US" altLang="ko-KR" sz="4000" b="1" dirty="0">
                <a:solidFill>
                  <a:srgbClr val="009900"/>
                </a:solidFill>
                <a:latin typeface="Arial" charset="0"/>
                <a:ea typeface="굴림" charset="-127"/>
                <a:sym typeface="Symbol" pitchFamily="18" charset="2"/>
              </a:rPr>
              <a:t></a:t>
            </a:r>
            <a:r>
              <a:rPr lang="en-US" altLang="ko-KR" sz="4000" b="1" dirty="0">
                <a:solidFill>
                  <a:srgbClr val="009900"/>
                </a:solidFill>
                <a:latin typeface="Arial" charset="0"/>
                <a:ea typeface="굴림" charset="-127"/>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45"/>
                                        </p:tgtEl>
                                        <p:attrNameLst>
                                          <p:attrName>style.visibility</p:attrName>
                                        </p:attrNameLst>
                                      </p:cBhvr>
                                      <p:to>
                                        <p:strVal val="visible"/>
                                      </p:to>
                                    </p:set>
                                    <p:animEffect transition="in" filter="dissolve">
                                      <p:cBhvr>
                                        <p:cTn id="7" dur="500"/>
                                        <p:tgtEl>
                                          <p:spTgt spid="6554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5544"/>
                                        </p:tgtEl>
                                        <p:attrNameLst>
                                          <p:attrName>style.visibility</p:attrName>
                                        </p:attrNameLst>
                                      </p:cBhvr>
                                      <p:to>
                                        <p:strVal val="visible"/>
                                      </p:to>
                                    </p:set>
                                    <p:animEffect transition="in" filter="dissolve">
                                      <p:cBhvr>
                                        <p:cTn id="10" dur="500"/>
                                        <p:tgtEl>
                                          <p:spTgt spid="65544"/>
                                        </p:tgtEl>
                                      </p:cBhvr>
                                    </p:animEffect>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65543"/>
                                        </p:tgtEl>
                                        <p:attrNameLst>
                                          <p:attrName>style.visibility</p:attrName>
                                        </p:attrNameLst>
                                      </p:cBhvr>
                                      <p:to>
                                        <p:strVal val="visible"/>
                                      </p:to>
                                    </p:set>
                                    <p:animEffect transition="in" filter="dissolve">
                                      <p:cBhvr>
                                        <p:cTn id="14" dur="500"/>
                                        <p:tgtEl>
                                          <p:spTgt spid="65543"/>
                                        </p:tgtEl>
                                      </p:cBhvr>
                                    </p:animEffect>
                                  </p:childTnLst>
                                </p:cTn>
                              </p:par>
                            </p:childTnLst>
                          </p:cTn>
                        </p:par>
                        <p:par>
                          <p:cTn id="15" fill="hold" nodeType="afterGroup">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5542"/>
                                        </p:tgtEl>
                                        <p:attrNameLst>
                                          <p:attrName>style.visibility</p:attrName>
                                        </p:attrNameLst>
                                      </p:cBhvr>
                                      <p:to>
                                        <p:strVal val="visible"/>
                                      </p:to>
                                    </p:set>
                                    <p:animEffect transition="in" filter="dissolve">
                                      <p:cBhvr>
                                        <p:cTn id="18" dur="500"/>
                                        <p:tgtEl>
                                          <p:spTgt spid="65542"/>
                                        </p:tgtEl>
                                      </p:cBhvr>
                                    </p:animEffec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dissolve">
                                      <p:cBhvr>
                                        <p:cTn id="22" dur="500"/>
                                        <p:tgtEl>
                                          <p:spTgt spid="65538"/>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65539"/>
                                        </p:tgtEl>
                                        <p:attrNameLst>
                                          <p:attrName>style.visibility</p:attrName>
                                        </p:attrNameLst>
                                      </p:cBhvr>
                                      <p:to>
                                        <p:strVal val="visible"/>
                                      </p:to>
                                    </p:set>
                                    <p:animEffect transition="in" filter="dissolve">
                                      <p:cBhvr>
                                        <p:cTn id="26" dur="500"/>
                                        <p:tgtEl>
                                          <p:spTgt spid="65539"/>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65540"/>
                                        </p:tgtEl>
                                        <p:attrNameLst>
                                          <p:attrName>style.visibility</p:attrName>
                                        </p:attrNameLst>
                                      </p:cBhvr>
                                      <p:to>
                                        <p:strVal val="visible"/>
                                      </p:to>
                                    </p:set>
                                    <p:animEffect transition="in" filter="dissolve">
                                      <p:cBhvr>
                                        <p:cTn id="30" dur="500"/>
                                        <p:tgtEl>
                                          <p:spTgt spid="65540"/>
                                        </p:tgtEl>
                                      </p:cBhvr>
                                    </p:animEffect>
                                  </p:childTnLst>
                                </p:cTn>
                              </p:par>
                            </p:childTnLst>
                          </p:cTn>
                        </p:par>
                        <p:par>
                          <p:cTn id="31" fill="hold" nodeType="afterGroup">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65541"/>
                                        </p:tgtEl>
                                        <p:attrNameLst>
                                          <p:attrName>style.visibility</p:attrName>
                                        </p:attrNameLst>
                                      </p:cBhvr>
                                      <p:to>
                                        <p:strVal val="visible"/>
                                      </p:to>
                                    </p:set>
                                    <p:animEffect transition="in" filter="dissolve">
                                      <p:cBhvr>
                                        <p:cTn id="34" dur="500"/>
                                        <p:tgtEl>
                                          <p:spTgt spid="6554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65559"/>
                                        </p:tgtEl>
                                        <p:attrNameLst>
                                          <p:attrName>style.visibility</p:attrName>
                                        </p:attrNameLst>
                                      </p:cBhvr>
                                      <p:to>
                                        <p:strVal val="visible"/>
                                      </p:to>
                                    </p:set>
                                    <p:animEffect transition="in" filter="wheel(4)">
                                      <p:cBhvr>
                                        <p:cTn id="39" dur="2000"/>
                                        <p:tgtEl>
                                          <p:spTgt spid="65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animBg="1"/>
      <p:bldP spid="65540" grpId="0" animBg="1"/>
      <p:bldP spid="65541" grpId="0" animBg="1"/>
      <p:bldP spid="65542" grpId="0" animBg="1"/>
      <p:bldP spid="65543" grpId="0" animBg="1"/>
      <p:bldP spid="65544" grpId="0" animBg="1"/>
      <p:bldP spid="65545" grpId="0" animBg="1"/>
      <p:bldP spid="6555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pPr>
            <a:r>
              <a:rPr lang="as-IN" altLang="ko-KR" sz="4400" u="sng" dirty="0">
                <a:solidFill>
                  <a:srgbClr val="3366FF"/>
                </a:solidFill>
                <a:latin typeface="NikoshBAN" panose="02000000000000000000" pitchFamily="2" charset="0"/>
                <a:ea typeface="굴림" charset="-127"/>
                <a:cs typeface="NikoshBAN" panose="02000000000000000000" pitchFamily="2" charset="0"/>
              </a:rPr>
              <a:t>ছেদকের একই পাশের অন্তঃস্থ কোণ</a:t>
            </a:r>
          </a:p>
        </p:txBody>
      </p:sp>
      <p:sp>
        <p:nvSpPr>
          <p:cNvPr id="67587" name="Rectangle 3"/>
          <p:cNvSpPr>
            <a:spLocks noChangeArrowheads="1"/>
          </p:cNvSpPr>
          <p:nvPr/>
        </p:nvSpPr>
        <p:spPr bwMode="auto">
          <a:xfrm>
            <a:off x="1066800" y="3505200"/>
            <a:ext cx="2362200" cy="1219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0"/>
              </a:spcBef>
            </a:pP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3 </a:t>
            </a:r>
            <a:r>
              <a:rPr lang="as-IN" altLang="ko-KR" sz="3200" b="1" dirty="0">
                <a:solidFill>
                  <a:srgbClr val="3366FF"/>
                </a:solidFill>
                <a:latin typeface="NikoshBAN" panose="02000000000000000000" pitchFamily="2" charset="0"/>
                <a:ea typeface="굴림" charset="-127"/>
                <a:cs typeface="NikoshBAN" panose="02000000000000000000" pitchFamily="2" charset="0"/>
              </a:rPr>
              <a:t>এবং</a:t>
            </a:r>
            <a:r>
              <a:rPr lang="en-US" altLang="ko-KR" sz="3200" b="1" dirty="0" smtClean="0">
                <a:solidFill>
                  <a:srgbClr val="3366FF"/>
                </a:solidFill>
                <a:latin typeface="Arial" charset="0"/>
                <a:ea typeface="굴림" charset="-127"/>
              </a:rPr>
              <a:t> </a:t>
            </a: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2</a:t>
            </a:r>
          </a:p>
          <a:p>
            <a:pPr marL="609600" indent="-609600">
              <a:spcBef>
                <a:spcPct val="0"/>
              </a:spcBef>
            </a:pP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6 </a:t>
            </a:r>
            <a:r>
              <a:rPr lang="as-IN" altLang="ko-KR" sz="3200" b="1" dirty="0">
                <a:solidFill>
                  <a:srgbClr val="3366FF"/>
                </a:solidFill>
                <a:latin typeface="NikoshBAN" panose="02000000000000000000" pitchFamily="2" charset="0"/>
                <a:ea typeface="굴림" charset="-127"/>
                <a:cs typeface="NikoshBAN" panose="02000000000000000000" pitchFamily="2" charset="0"/>
              </a:rPr>
              <a:t>এবং</a:t>
            </a:r>
            <a:r>
              <a:rPr lang="en-US" altLang="ko-KR" sz="3200" b="1" dirty="0" smtClean="0">
                <a:solidFill>
                  <a:srgbClr val="3366FF"/>
                </a:solidFill>
                <a:latin typeface="Arial" charset="0"/>
                <a:ea typeface="굴림" charset="-127"/>
              </a:rPr>
              <a:t> </a:t>
            </a:r>
            <a:r>
              <a:rPr lang="en-US" altLang="ko-KR" sz="3200" b="1" dirty="0">
                <a:solidFill>
                  <a:srgbClr val="3366FF"/>
                </a:solidFill>
                <a:latin typeface="Arial" charset="0"/>
                <a:ea typeface="굴림" charset="-127"/>
                <a:sym typeface="Symbol" pitchFamily="18" charset="2"/>
              </a:rPr>
              <a:t></a:t>
            </a:r>
            <a:r>
              <a:rPr lang="en-US" altLang="ko-KR" sz="3200" b="1" dirty="0">
                <a:solidFill>
                  <a:srgbClr val="3366FF"/>
                </a:solidFill>
                <a:latin typeface="Arial" charset="0"/>
                <a:ea typeface="굴림" charset="-127"/>
              </a:rPr>
              <a:t>7</a:t>
            </a:r>
          </a:p>
          <a:p>
            <a:pPr marL="609600" indent="-609600">
              <a:spcBef>
                <a:spcPct val="20000"/>
              </a:spcBef>
            </a:pPr>
            <a:endParaRPr lang="en-US" altLang="ko-KR" sz="3200" dirty="0">
              <a:solidFill>
                <a:srgbClr val="3366FF"/>
              </a:solidFill>
              <a:latin typeface="Arial" charset="0"/>
              <a:ea typeface="굴림" charset="-127"/>
            </a:endParaRPr>
          </a:p>
          <a:p>
            <a:pPr marL="609600" indent="-609600">
              <a:spcBef>
                <a:spcPct val="20000"/>
              </a:spcBef>
            </a:pPr>
            <a:endParaRPr lang="en-US" altLang="ko-KR" sz="3200" dirty="0">
              <a:solidFill>
                <a:srgbClr val="3366FF"/>
              </a:solidFill>
              <a:latin typeface="Arial" charset="0"/>
              <a:ea typeface="굴림" charset="-127"/>
            </a:endParaRPr>
          </a:p>
        </p:txBody>
      </p:sp>
      <p:sp>
        <p:nvSpPr>
          <p:cNvPr id="67588" name="Line 4"/>
          <p:cNvSpPr>
            <a:spLocks noChangeShapeType="1"/>
          </p:cNvSpPr>
          <p:nvPr/>
        </p:nvSpPr>
        <p:spPr bwMode="auto">
          <a:xfrm rot="16200000" flipH="1">
            <a:off x="6084094" y="1993106"/>
            <a:ext cx="1066800" cy="3786188"/>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7589" name="Line 5"/>
          <p:cNvSpPr>
            <a:spLocks noChangeShapeType="1"/>
          </p:cNvSpPr>
          <p:nvPr/>
        </p:nvSpPr>
        <p:spPr bwMode="auto">
          <a:xfrm rot="-2700000">
            <a:off x="4724400" y="3733800"/>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7590" name="Text Box 6"/>
          <p:cNvSpPr txBox="1">
            <a:spLocks noChangeArrowheads="1"/>
          </p:cNvSpPr>
          <p:nvPr/>
        </p:nvSpPr>
        <p:spPr bwMode="auto">
          <a:xfrm>
            <a:off x="7331075" y="4191000"/>
            <a:ext cx="593725" cy="762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1</a:t>
            </a:r>
            <a:endParaRPr lang="en-US" altLang="ko-KR" sz="2000">
              <a:solidFill>
                <a:srgbClr val="800080"/>
              </a:solidFill>
              <a:latin typeface="Arial" charset="0"/>
              <a:ea typeface="굴림" charset="-127"/>
            </a:endParaRPr>
          </a:p>
        </p:txBody>
      </p:sp>
      <p:sp>
        <p:nvSpPr>
          <p:cNvPr id="67591" name="Text Box 7"/>
          <p:cNvSpPr txBox="1">
            <a:spLocks noChangeArrowheads="1"/>
          </p:cNvSpPr>
          <p:nvPr/>
        </p:nvSpPr>
        <p:spPr bwMode="auto">
          <a:xfrm rot="21600000">
            <a:off x="6858000" y="3962400"/>
            <a:ext cx="592138"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2</a:t>
            </a:r>
            <a:endParaRPr lang="en-US" altLang="ko-KR" sz="2000">
              <a:solidFill>
                <a:srgbClr val="800080"/>
              </a:solidFill>
              <a:latin typeface="Arial" charset="0"/>
              <a:ea typeface="굴림" charset="-127"/>
            </a:endParaRPr>
          </a:p>
        </p:txBody>
      </p:sp>
      <p:sp>
        <p:nvSpPr>
          <p:cNvPr id="67592" name="Text Box 8"/>
          <p:cNvSpPr txBox="1">
            <a:spLocks noChangeArrowheads="1"/>
          </p:cNvSpPr>
          <p:nvPr/>
        </p:nvSpPr>
        <p:spPr bwMode="auto">
          <a:xfrm>
            <a:off x="6188075" y="38131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3</a:t>
            </a:r>
            <a:endParaRPr lang="en-US" altLang="ko-KR" sz="2000">
              <a:solidFill>
                <a:srgbClr val="800080"/>
              </a:solidFill>
              <a:latin typeface="Arial" charset="0"/>
              <a:ea typeface="굴림" charset="-127"/>
            </a:endParaRPr>
          </a:p>
        </p:txBody>
      </p:sp>
      <p:sp>
        <p:nvSpPr>
          <p:cNvPr id="67593" name="Text Box 9"/>
          <p:cNvSpPr txBox="1">
            <a:spLocks noChangeArrowheads="1"/>
          </p:cNvSpPr>
          <p:nvPr/>
        </p:nvSpPr>
        <p:spPr bwMode="auto">
          <a:xfrm>
            <a:off x="5730875" y="36607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4</a:t>
            </a:r>
            <a:endParaRPr lang="en-US" altLang="ko-KR" sz="2000">
              <a:solidFill>
                <a:srgbClr val="800080"/>
              </a:solidFill>
              <a:latin typeface="Arial" charset="0"/>
              <a:ea typeface="굴림" charset="-127"/>
            </a:endParaRPr>
          </a:p>
        </p:txBody>
      </p:sp>
      <p:sp>
        <p:nvSpPr>
          <p:cNvPr id="67594" name="Text Box 10"/>
          <p:cNvSpPr txBox="1">
            <a:spLocks noChangeArrowheads="1"/>
          </p:cNvSpPr>
          <p:nvPr/>
        </p:nvSpPr>
        <p:spPr bwMode="auto">
          <a:xfrm>
            <a:off x="6035675" y="33559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5</a:t>
            </a:r>
            <a:endParaRPr lang="en-US" altLang="ko-KR" sz="2000">
              <a:solidFill>
                <a:srgbClr val="800080"/>
              </a:solidFill>
              <a:latin typeface="Arial" charset="0"/>
              <a:ea typeface="굴림" charset="-127"/>
            </a:endParaRPr>
          </a:p>
        </p:txBody>
      </p:sp>
      <p:sp>
        <p:nvSpPr>
          <p:cNvPr id="67595" name="Text Box 11"/>
          <p:cNvSpPr txBox="1">
            <a:spLocks noChangeArrowheads="1"/>
          </p:cNvSpPr>
          <p:nvPr/>
        </p:nvSpPr>
        <p:spPr bwMode="auto">
          <a:xfrm>
            <a:off x="6416675" y="35083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6</a:t>
            </a:r>
            <a:endParaRPr lang="en-US" altLang="ko-KR" sz="2000">
              <a:solidFill>
                <a:srgbClr val="800080"/>
              </a:solidFill>
              <a:latin typeface="Arial" charset="0"/>
              <a:ea typeface="굴림" charset="-127"/>
            </a:endParaRPr>
          </a:p>
        </p:txBody>
      </p:sp>
      <p:sp>
        <p:nvSpPr>
          <p:cNvPr id="67596" name="Text Box 12"/>
          <p:cNvSpPr txBox="1">
            <a:spLocks noChangeArrowheads="1"/>
          </p:cNvSpPr>
          <p:nvPr/>
        </p:nvSpPr>
        <p:spPr bwMode="auto">
          <a:xfrm rot="21600000">
            <a:off x="7239000" y="3660775"/>
            <a:ext cx="592138"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7</a:t>
            </a:r>
            <a:endParaRPr lang="en-US" altLang="ko-KR" sz="2000">
              <a:solidFill>
                <a:srgbClr val="800080"/>
              </a:solidFill>
              <a:latin typeface="Arial" charset="0"/>
              <a:ea typeface="굴림" charset="-127"/>
            </a:endParaRPr>
          </a:p>
        </p:txBody>
      </p:sp>
      <p:sp>
        <p:nvSpPr>
          <p:cNvPr id="67597" name="Text Box 13"/>
          <p:cNvSpPr txBox="1">
            <a:spLocks noChangeArrowheads="1"/>
          </p:cNvSpPr>
          <p:nvPr/>
        </p:nvSpPr>
        <p:spPr bwMode="auto">
          <a:xfrm>
            <a:off x="7635875" y="381000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800080"/>
                </a:solidFill>
                <a:latin typeface="Arial" charset="0"/>
                <a:ea typeface="굴림" charset="-127"/>
              </a:rPr>
              <a:t>8</a:t>
            </a:r>
            <a:endParaRPr lang="en-US" altLang="ko-KR" sz="2000">
              <a:solidFill>
                <a:srgbClr val="800080"/>
              </a:solidFill>
              <a:latin typeface="Arial" charset="0"/>
              <a:ea typeface="굴림" charset="-127"/>
            </a:endParaRPr>
          </a:p>
        </p:txBody>
      </p:sp>
      <p:sp>
        <p:nvSpPr>
          <p:cNvPr id="67598" name="Line 14"/>
          <p:cNvSpPr>
            <a:spLocks noChangeShapeType="1"/>
          </p:cNvSpPr>
          <p:nvPr/>
        </p:nvSpPr>
        <p:spPr bwMode="auto">
          <a:xfrm rot="-2700000">
            <a:off x="5638800" y="4343400"/>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7599" name="Text Box 15"/>
          <p:cNvSpPr txBox="1">
            <a:spLocks noChangeArrowheads="1"/>
          </p:cNvSpPr>
          <p:nvPr/>
        </p:nvSpPr>
        <p:spPr bwMode="auto">
          <a:xfrm>
            <a:off x="8382000" y="396240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6" fill="hold" grpId="0" nodeType="clickEffect">
                                  <p:stCondLst>
                                    <p:cond delay="0"/>
                                  </p:stCondLst>
                                  <p:childTnLst>
                                    <p:anim calcmode="lin" valueType="num">
                                      <p:cBhvr additive="base">
                                        <p:cTn id="6" dur="500"/>
                                        <p:tgtEl>
                                          <p:spTgt spid="67593"/>
                                        </p:tgtEl>
                                        <p:attrNameLst>
                                          <p:attrName>ppt_x</p:attrName>
                                        </p:attrNameLst>
                                      </p:cBhvr>
                                      <p:tavLst>
                                        <p:tav tm="0">
                                          <p:val>
                                            <p:strVal val="ppt_x"/>
                                          </p:val>
                                        </p:tav>
                                        <p:tav tm="100000">
                                          <p:val>
                                            <p:strVal val="1+ppt_w/2"/>
                                          </p:val>
                                        </p:tav>
                                      </p:tavLst>
                                    </p:anim>
                                    <p:anim calcmode="lin" valueType="num">
                                      <p:cBhvr additive="base">
                                        <p:cTn id="7" dur="500"/>
                                        <p:tgtEl>
                                          <p:spTgt spid="67593"/>
                                        </p:tgtEl>
                                        <p:attrNameLst>
                                          <p:attrName>ppt_y</p:attrName>
                                        </p:attrNameLst>
                                      </p:cBhvr>
                                      <p:tavLst>
                                        <p:tav tm="0">
                                          <p:val>
                                            <p:strVal val="ppt_y"/>
                                          </p:val>
                                        </p:tav>
                                        <p:tav tm="100000">
                                          <p:val>
                                            <p:strVal val="1+ppt_h/2"/>
                                          </p:val>
                                        </p:tav>
                                      </p:tavLst>
                                    </p:anim>
                                    <p:set>
                                      <p:cBhvr>
                                        <p:cTn id="8" dur="1" fill="hold">
                                          <p:stCondLst>
                                            <p:cond delay="499"/>
                                          </p:stCondLst>
                                        </p:cTn>
                                        <p:tgtEl>
                                          <p:spTgt spid="67593"/>
                                        </p:tgtEl>
                                        <p:attrNameLst>
                                          <p:attrName>style.visibility</p:attrName>
                                        </p:attrNameLst>
                                      </p:cBhvr>
                                      <p:to>
                                        <p:strVal val="hidden"/>
                                      </p:to>
                                    </p:set>
                                  </p:childTnLst>
                                </p:cTn>
                              </p:par>
                              <p:par>
                                <p:cTn id="9" presetID="2" presetClass="exit" presetSubtype="6" fill="hold" grpId="0" nodeType="withEffect">
                                  <p:stCondLst>
                                    <p:cond delay="0"/>
                                  </p:stCondLst>
                                  <p:childTnLst>
                                    <p:anim calcmode="lin" valueType="num">
                                      <p:cBhvr additive="base">
                                        <p:cTn id="10" dur="500"/>
                                        <p:tgtEl>
                                          <p:spTgt spid="67594"/>
                                        </p:tgtEl>
                                        <p:attrNameLst>
                                          <p:attrName>ppt_x</p:attrName>
                                        </p:attrNameLst>
                                      </p:cBhvr>
                                      <p:tavLst>
                                        <p:tav tm="0">
                                          <p:val>
                                            <p:strVal val="ppt_x"/>
                                          </p:val>
                                        </p:tav>
                                        <p:tav tm="100000">
                                          <p:val>
                                            <p:strVal val="1+ppt_w/2"/>
                                          </p:val>
                                        </p:tav>
                                      </p:tavLst>
                                    </p:anim>
                                    <p:anim calcmode="lin" valueType="num">
                                      <p:cBhvr additive="base">
                                        <p:cTn id="11" dur="500"/>
                                        <p:tgtEl>
                                          <p:spTgt spid="67594"/>
                                        </p:tgtEl>
                                        <p:attrNameLst>
                                          <p:attrName>ppt_y</p:attrName>
                                        </p:attrNameLst>
                                      </p:cBhvr>
                                      <p:tavLst>
                                        <p:tav tm="0">
                                          <p:val>
                                            <p:strVal val="ppt_y"/>
                                          </p:val>
                                        </p:tav>
                                        <p:tav tm="100000">
                                          <p:val>
                                            <p:strVal val="1+ppt_h/2"/>
                                          </p:val>
                                        </p:tav>
                                      </p:tavLst>
                                    </p:anim>
                                    <p:set>
                                      <p:cBhvr>
                                        <p:cTn id="12" dur="1" fill="hold">
                                          <p:stCondLst>
                                            <p:cond delay="499"/>
                                          </p:stCondLst>
                                        </p:cTn>
                                        <p:tgtEl>
                                          <p:spTgt spid="67594"/>
                                        </p:tgtEl>
                                        <p:attrNameLst>
                                          <p:attrName>style.visibility</p:attrName>
                                        </p:attrNameLst>
                                      </p:cBhvr>
                                      <p:to>
                                        <p:strVal val="hidden"/>
                                      </p:to>
                                    </p:set>
                                  </p:childTnLst>
                                </p:cTn>
                              </p:par>
                              <p:par>
                                <p:cTn id="13" presetID="2" presetClass="exit" presetSubtype="6" fill="hold" grpId="0" nodeType="withEffect">
                                  <p:stCondLst>
                                    <p:cond delay="0"/>
                                  </p:stCondLst>
                                  <p:childTnLst>
                                    <p:anim calcmode="lin" valueType="num">
                                      <p:cBhvr additive="base">
                                        <p:cTn id="14" dur="500"/>
                                        <p:tgtEl>
                                          <p:spTgt spid="67590"/>
                                        </p:tgtEl>
                                        <p:attrNameLst>
                                          <p:attrName>ppt_x</p:attrName>
                                        </p:attrNameLst>
                                      </p:cBhvr>
                                      <p:tavLst>
                                        <p:tav tm="0">
                                          <p:val>
                                            <p:strVal val="ppt_x"/>
                                          </p:val>
                                        </p:tav>
                                        <p:tav tm="100000">
                                          <p:val>
                                            <p:strVal val="1+ppt_w/2"/>
                                          </p:val>
                                        </p:tav>
                                      </p:tavLst>
                                    </p:anim>
                                    <p:anim calcmode="lin" valueType="num">
                                      <p:cBhvr additive="base">
                                        <p:cTn id="15" dur="500"/>
                                        <p:tgtEl>
                                          <p:spTgt spid="67590"/>
                                        </p:tgtEl>
                                        <p:attrNameLst>
                                          <p:attrName>ppt_y</p:attrName>
                                        </p:attrNameLst>
                                      </p:cBhvr>
                                      <p:tavLst>
                                        <p:tav tm="0">
                                          <p:val>
                                            <p:strVal val="ppt_y"/>
                                          </p:val>
                                        </p:tav>
                                        <p:tav tm="100000">
                                          <p:val>
                                            <p:strVal val="1+ppt_h/2"/>
                                          </p:val>
                                        </p:tav>
                                      </p:tavLst>
                                    </p:anim>
                                    <p:set>
                                      <p:cBhvr>
                                        <p:cTn id="16" dur="1" fill="hold">
                                          <p:stCondLst>
                                            <p:cond delay="499"/>
                                          </p:stCondLst>
                                        </p:cTn>
                                        <p:tgtEl>
                                          <p:spTgt spid="67590"/>
                                        </p:tgtEl>
                                        <p:attrNameLst>
                                          <p:attrName>style.visibility</p:attrName>
                                        </p:attrNameLst>
                                      </p:cBhvr>
                                      <p:to>
                                        <p:strVal val="hidden"/>
                                      </p:to>
                                    </p:set>
                                  </p:childTnLst>
                                </p:cTn>
                              </p:par>
                              <p:par>
                                <p:cTn id="17" presetID="2" presetClass="exit" presetSubtype="6" fill="hold" grpId="0" nodeType="withEffect">
                                  <p:stCondLst>
                                    <p:cond delay="0"/>
                                  </p:stCondLst>
                                  <p:childTnLst>
                                    <p:anim calcmode="lin" valueType="num">
                                      <p:cBhvr additive="base">
                                        <p:cTn id="18" dur="500"/>
                                        <p:tgtEl>
                                          <p:spTgt spid="67597"/>
                                        </p:tgtEl>
                                        <p:attrNameLst>
                                          <p:attrName>ppt_x</p:attrName>
                                        </p:attrNameLst>
                                      </p:cBhvr>
                                      <p:tavLst>
                                        <p:tav tm="0">
                                          <p:val>
                                            <p:strVal val="ppt_x"/>
                                          </p:val>
                                        </p:tav>
                                        <p:tav tm="100000">
                                          <p:val>
                                            <p:strVal val="1+ppt_w/2"/>
                                          </p:val>
                                        </p:tav>
                                      </p:tavLst>
                                    </p:anim>
                                    <p:anim calcmode="lin" valueType="num">
                                      <p:cBhvr additive="base">
                                        <p:cTn id="19" dur="500"/>
                                        <p:tgtEl>
                                          <p:spTgt spid="67597"/>
                                        </p:tgtEl>
                                        <p:attrNameLst>
                                          <p:attrName>ppt_y</p:attrName>
                                        </p:attrNameLst>
                                      </p:cBhvr>
                                      <p:tavLst>
                                        <p:tav tm="0">
                                          <p:val>
                                            <p:strVal val="ppt_y"/>
                                          </p:val>
                                        </p:tav>
                                        <p:tav tm="100000">
                                          <p:val>
                                            <p:strVal val="1+ppt_h/2"/>
                                          </p:val>
                                        </p:tav>
                                      </p:tavLst>
                                    </p:anim>
                                    <p:set>
                                      <p:cBhvr>
                                        <p:cTn id="20" dur="1" fill="hold">
                                          <p:stCondLst>
                                            <p:cond delay="499"/>
                                          </p:stCondLst>
                                        </p:cTn>
                                        <p:tgtEl>
                                          <p:spTgt spid="67597"/>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67587"/>
                                        </p:tgtEl>
                                        <p:attrNameLst>
                                          <p:attrName>style.visibility</p:attrName>
                                        </p:attrNameLst>
                                      </p:cBhvr>
                                      <p:to>
                                        <p:strVal val="visible"/>
                                      </p:to>
                                    </p:set>
                                    <p:anim calcmode="lin" valueType="num">
                                      <p:cBhvr>
                                        <p:cTn id="25" dur="1000" fill="hold"/>
                                        <p:tgtEl>
                                          <p:spTgt spid="67587"/>
                                        </p:tgtEl>
                                        <p:attrNameLst>
                                          <p:attrName>ppt_w</p:attrName>
                                        </p:attrNameLst>
                                      </p:cBhvr>
                                      <p:tavLst>
                                        <p:tav tm="0">
                                          <p:val>
                                            <p:strVal val="#ppt_w*0.70"/>
                                          </p:val>
                                        </p:tav>
                                        <p:tav tm="100000">
                                          <p:val>
                                            <p:strVal val="#ppt_w"/>
                                          </p:val>
                                        </p:tav>
                                      </p:tavLst>
                                    </p:anim>
                                    <p:anim calcmode="lin" valueType="num">
                                      <p:cBhvr>
                                        <p:cTn id="26" dur="1000" fill="hold"/>
                                        <p:tgtEl>
                                          <p:spTgt spid="67587"/>
                                        </p:tgtEl>
                                        <p:attrNameLst>
                                          <p:attrName>ppt_h</p:attrName>
                                        </p:attrNameLst>
                                      </p:cBhvr>
                                      <p:tavLst>
                                        <p:tav tm="0">
                                          <p:val>
                                            <p:strVal val="#ppt_h"/>
                                          </p:val>
                                        </p:tav>
                                        <p:tav tm="100000">
                                          <p:val>
                                            <p:strVal val="#ppt_h"/>
                                          </p:val>
                                        </p:tav>
                                      </p:tavLst>
                                    </p:anim>
                                    <p:animEffect transition="in" filter="fade">
                                      <p:cBhvr>
                                        <p:cTn id="27" dur="10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90" grpId="0"/>
      <p:bldP spid="67593" grpId="0"/>
      <p:bldP spid="67594" grpId="0"/>
      <p:bldP spid="6759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title"/>
          </p:nvPr>
        </p:nvSpPr>
        <p:spPr>
          <a:xfrm>
            <a:off x="457200" y="381000"/>
            <a:ext cx="8229600" cy="1143000"/>
          </a:xfrm>
        </p:spPr>
        <p:txBody>
          <a:bodyPr/>
          <a:lstStyle/>
          <a:p>
            <a:r>
              <a:rPr lang="as-IN" altLang="ko-KR" sz="4000" b="1" dirty="0">
                <a:solidFill>
                  <a:schemeClr val="tx1"/>
                </a:solidFill>
                <a:latin typeface="NikoshBAN" panose="02000000000000000000" pitchFamily="2" charset="0"/>
                <a:ea typeface="굴림" charset="-127"/>
                <a:cs typeface="NikoshBAN" panose="02000000000000000000" pitchFamily="2" charset="0"/>
              </a:rPr>
              <a:t>কোণগুলোর পরিমাণ নির্ণয় করঃ</a:t>
            </a:r>
            <a:endParaRPr lang="en-US" altLang="ko-KR" sz="4000" b="1" dirty="0">
              <a:solidFill>
                <a:schemeClr val="tx1"/>
              </a:solidFill>
              <a:latin typeface="NikoshBAN" panose="02000000000000000000" pitchFamily="2" charset="0"/>
              <a:ea typeface="굴림" charset="-127"/>
              <a:cs typeface="NikoshBAN" panose="02000000000000000000" pitchFamily="2" charset="0"/>
            </a:endParaRPr>
          </a:p>
        </p:txBody>
      </p:sp>
      <p:sp>
        <p:nvSpPr>
          <p:cNvPr id="69636" name="Rectangle 4"/>
          <p:cNvSpPr>
            <a:spLocks noGrp="1" noChangeArrowheads="1"/>
          </p:cNvSpPr>
          <p:nvPr>
            <p:ph type="body" idx="1"/>
          </p:nvPr>
        </p:nvSpPr>
        <p:spPr/>
        <p:txBody>
          <a:bodyPr/>
          <a:lstStyle/>
          <a:p>
            <a:endParaRPr lang="en-US" altLang="ko-KR" dirty="0">
              <a:ea typeface="굴림" charset="-127"/>
            </a:endParaRPr>
          </a:p>
          <a:p>
            <a:endParaRPr lang="en-US" altLang="ko-KR" dirty="0">
              <a:ea typeface="굴림" charset="-127"/>
            </a:endParaRPr>
          </a:p>
        </p:txBody>
      </p:sp>
      <p:sp>
        <p:nvSpPr>
          <p:cNvPr id="69637" name="AutoShape 5"/>
          <p:cNvSpPr>
            <a:spLocks noChangeAspect="1" noChangeArrowheads="1"/>
          </p:cNvSpPr>
          <p:nvPr/>
        </p:nvSpPr>
        <p:spPr bwMode="auto">
          <a:xfrm>
            <a:off x="1905000" y="2819400"/>
            <a:ext cx="32004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atin typeface="Arial" charset="0"/>
            </a:endParaRPr>
          </a:p>
        </p:txBody>
      </p:sp>
      <p:sp>
        <p:nvSpPr>
          <p:cNvPr id="69638" name="Line 6"/>
          <p:cNvSpPr>
            <a:spLocks noChangeShapeType="1"/>
          </p:cNvSpPr>
          <p:nvPr/>
        </p:nvSpPr>
        <p:spPr bwMode="auto">
          <a:xfrm flipH="1">
            <a:off x="3251200" y="2816225"/>
            <a:ext cx="639763" cy="3171825"/>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9639" name="Line 7"/>
          <p:cNvSpPr>
            <a:spLocks noChangeShapeType="1"/>
          </p:cNvSpPr>
          <p:nvPr/>
        </p:nvSpPr>
        <p:spPr bwMode="auto">
          <a:xfrm>
            <a:off x="1905000" y="388302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9640" name="Text Box 8"/>
          <p:cNvSpPr txBox="1">
            <a:spLocks noChangeArrowheads="1"/>
          </p:cNvSpPr>
          <p:nvPr/>
        </p:nvSpPr>
        <p:spPr bwMode="auto">
          <a:xfrm>
            <a:off x="3368675" y="3506788"/>
            <a:ext cx="288925" cy="3794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a:latin typeface="Arial" charset="0"/>
                <a:ea typeface="굴림" charset="-127"/>
              </a:rPr>
              <a:t>2</a:t>
            </a:r>
          </a:p>
        </p:txBody>
      </p:sp>
      <p:sp>
        <p:nvSpPr>
          <p:cNvPr id="69641" name="Text Box 9"/>
          <p:cNvSpPr txBox="1">
            <a:spLocks noChangeArrowheads="1"/>
          </p:cNvSpPr>
          <p:nvPr/>
        </p:nvSpPr>
        <p:spPr bwMode="auto">
          <a:xfrm>
            <a:off x="3733800" y="3429000"/>
            <a:ext cx="809625"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CC0066"/>
                </a:solidFill>
                <a:latin typeface="Arial" charset="0"/>
                <a:ea typeface="굴림" charset="-127"/>
              </a:rPr>
              <a:t>67 </a:t>
            </a:r>
            <a:r>
              <a:rPr lang="en-US" altLang="ko-KR" b="1">
                <a:solidFill>
                  <a:srgbClr val="CC0066"/>
                </a:solidFill>
                <a:latin typeface="Arial" charset="0"/>
                <a:ea typeface="굴림" charset="-127"/>
                <a:sym typeface="Symbol" pitchFamily="18" charset="2"/>
              </a:rPr>
              <a:t></a:t>
            </a:r>
          </a:p>
        </p:txBody>
      </p:sp>
      <p:sp>
        <p:nvSpPr>
          <p:cNvPr id="69642" name="Text Box 10"/>
          <p:cNvSpPr txBox="1">
            <a:spLocks noChangeArrowheads="1"/>
          </p:cNvSpPr>
          <p:nvPr/>
        </p:nvSpPr>
        <p:spPr bwMode="auto">
          <a:xfrm>
            <a:off x="3657600" y="388302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latin typeface="Arial" charset="0"/>
                <a:ea typeface="굴림" charset="-127"/>
              </a:rPr>
              <a:t>3</a:t>
            </a:r>
            <a:endParaRPr lang="en-US" altLang="ko-KR" sz="2000">
              <a:latin typeface="Arial" charset="0"/>
              <a:ea typeface="굴림" charset="-127"/>
            </a:endParaRPr>
          </a:p>
        </p:txBody>
      </p:sp>
      <p:sp>
        <p:nvSpPr>
          <p:cNvPr id="69643" name="Line 11"/>
          <p:cNvSpPr>
            <a:spLocks noChangeShapeType="1"/>
          </p:cNvSpPr>
          <p:nvPr/>
        </p:nvSpPr>
        <p:spPr bwMode="auto">
          <a:xfrm>
            <a:off x="1981200" y="479742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69644" name="Text Box 12"/>
          <p:cNvSpPr txBox="1">
            <a:spLocks noChangeArrowheads="1"/>
          </p:cNvSpPr>
          <p:nvPr/>
        </p:nvSpPr>
        <p:spPr bwMode="auto">
          <a:xfrm>
            <a:off x="3886200" y="251460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
        <p:nvSpPr>
          <p:cNvPr id="69645" name="Text Box 13"/>
          <p:cNvSpPr txBox="1">
            <a:spLocks noChangeArrowheads="1"/>
          </p:cNvSpPr>
          <p:nvPr/>
        </p:nvSpPr>
        <p:spPr bwMode="auto">
          <a:xfrm>
            <a:off x="3048000" y="3505200"/>
            <a:ext cx="809625"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3366FF"/>
                </a:solidFill>
                <a:latin typeface="Arial" charset="0"/>
                <a:ea typeface="굴림" charset="-127"/>
              </a:rPr>
              <a:t>113 </a:t>
            </a:r>
            <a:r>
              <a:rPr lang="en-US" altLang="ko-KR" b="1">
                <a:solidFill>
                  <a:srgbClr val="3366FF"/>
                </a:solidFill>
                <a:latin typeface="Arial" charset="0"/>
                <a:ea typeface="굴림" charset="-127"/>
                <a:sym typeface="Symbol" pitchFamily="18" charset="2"/>
              </a:rPr>
              <a:t></a:t>
            </a:r>
          </a:p>
        </p:txBody>
      </p:sp>
      <p:sp>
        <p:nvSpPr>
          <p:cNvPr id="69646" name="Text Box 14"/>
          <p:cNvSpPr txBox="1">
            <a:spLocks noChangeArrowheads="1"/>
          </p:cNvSpPr>
          <p:nvPr/>
        </p:nvSpPr>
        <p:spPr bwMode="auto">
          <a:xfrm>
            <a:off x="6172200" y="2819400"/>
            <a:ext cx="2133600" cy="6508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altLang="ko-KR" sz="3600" b="1" i="1">
                <a:solidFill>
                  <a:schemeClr val="accent2"/>
                </a:solidFill>
                <a:latin typeface="Arial" charset="0"/>
                <a:ea typeface="굴림" charset="-127"/>
              </a:rPr>
              <a:t>180 - 67</a:t>
            </a:r>
          </a:p>
        </p:txBody>
      </p:sp>
      <p:sp>
        <p:nvSpPr>
          <p:cNvPr id="69647" name="Text Box 15"/>
          <p:cNvSpPr txBox="1">
            <a:spLocks noChangeArrowheads="1"/>
          </p:cNvSpPr>
          <p:nvPr/>
        </p:nvSpPr>
        <p:spPr bwMode="auto">
          <a:xfrm>
            <a:off x="3200400" y="3886200"/>
            <a:ext cx="593725"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latin typeface="Arial" charset="0"/>
                <a:ea typeface="굴림" charset="-127"/>
              </a:rPr>
              <a:t>1</a:t>
            </a:r>
            <a:endParaRPr lang="en-US" altLang="ko-KR" sz="2000">
              <a:latin typeface="Arial" charset="0"/>
              <a:ea typeface="굴림" charset="-127"/>
            </a:endParaRPr>
          </a:p>
        </p:txBody>
      </p:sp>
      <p:sp>
        <p:nvSpPr>
          <p:cNvPr id="69648" name="Text Box 16"/>
          <p:cNvSpPr txBox="1">
            <a:spLocks noChangeArrowheads="1"/>
          </p:cNvSpPr>
          <p:nvPr/>
        </p:nvSpPr>
        <p:spPr bwMode="auto">
          <a:xfrm>
            <a:off x="3200400" y="4419600"/>
            <a:ext cx="288925" cy="3794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a:latin typeface="Arial" charset="0"/>
                <a:ea typeface="굴림" charset="-127"/>
              </a:rPr>
              <a:t>4</a:t>
            </a:r>
          </a:p>
        </p:txBody>
      </p:sp>
      <p:sp>
        <p:nvSpPr>
          <p:cNvPr id="69649" name="Text Box 17"/>
          <p:cNvSpPr txBox="1">
            <a:spLocks noChangeArrowheads="1"/>
          </p:cNvSpPr>
          <p:nvPr/>
        </p:nvSpPr>
        <p:spPr bwMode="auto">
          <a:xfrm>
            <a:off x="3124200" y="4876800"/>
            <a:ext cx="288925" cy="3794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a:latin typeface="Arial" charset="0"/>
                <a:ea typeface="굴림" charset="-127"/>
              </a:rPr>
              <a:t>7</a:t>
            </a:r>
          </a:p>
        </p:txBody>
      </p:sp>
      <p:sp>
        <p:nvSpPr>
          <p:cNvPr id="69650" name="Text Box 18"/>
          <p:cNvSpPr txBox="1">
            <a:spLocks noChangeArrowheads="1"/>
          </p:cNvSpPr>
          <p:nvPr/>
        </p:nvSpPr>
        <p:spPr bwMode="auto">
          <a:xfrm>
            <a:off x="3429000" y="4876800"/>
            <a:ext cx="288925" cy="3794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latin typeface="Arial" charset="0"/>
                <a:ea typeface="굴림" charset="-127"/>
              </a:rPr>
              <a:t>5</a:t>
            </a:r>
            <a:endParaRPr lang="en-US" altLang="ko-KR" sz="2000">
              <a:latin typeface="Arial" charset="0"/>
              <a:ea typeface="굴림" charset="-127"/>
            </a:endParaRPr>
          </a:p>
        </p:txBody>
      </p:sp>
      <p:sp>
        <p:nvSpPr>
          <p:cNvPr id="69651" name="Text Box 19"/>
          <p:cNvSpPr txBox="1">
            <a:spLocks noChangeArrowheads="1"/>
          </p:cNvSpPr>
          <p:nvPr/>
        </p:nvSpPr>
        <p:spPr bwMode="auto">
          <a:xfrm>
            <a:off x="3581400" y="4419600"/>
            <a:ext cx="288925" cy="3794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a:latin typeface="Arial" charset="0"/>
                <a:ea typeface="굴림" charset="-127"/>
              </a:rPr>
              <a:t>6</a:t>
            </a:r>
          </a:p>
        </p:txBody>
      </p:sp>
      <p:sp>
        <p:nvSpPr>
          <p:cNvPr id="69652" name="Text Box 20"/>
          <p:cNvSpPr txBox="1">
            <a:spLocks noChangeArrowheads="1"/>
          </p:cNvSpPr>
          <p:nvPr/>
        </p:nvSpPr>
        <p:spPr bwMode="auto">
          <a:xfrm>
            <a:off x="3048000" y="3962400"/>
            <a:ext cx="609600"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CC0066"/>
                </a:solidFill>
                <a:latin typeface="Arial" charset="0"/>
                <a:ea typeface="굴림" charset="-127"/>
              </a:rPr>
              <a:t>67 </a:t>
            </a:r>
            <a:r>
              <a:rPr lang="en-US" altLang="ko-KR" b="1">
                <a:solidFill>
                  <a:srgbClr val="CC0066"/>
                </a:solidFill>
                <a:latin typeface="Arial" charset="0"/>
                <a:ea typeface="굴림" charset="-127"/>
                <a:sym typeface="Symbol" pitchFamily="18" charset="2"/>
              </a:rPr>
              <a:t></a:t>
            </a:r>
          </a:p>
        </p:txBody>
      </p:sp>
      <p:sp>
        <p:nvSpPr>
          <p:cNvPr id="69653" name="Text Box 21"/>
          <p:cNvSpPr txBox="1">
            <a:spLocks noChangeArrowheads="1"/>
          </p:cNvSpPr>
          <p:nvPr/>
        </p:nvSpPr>
        <p:spPr bwMode="auto">
          <a:xfrm>
            <a:off x="3505200" y="4419600"/>
            <a:ext cx="609600"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CC0066"/>
                </a:solidFill>
                <a:latin typeface="Arial" charset="0"/>
                <a:ea typeface="굴림" charset="-127"/>
              </a:rPr>
              <a:t>67 </a:t>
            </a:r>
            <a:r>
              <a:rPr lang="en-US" altLang="ko-KR" b="1">
                <a:solidFill>
                  <a:srgbClr val="CC0066"/>
                </a:solidFill>
                <a:latin typeface="Arial" charset="0"/>
                <a:ea typeface="굴림" charset="-127"/>
                <a:sym typeface="Symbol" pitchFamily="18" charset="2"/>
              </a:rPr>
              <a:t></a:t>
            </a:r>
          </a:p>
        </p:txBody>
      </p:sp>
      <p:sp>
        <p:nvSpPr>
          <p:cNvPr id="69654" name="Text Box 22"/>
          <p:cNvSpPr txBox="1">
            <a:spLocks noChangeArrowheads="1"/>
          </p:cNvSpPr>
          <p:nvPr/>
        </p:nvSpPr>
        <p:spPr bwMode="auto">
          <a:xfrm>
            <a:off x="2971800" y="4876800"/>
            <a:ext cx="609600"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CC0066"/>
                </a:solidFill>
                <a:latin typeface="Arial" charset="0"/>
                <a:ea typeface="굴림" charset="-127"/>
              </a:rPr>
              <a:t>67 </a:t>
            </a:r>
            <a:r>
              <a:rPr lang="en-US" altLang="ko-KR" b="1">
                <a:solidFill>
                  <a:srgbClr val="CC0066"/>
                </a:solidFill>
                <a:latin typeface="Arial" charset="0"/>
                <a:ea typeface="굴림" charset="-127"/>
                <a:sym typeface="Symbol" pitchFamily="18" charset="2"/>
              </a:rPr>
              <a:t></a:t>
            </a:r>
          </a:p>
        </p:txBody>
      </p:sp>
      <p:sp>
        <p:nvSpPr>
          <p:cNvPr id="69655" name="Text Box 23"/>
          <p:cNvSpPr txBox="1">
            <a:spLocks noChangeArrowheads="1"/>
          </p:cNvSpPr>
          <p:nvPr/>
        </p:nvSpPr>
        <p:spPr bwMode="auto">
          <a:xfrm>
            <a:off x="3733800" y="3886200"/>
            <a:ext cx="809625"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3366FF"/>
                </a:solidFill>
                <a:latin typeface="Arial" charset="0"/>
                <a:ea typeface="굴림" charset="-127"/>
              </a:rPr>
              <a:t>113 </a:t>
            </a:r>
            <a:r>
              <a:rPr lang="en-US" altLang="ko-KR" b="1">
                <a:solidFill>
                  <a:srgbClr val="3366FF"/>
                </a:solidFill>
                <a:latin typeface="Arial" charset="0"/>
                <a:ea typeface="굴림" charset="-127"/>
                <a:sym typeface="Symbol" pitchFamily="18" charset="2"/>
              </a:rPr>
              <a:t></a:t>
            </a:r>
          </a:p>
        </p:txBody>
      </p:sp>
      <p:sp>
        <p:nvSpPr>
          <p:cNvPr id="69656" name="Text Box 24"/>
          <p:cNvSpPr txBox="1">
            <a:spLocks noChangeArrowheads="1"/>
          </p:cNvSpPr>
          <p:nvPr/>
        </p:nvSpPr>
        <p:spPr bwMode="auto">
          <a:xfrm>
            <a:off x="2847975" y="4419600"/>
            <a:ext cx="809625"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3366FF"/>
                </a:solidFill>
                <a:latin typeface="Arial" charset="0"/>
                <a:ea typeface="굴림" charset="-127"/>
              </a:rPr>
              <a:t>113 </a:t>
            </a:r>
            <a:r>
              <a:rPr lang="en-US" altLang="ko-KR" b="1">
                <a:solidFill>
                  <a:srgbClr val="3366FF"/>
                </a:solidFill>
                <a:latin typeface="Arial" charset="0"/>
                <a:ea typeface="굴림" charset="-127"/>
                <a:sym typeface="Symbol" pitchFamily="18" charset="2"/>
              </a:rPr>
              <a:t></a:t>
            </a:r>
          </a:p>
        </p:txBody>
      </p:sp>
      <p:sp>
        <p:nvSpPr>
          <p:cNvPr id="69657" name="Text Box 25"/>
          <p:cNvSpPr txBox="1">
            <a:spLocks noChangeArrowheads="1"/>
          </p:cNvSpPr>
          <p:nvPr/>
        </p:nvSpPr>
        <p:spPr bwMode="auto">
          <a:xfrm>
            <a:off x="3381375" y="4876800"/>
            <a:ext cx="809625" cy="3810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b="1">
                <a:solidFill>
                  <a:srgbClr val="3366FF"/>
                </a:solidFill>
                <a:latin typeface="Arial" charset="0"/>
                <a:ea typeface="굴림" charset="-127"/>
              </a:rPr>
              <a:t>113 </a:t>
            </a:r>
            <a:r>
              <a:rPr lang="en-US" altLang="ko-KR" b="1">
                <a:solidFill>
                  <a:srgbClr val="3366FF"/>
                </a:solidFill>
                <a:latin typeface="Arial" charset="0"/>
                <a:ea typeface="굴림" charset="-127"/>
                <a:sym typeface="Symbol" pitchFamily="18" charset="2"/>
              </a:rPr>
              <a:t></a:t>
            </a:r>
          </a:p>
        </p:txBody>
      </p:sp>
      <p:sp>
        <p:nvSpPr>
          <p:cNvPr id="69658" name="AutoShape 26"/>
          <p:cNvSpPr>
            <a:spLocks noChangeArrowheads="1"/>
          </p:cNvSpPr>
          <p:nvPr/>
        </p:nvSpPr>
        <p:spPr bwMode="auto">
          <a:xfrm rot="5400000">
            <a:off x="4495800" y="3810000"/>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69659" name="AutoShape 27"/>
          <p:cNvSpPr>
            <a:spLocks noChangeArrowheads="1"/>
          </p:cNvSpPr>
          <p:nvPr/>
        </p:nvSpPr>
        <p:spPr bwMode="auto">
          <a:xfrm rot="5400000">
            <a:off x="4495800" y="4724400"/>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69647"/>
                                        </p:tgtEl>
                                        <p:attrNameLst>
                                          <p:attrName>ppt_x</p:attrName>
                                        </p:attrNameLst>
                                      </p:cBhvr>
                                      <p:tavLst>
                                        <p:tav tm="0">
                                          <p:val>
                                            <p:strVal val="ppt_x"/>
                                          </p:val>
                                        </p:tav>
                                        <p:tav tm="100000">
                                          <p:val>
                                            <p:strVal val="ppt_x"/>
                                          </p:val>
                                        </p:tav>
                                      </p:tavLst>
                                    </p:anim>
                                    <p:anim calcmode="lin" valueType="num">
                                      <p:cBhvr additive="base">
                                        <p:cTn id="7" dur="500"/>
                                        <p:tgtEl>
                                          <p:spTgt spid="69647"/>
                                        </p:tgtEl>
                                        <p:attrNameLst>
                                          <p:attrName>ppt_y</p:attrName>
                                        </p:attrNameLst>
                                      </p:cBhvr>
                                      <p:tavLst>
                                        <p:tav tm="0">
                                          <p:val>
                                            <p:strVal val="ppt_y"/>
                                          </p:val>
                                        </p:tav>
                                        <p:tav tm="100000">
                                          <p:val>
                                            <p:strVal val="1+ppt_h/2"/>
                                          </p:val>
                                        </p:tav>
                                      </p:tavLst>
                                    </p:anim>
                                    <p:set>
                                      <p:cBhvr>
                                        <p:cTn id="8" dur="1" fill="hold">
                                          <p:stCondLst>
                                            <p:cond delay="499"/>
                                          </p:stCondLst>
                                        </p:cTn>
                                        <p:tgtEl>
                                          <p:spTgt spid="69647"/>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9652"/>
                                        </p:tgtEl>
                                        <p:attrNameLst>
                                          <p:attrName>style.visibility</p:attrName>
                                        </p:attrNameLst>
                                      </p:cBhvr>
                                      <p:to>
                                        <p:strVal val="visible"/>
                                      </p:to>
                                    </p:set>
                                    <p:anim calcmode="lin" valueType="num">
                                      <p:cBhvr>
                                        <p:cTn id="13" dur="500" fill="hold"/>
                                        <p:tgtEl>
                                          <p:spTgt spid="69652"/>
                                        </p:tgtEl>
                                        <p:attrNameLst>
                                          <p:attrName>ppt_w</p:attrName>
                                        </p:attrNameLst>
                                      </p:cBhvr>
                                      <p:tavLst>
                                        <p:tav tm="0">
                                          <p:val>
                                            <p:fltVal val="0"/>
                                          </p:val>
                                        </p:tav>
                                        <p:tav tm="100000">
                                          <p:val>
                                            <p:strVal val="#ppt_w"/>
                                          </p:val>
                                        </p:tav>
                                      </p:tavLst>
                                    </p:anim>
                                    <p:anim calcmode="lin" valueType="num">
                                      <p:cBhvr>
                                        <p:cTn id="14" dur="500" fill="hold"/>
                                        <p:tgtEl>
                                          <p:spTgt spid="69652"/>
                                        </p:tgtEl>
                                        <p:attrNameLst>
                                          <p:attrName>ppt_h</p:attrName>
                                        </p:attrNameLst>
                                      </p:cBhvr>
                                      <p:tavLst>
                                        <p:tav tm="0">
                                          <p:val>
                                            <p:fltVal val="0"/>
                                          </p:val>
                                        </p:tav>
                                        <p:tav tm="100000">
                                          <p:val>
                                            <p:strVal val="#ppt_h"/>
                                          </p:val>
                                        </p:tav>
                                      </p:tavLst>
                                    </p:anim>
                                    <p:anim calcmode="lin" valueType="num">
                                      <p:cBhvr>
                                        <p:cTn id="15" dur="500" fill="hold"/>
                                        <p:tgtEl>
                                          <p:spTgt spid="69652"/>
                                        </p:tgtEl>
                                        <p:attrNameLst>
                                          <p:attrName>style.rotation</p:attrName>
                                        </p:attrNameLst>
                                      </p:cBhvr>
                                      <p:tavLst>
                                        <p:tav tm="0">
                                          <p:val>
                                            <p:fltVal val="360"/>
                                          </p:val>
                                        </p:tav>
                                        <p:tav tm="100000">
                                          <p:val>
                                            <p:fltVal val="0"/>
                                          </p:val>
                                        </p:tav>
                                      </p:tavLst>
                                    </p:anim>
                                    <p:animEffect transition="in" filter="fade">
                                      <p:cBhvr>
                                        <p:cTn id="16" dur="500"/>
                                        <p:tgtEl>
                                          <p:spTgt spid="6965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xit" presetSubtype="4" fill="hold" grpId="0" nodeType="clickEffect">
                                  <p:stCondLst>
                                    <p:cond delay="0"/>
                                  </p:stCondLst>
                                  <p:childTnLst>
                                    <p:anim calcmode="lin" valueType="num">
                                      <p:cBhvr additive="base">
                                        <p:cTn id="20" dur="500"/>
                                        <p:tgtEl>
                                          <p:spTgt spid="69640"/>
                                        </p:tgtEl>
                                        <p:attrNameLst>
                                          <p:attrName>ppt_x</p:attrName>
                                        </p:attrNameLst>
                                      </p:cBhvr>
                                      <p:tavLst>
                                        <p:tav tm="0">
                                          <p:val>
                                            <p:strVal val="ppt_x"/>
                                          </p:val>
                                        </p:tav>
                                        <p:tav tm="100000">
                                          <p:val>
                                            <p:strVal val="ppt_x"/>
                                          </p:val>
                                        </p:tav>
                                      </p:tavLst>
                                    </p:anim>
                                    <p:anim calcmode="lin" valueType="num">
                                      <p:cBhvr additive="base">
                                        <p:cTn id="21" dur="500"/>
                                        <p:tgtEl>
                                          <p:spTgt spid="69640"/>
                                        </p:tgtEl>
                                        <p:attrNameLst>
                                          <p:attrName>ppt_y</p:attrName>
                                        </p:attrNameLst>
                                      </p:cBhvr>
                                      <p:tavLst>
                                        <p:tav tm="0">
                                          <p:val>
                                            <p:strVal val="ppt_y"/>
                                          </p:val>
                                        </p:tav>
                                        <p:tav tm="100000">
                                          <p:val>
                                            <p:strVal val="1+ppt_h/2"/>
                                          </p:val>
                                        </p:tav>
                                      </p:tavLst>
                                    </p:anim>
                                    <p:set>
                                      <p:cBhvr>
                                        <p:cTn id="22" dur="1" fill="hold">
                                          <p:stCondLst>
                                            <p:cond delay="499"/>
                                          </p:stCondLst>
                                        </p:cTn>
                                        <p:tgtEl>
                                          <p:spTgt spid="6964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69646"/>
                                        </p:tgtEl>
                                        <p:attrNameLst>
                                          <p:attrName>style.visibility</p:attrName>
                                        </p:attrNameLst>
                                      </p:cBhvr>
                                      <p:to>
                                        <p:strVal val="visible"/>
                                      </p:to>
                                    </p:set>
                                    <p:animEffect transition="in" filter="wheel(4)">
                                      <p:cBhvr>
                                        <p:cTn id="27" dur="2000"/>
                                        <p:tgtEl>
                                          <p:spTgt spid="696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9" presetClass="entr" presetSubtype="0" decel="100000" fill="hold" grpId="0" nodeType="clickEffect">
                                  <p:stCondLst>
                                    <p:cond delay="0"/>
                                  </p:stCondLst>
                                  <p:childTnLst>
                                    <p:set>
                                      <p:cBhvr>
                                        <p:cTn id="31" dur="1" fill="hold">
                                          <p:stCondLst>
                                            <p:cond delay="0"/>
                                          </p:stCondLst>
                                        </p:cTn>
                                        <p:tgtEl>
                                          <p:spTgt spid="69645"/>
                                        </p:tgtEl>
                                        <p:attrNameLst>
                                          <p:attrName>style.visibility</p:attrName>
                                        </p:attrNameLst>
                                      </p:cBhvr>
                                      <p:to>
                                        <p:strVal val="visible"/>
                                      </p:to>
                                    </p:set>
                                    <p:anim calcmode="lin" valueType="num">
                                      <p:cBhvr>
                                        <p:cTn id="32" dur="500" fill="hold"/>
                                        <p:tgtEl>
                                          <p:spTgt spid="69645"/>
                                        </p:tgtEl>
                                        <p:attrNameLst>
                                          <p:attrName>ppt_w</p:attrName>
                                        </p:attrNameLst>
                                      </p:cBhvr>
                                      <p:tavLst>
                                        <p:tav tm="0">
                                          <p:val>
                                            <p:fltVal val="0"/>
                                          </p:val>
                                        </p:tav>
                                        <p:tav tm="100000">
                                          <p:val>
                                            <p:strVal val="#ppt_w"/>
                                          </p:val>
                                        </p:tav>
                                      </p:tavLst>
                                    </p:anim>
                                    <p:anim calcmode="lin" valueType="num">
                                      <p:cBhvr>
                                        <p:cTn id="33" dur="500" fill="hold"/>
                                        <p:tgtEl>
                                          <p:spTgt spid="69645"/>
                                        </p:tgtEl>
                                        <p:attrNameLst>
                                          <p:attrName>ppt_h</p:attrName>
                                        </p:attrNameLst>
                                      </p:cBhvr>
                                      <p:tavLst>
                                        <p:tav tm="0">
                                          <p:val>
                                            <p:fltVal val="0"/>
                                          </p:val>
                                        </p:tav>
                                        <p:tav tm="100000">
                                          <p:val>
                                            <p:strVal val="#ppt_h"/>
                                          </p:val>
                                        </p:tav>
                                      </p:tavLst>
                                    </p:anim>
                                    <p:anim calcmode="lin" valueType="num">
                                      <p:cBhvr>
                                        <p:cTn id="34" dur="500" fill="hold"/>
                                        <p:tgtEl>
                                          <p:spTgt spid="69645"/>
                                        </p:tgtEl>
                                        <p:attrNameLst>
                                          <p:attrName>style.rotation</p:attrName>
                                        </p:attrNameLst>
                                      </p:cBhvr>
                                      <p:tavLst>
                                        <p:tav tm="0">
                                          <p:val>
                                            <p:fltVal val="360"/>
                                          </p:val>
                                        </p:tav>
                                        <p:tav tm="100000">
                                          <p:val>
                                            <p:fltVal val="0"/>
                                          </p:val>
                                        </p:tav>
                                      </p:tavLst>
                                    </p:anim>
                                    <p:animEffect transition="in" filter="fade">
                                      <p:cBhvr>
                                        <p:cTn id="35" dur="500"/>
                                        <p:tgtEl>
                                          <p:spTgt spid="696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xit" presetSubtype="4" fill="hold" grpId="0" nodeType="clickEffect">
                                  <p:stCondLst>
                                    <p:cond delay="0"/>
                                  </p:stCondLst>
                                  <p:childTnLst>
                                    <p:anim calcmode="lin" valueType="num">
                                      <p:cBhvr additive="base">
                                        <p:cTn id="39" dur="500"/>
                                        <p:tgtEl>
                                          <p:spTgt spid="69642"/>
                                        </p:tgtEl>
                                        <p:attrNameLst>
                                          <p:attrName>ppt_x</p:attrName>
                                        </p:attrNameLst>
                                      </p:cBhvr>
                                      <p:tavLst>
                                        <p:tav tm="0">
                                          <p:val>
                                            <p:strVal val="ppt_x"/>
                                          </p:val>
                                        </p:tav>
                                        <p:tav tm="100000">
                                          <p:val>
                                            <p:strVal val="ppt_x"/>
                                          </p:val>
                                        </p:tav>
                                      </p:tavLst>
                                    </p:anim>
                                    <p:anim calcmode="lin" valueType="num">
                                      <p:cBhvr additive="base">
                                        <p:cTn id="40" dur="500"/>
                                        <p:tgtEl>
                                          <p:spTgt spid="69642"/>
                                        </p:tgtEl>
                                        <p:attrNameLst>
                                          <p:attrName>ppt_y</p:attrName>
                                        </p:attrNameLst>
                                      </p:cBhvr>
                                      <p:tavLst>
                                        <p:tav tm="0">
                                          <p:val>
                                            <p:strVal val="ppt_y"/>
                                          </p:val>
                                        </p:tav>
                                        <p:tav tm="100000">
                                          <p:val>
                                            <p:strVal val="1+ppt_h/2"/>
                                          </p:val>
                                        </p:tav>
                                      </p:tavLst>
                                    </p:anim>
                                    <p:set>
                                      <p:cBhvr>
                                        <p:cTn id="41" dur="1" fill="hold">
                                          <p:stCondLst>
                                            <p:cond delay="499"/>
                                          </p:stCondLst>
                                        </p:cTn>
                                        <p:tgtEl>
                                          <p:spTgt spid="69642"/>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49" presetClass="entr" presetSubtype="0" decel="100000" fill="hold" grpId="0" nodeType="clickEffect">
                                  <p:stCondLst>
                                    <p:cond delay="0"/>
                                  </p:stCondLst>
                                  <p:childTnLst>
                                    <p:set>
                                      <p:cBhvr>
                                        <p:cTn id="45" dur="1" fill="hold">
                                          <p:stCondLst>
                                            <p:cond delay="0"/>
                                          </p:stCondLst>
                                        </p:cTn>
                                        <p:tgtEl>
                                          <p:spTgt spid="69655"/>
                                        </p:tgtEl>
                                        <p:attrNameLst>
                                          <p:attrName>style.visibility</p:attrName>
                                        </p:attrNameLst>
                                      </p:cBhvr>
                                      <p:to>
                                        <p:strVal val="visible"/>
                                      </p:to>
                                    </p:set>
                                    <p:anim calcmode="lin" valueType="num">
                                      <p:cBhvr>
                                        <p:cTn id="46" dur="500" fill="hold"/>
                                        <p:tgtEl>
                                          <p:spTgt spid="69655"/>
                                        </p:tgtEl>
                                        <p:attrNameLst>
                                          <p:attrName>ppt_w</p:attrName>
                                        </p:attrNameLst>
                                      </p:cBhvr>
                                      <p:tavLst>
                                        <p:tav tm="0">
                                          <p:val>
                                            <p:fltVal val="0"/>
                                          </p:val>
                                        </p:tav>
                                        <p:tav tm="100000">
                                          <p:val>
                                            <p:strVal val="#ppt_w"/>
                                          </p:val>
                                        </p:tav>
                                      </p:tavLst>
                                    </p:anim>
                                    <p:anim calcmode="lin" valueType="num">
                                      <p:cBhvr>
                                        <p:cTn id="47" dur="500" fill="hold"/>
                                        <p:tgtEl>
                                          <p:spTgt spid="69655"/>
                                        </p:tgtEl>
                                        <p:attrNameLst>
                                          <p:attrName>ppt_h</p:attrName>
                                        </p:attrNameLst>
                                      </p:cBhvr>
                                      <p:tavLst>
                                        <p:tav tm="0">
                                          <p:val>
                                            <p:fltVal val="0"/>
                                          </p:val>
                                        </p:tav>
                                        <p:tav tm="100000">
                                          <p:val>
                                            <p:strVal val="#ppt_h"/>
                                          </p:val>
                                        </p:tav>
                                      </p:tavLst>
                                    </p:anim>
                                    <p:anim calcmode="lin" valueType="num">
                                      <p:cBhvr>
                                        <p:cTn id="48" dur="500" fill="hold"/>
                                        <p:tgtEl>
                                          <p:spTgt spid="69655"/>
                                        </p:tgtEl>
                                        <p:attrNameLst>
                                          <p:attrName>style.rotation</p:attrName>
                                        </p:attrNameLst>
                                      </p:cBhvr>
                                      <p:tavLst>
                                        <p:tav tm="0">
                                          <p:val>
                                            <p:fltVal val="360"/>
                                          </p:val>
                                        </p:tav>
                                        <p:tav tm="100000">
                                          <p:val>
                                            <p:fltVal val="0"/>
                                          </p:val>
                                        </p:tav>
                                      </p:tavLst>
                                    </p:anim>
                                    <p:animEffect transition="in" filter="fade">
                                      <p:cBhvr>
                                        <p:cTn id="49" dur="500"/>
                                        <p:tgtEl>
                                          <p:spTgt spid="6965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xit" presetSubtype="4" fill="hold" grpId="0" nodeType="clickEffect">
                                  <p:stCondLst>
                                    <p:cond delay="0"/>
                                  </p:stCondLst>
                                  <p:childTnLst>
                                    <p:anim calcmode="lin" valueType="num">
                                      <p:cBhvr additive="base">
                                        <p:cTn id="53" dur="500"/>
                                        <p:tgtEl>
                                          <p:spTgt spid="69648"/>
                                        </p:tgtEl>
                                        <p:attrNameLst>
                                          <p:attrName>ppt_x</p:attrName>
                                        </p:attrNameLst>
                                      </p:cBhvr>
                                      <p:tavLst>
                                        <p:tav tm="0">
                                          <p:val>
                                            <p:strVal val="ppt_x"/>
                                          </p:val>
                                        </p:tav>
                                        <p:tav tm="100000">
                                          <p:val>
                                            <p:strVal val="ppt_x"/>
                                          </p:val>
                                        </p:tav>
                                      </p:tavLst>
                                    </p:anim>
                                    <p:anim calcmode="lin" valueType="num">
                                      <p:cBhvr additive="base">
                                        <p:cTn id="54" dur="500"/>
                                        <p:tgtEl>
                                          <p:spTgt spid="69648"/>
                                        </p:tgtEl>
                                        <p:attrNameLst>
                                          <p:attrName>ppt_y</p:attrName>
                                        </p:attrNameLst>
                                      </p:cBhvr>
                                      <p:tavLst>
                                        <p:tav tm="0">
                                          <p:val>
                                            <p:strVal val="ppt_y"/>
                                          </p:val>
                                        </p:tav>
                                        <p:tav tm="100000">
                                          <p:val>
                                            <p:strVal val="1+ppt_h/2"/>
                                          </p:val>
                                        </p:tav>
                                      </p:tavLst>
                                    </p:anim>
                                    <p:set>
                                      <p:cBhvr>
                                        <p:cTn id="55" dur="1" fill="hold">
                                          <p:stCondLst>
                                            <p:cond delay="499"/>
                                          </p:stCondLst>
                                        </p:cTn>
                                        <p:tgtEl>
                                          <p:spTgt spid="69648"/>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49" presetClass="entr" presetSubtype="0" decel="100000" fill="hold" grpId="0" nodeType="clickEffect">
                                  <p:stCondLst>
                                    <p:cond delay="0"/>
                                  </p:stCondLst>
                                  <p:childTnLst>
                                    <p:set>
                                      <p:cBhvr>
                                        <p:cTn id="59" dur="1" fill="hold">
                                          <p:stCondLst>
                                            <p:cond delay="0"/>
                                          </p:stCondLst>
                                        </p:cTn>
                                        <p:tgtEl>
                                          <p:spTgt spid="69656"/>
                                        </p:tgtEl>
                                        <p:attrNameLst>
                                          <p:attrName>style.visibility</p:attrName>
                                        </p:attrNameLst>
                                      </p:cBhvr>
                                      <p:to>
                                        <p:strVal val="visible"/>
                                      </p:to>
                                    </p:set>
                                    <p:anim calcmode="lin" valueType="num">
                                      <p:cBhvr>
                                        <p:cTn id="60" dur="500" fill="hold"/>
                                        <p:tgtEl>
                                          <p:spTgt spid="69656"/>
                                        </p:tgtEl>
                                        <p:attrNameLst>
                                          <p:attrName>ppt_w</p:attrName>
                                        </p:attrNameLst>
                                      </p:cBhvr>
                                      <p:tavLst>
                                        <p:tav tm="0">
                                          <p:val>
                                            <p:fltVal val="0"/>
                                          </p:val>
                                        </p:tav>
                                        <p:tav tm="100000">
                                          <p:val>
                                            <p:strVal val="#ppt_w"/>
                                          </p:val>
                                        </p:tav>
                                      </p:tavLst>
                                    </p:anim>
                                    <p:anim calcmode="lin" valueType="num">
                                      <p:cBhvr>
                                        <p:cTn id="61" dur="500" fill="hold"/>
                                        <p:tgtEl>
                                          <p:spTgt spid="69656"/>
                                        </p:tgtEl>
                                        <p:attrNameLst>
                                          <p:attrName>ppt_h</p:attrName>
                                        </p:attrNameLst>
                                      </p:cBhvr>
                                      <p:tavLst>
                                        <p:tav tm="0">
                                          <p:val>
                                            <p:fltVal val="0"/>
                                          </p:val>
                                        </p:tav>
                                        <p:tav tm="100000">
                                          <p:val>
                                            <p:strVal val="#ppt_h"/>
                                          </p:val>
                                        </p:tav>
                                      </p:tavLst>
                                    </p:anim>
                                    <p:anim calcmode="lin" valueType="num">
                                      <p:cBhvr>
                                        <p:cTn id="62" dur="500" fill="hold"/>
                                        <p:tgtEl>
                                          <p:spTgt spid="69656"/>
                                        </p:tgtEl>
                                        <p:attrNameLst>
                                          <p:attrName>style.rotation</p:attrName>
                                        </p:attrNameLst>
                                      </p:cBhvr>
                                      <p:tavLst>
                                        <p:tav tm="0">
                                          <p:val>
                                            <p:fltVal val="360"/>
                                          </p:val>
                                        </p:tav>
                                        <p:tav tm="100000">
                                          <p:val>
                                            <p:fltVal val="0"/>
                                          </p:val>
                                        </p:tav>
                                      </p:tavLst>
                                    </p:anim>
                                    <p:animEffect transition="in" filter="fade">
                                      <p:cBhvr>
                                        <p:cTn id="63" dur="500"/>
                                        <p:tgtEl>
                                          <p:spTgt spid="6965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xit" presetSubtype="4" fill="hold" grpId="0" nodeType="clickEffect">
                                  <p:stCondLst>
                                    <p:cond delay="0"/>
                                  </p:stCondLst>
                                  <p:childTnLst>
                                    <p:anim calcmode="lin" valueType="num">
                                      <p:cBhvr additive="base">
                                        <p:cTn id="67" dur="500"/>
                                        <p:tgtEl>
                                          <p:spTgt spid="69650"/>
                                        </p:tgtEl>
                                        <p:attrNameLst>
                                          <p:attrName>ppt_x</p:attrName>
                                        </p:attrNameLst>
                                      </p:cBhvr>
                                      <p:tavLst>
                                        <p:tav tm="0">
                                          <p:val>
                                            <p:strVal val="ppt_x"/>
                                          </p:val>
                                        </p:tav>
                                        <p:tav tm="100000">
                                          <p:val>
                                            <p:strVal val="ppt_x"/>
                                          </p:val>
                                        </p:tav>
                                      </p:tavLst>
                                    </p:anim>
                                    <p:anim calcmode="lin" valueType="num">
                                      <p:cBhvr additive="base">
                                        <p:cTn id="68" dur="500"/>
                                        <p:tgtEl>
                                          <p:spTgt spid="69650"/>
                                        </p:tgtEl>
                                        <p:attrNameLst>
                                          <p:attrName>ppt_y</p:attrName>
                                        </p:attrNameLst>
                                      </p:cBhvr>
                                      <p:tavLst>
                                        <p:tav tm="0">
                                          <p:val>
                                            <p:strVal val="ppt_y"/>
                                          </p:val>
                                        </p:tav>
                                        <p:tav tm="100000">
                                          <p:val>
                                            <p:strVal val="1+ppt_h/2"/>
                                          </p:val>
                                        </p:tav>
                                      </p:tavLst>
                                    </p:anim>
                                    <p:set>
                                      <p:cBhvr>
                                        <p:cTn id="69" dur="1" fill="hold">
                                          <p:stCondLst>
                                            <p:cond delay="499"/>
                                          </p:stCondLst>
                                        </p:cTn>
                                        <p:tgtEl>
                                          <p:spTgt spid="69650"/>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49" presetClass="entr" presetSubtype="0" decel="100000" fill="hold" grpId="0" nodeType="clickEffect">
                                  <p:stCondLst>
                                    <p:cond delay="0"/>
                                  </p:stCondLst>
                                  <p:childTnLst>
                                    <p:set>
                                      <p:cBhvr>
                                        <p:cTn id="73" dur="1" fill="hold">
                                          <p:stCondLst>
                                            <p:cond delay="0"/>
                                          </p:stCondLst>
                                        </p:cTn>
                                        <p:tgtEl>
                                          <p:spTgt spid="69657"/>
                                        </p:tgtEl>
                                        <p:attrNameLst>
                                          <p:attrName>style.visibility</p:attrName>
                                        </p:attrNameLst>
                                      </p:cBhvr>
                                      <p:to>
                                        <p:strVal val="visible"/>
                                      </p:to>
                                    </p:set>
                                    <p:anim calcmode="lin" valueType="num">
                                      <p:cBhvr>
                                        <p:cTn id="74" dur="500" fill="hold"/>
                                        <p:tgtEl>
                                          <p:spTgt spid="69657"/>
                                        </p:tgtEl>
                                        <p:attrNameLst>
                                          <p:attrName>ppt_w</p:attrName>
                                        </p:attrNameLst>
                                      </p:cBhvr>
                                      <p:tavLst>
                                        <p:tav tm="0">
                                          <p:val>
                                            <p:fltVal val="0"/>
                                          </p:val>
                                        </p:tav>
                                        <p:tav tm="100000">
                                          <p:val>
                                            <p:strVal val="#ppt_w"/>
                                          </p:val>
                                        </p:tav>
                                      </p:tavLst>
                                    </p:anim>
                                    <p:anim calcmode="lin" valueType="num">
                                      <p:cBhvr>
                                        <p:cTn id="75" dur="500" fill="hold"/>
                                        <p:tgtEl>
                                          <p:spTgt spid="69657"/>
                                        </p:tgtEl>
                                        <p:attrNameLst>
                                          <p:attrName>ppt_h</p:attrName>
                                        </p:attrNameLst>
                                      </p:cBhvr>
                                      <p:tavLst>
                                        <p:tav tm="0">
                                          <p:val>
                                            <p:fltVal val="0"/>
                                          </p:val>
                                        </p:tav>
                                        <p:tav tm="100000">
                                          <p:val>
                                            <p:strVal val="#ppt_h"/>
                                          </p:val>
                                        </p:tav>
                                      </p:tavLst>
                                    </p:anim>
                                    <p:anim calcmode="lin" valueType="num">
                                      <p:cBhvr>
                                        <p:cTn id="76" dur="500" fill="hold"/>
                                        <p:tgtEl>
                                          <p:spTgt spid="69657"/>
                                        </p:tgtEl>
                                        <p:attrNameLst>
                                          <p:attrName>style.rotation</p:attrName>
                                        </p:attrNameLst>
                                      </p:cBhvr>
                                      <p:tavLst>
                                        <p:tav tm="0">
                                          <p:val>
                                            <p:fltVal val="360"/>
                                          </p:val>
                                        </p:tav>
                                        <p:tav tm="100000">
                                          <p:val>
                                            <p:fltVal val="0"/>
                                          </p:val>
                                        </p:tav>
                                      </p:tavLst>
                                    </p:anim>
                                    <p:animEffect transition="in" filter="fade">
                                      <p:cBhvr>
                                        <p:cTn id="77" dur="500"/>
                                        <p:tgtEl>
                                          <p:spTgt spid="6965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xit" presetSubtype="4" fill="hold" grpId="0" nodeType="clickEffect">
                                  <p:stCondLst>
                                    <p:cond delay="0"/>
                                  </p:stCondLst>
                                  <p:childTnLst>
                                    <p:anim calcmode="lin" valueType="num">
                                      <p:cBhvr additive="base">
                                        <p:cTn id="81" dur="500"/>
                                        <p:tgtEl>
                                          <p:spTgt spid="69651"/>
                                        </p:tgtEl>
                                        <p:attrNameLst>
                                          <p:attrName>ppt_x</p:attrName>
                                        </p:attrNameLst>
                                      </p:cBhvr>
                                      <p:tavLst>
                                        <p:tav tm="0">
                                          <p:val>
                                            <p:strVal val="ppt_x"/>
                                          </p:val>
                                        </p:tav>
                                        <p:tav tm="100000">
                                          <p:val>
                                            <p:strVal val="ppt_x"/>
                                          </p:val>
                                        </p:tav>
                                      </p:tavLst>
                                    </p:anim>
                                    <p:anim calcmode="lin" valueType="num">
                                      <p:cBhvr additive="base">
                                        <p:cTn id="82" dur="500"/>
                                        <p:tgtEl>
                                          <p:spTgt spid="69651"/>
                                        </p:tgtEl>
                                        <p:attrNameLst>
                                          <p:attrName>ppt_y</p:attrName>
                                        </p:attrNameLst>
                                      </p:cBhvr>
                                      <p:tavLst>
                                        <p:tav tm="0">
                                          <p:val>
                                            <p:strVal val="ppt_y"/>
                                          </p:val>
                                        </p:tav>
                                        <p:tav tm="100000">
                                          <p:val>
                                            <p:strVal val="1+ppt_h/2"/>
                                          </p:val>
                                        </p:tav>
                                      </p:tavLst>
                                    </p:anim>
                                    <p:set>
                                      <p:cBhvr>
                                        <p:cTn id="83" dur="1" fill="hold">
                                          <p:stCondLst>
                                            <p:cond delay="499"/>
                                          </p:stCondLst>
                                        </p:cTn>
                                        <p:tgtEl>
                                          <p:spTgt spid="69651"/>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49" presetClass="entr" presetSubtype="0" decel="100000" fill="hold" grpId="0" nodeType="clickEffect">
                                  <p:stCondLst>
                                    <p:cond delay="0"/>
                                  </p:stCondLst>
                                  <p:childTnLst>
                                    <p:set>
                                      <p:cBhvr>
                                        <p:cTn id="87" dur="1" fill="hold">
                                          <p:stCondLst>
                                            <p:cond delay="0"/>
                                          </p:stCondLst>
                                        </p:cTn>
                                        <p:tgtEl>
                                          <p:spTgt spid="69653"/>
                                        </p:tgtEl>
                                        <p:attrNameLst>
                                          <p:attrName>style.visibility</p:attrName>
                                        </p:attrNameLst>
                                      </p:cBhvr>
                                      <p:to>
                                        <p:strVal val="visible"/>
                                      </p:to>
                                    </p:set>
                                    <p:anim calcmode="lin" valueType="num">
                                      <p:cBhvr>
                                        <p:cTn id="88" dur="500" fill="hold"/>
                                        <p:tgtEl>
                                          <p:spTgt spid="69653"/>
                                        </p:tgtEl>
                                        <p:attrNameLst>
                                          <p:attrName>ppt_w</p:attrName>
                                        </p:attrNameLst>
                                      </p:cBhvr>
                                      <p:tavLst>
                                        <p:tav tm="0">
                                          <p:val>
                                            <p:fltVal val="0"/>
                                          </p:val>
                                        </p:tav>
                                        <p:tav tm="100000">
                                          <p:val>
                                            <p:strVal val="#ppt_w"/>
                                          </p:val>
                                        </p:tav>
                                      </p:tavLst>
                                    </p:anim>
                                    <p:anim calcmode="lin" valueType="num">
                                      <p:cBhvr>
                                        <p:cTn id="89" dur="500" fill="hold"/>
                                        <p:tgtEl>
                                          <p:spTgt spid="69653"/>
                                        </p:tgtEl>
                                        <p:attrNameLst>
                                          <p:attrName>ppt_h</p:attrName>
                                        </p:attrNameLst>
                                      </p:cBhvr>
                                      <p:tavLst>
                                        <p:tav tm="0">
                                          <p:val>
                                            <p:fltVal val="0"/>
                                          </p:val>
                                        </p:tav>
                                        <p:tav tm="100000">
                                          <p:val>
                                            <p:strVal val="#ppt_h"/>
                                          </p:val>
                                        </p:tav>
                                      </p:tavLst>
                                    </p:anim>
                                    <p:anim calcmode="lin" valueType="num">
                                      <p:cBhvr>
                                        <p:cTn id="90" dur="500" fill="hold"/>
                                        <p:tgtEl>
                                          <p:spTgt spid="69653"/>
                                        </p:tgtEl>
                                        <p:attrNameLst>
                                          <p:attrName>style.rotation</p:attrName>
                                        </p:attrNameLst>
                                      </p:cBhvr>
                                      <p:tavLst>
                                        <p:tav tm="0">
                                          <p:val>
                                            <p:fltVal val="360"/>
                                          </p:val>
                                        </p:tav>
                                        <p:tav tm="100000">
                                          <p:val>
                                            <p:fltVal val="0"/>
                                          </p:val>
                                        </p:tav>
                                      </p:tavLst>
                                    </p:anim>
                                    <p:animEffect transition="in" filter="fade">
                                      <p:cBhvr>
                                        <p:cTn id="91" dur="500"/>
                                        <p:tgtEl>
                                          <p:spTgt spid="69653"/>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xit" presetSubtype="4" fill="hold" grpId="0" nodeType="clickEffect">
                                  <p:stCondLst>
                                    <p:cond delay="0"/>
                                  </p:stCondLst>
                                  <p:childTnLst>
                                    <p:anim calcmode="lin" valueType="num">
                                      <p:cBhvr additive="base">
                                        <p:cTn id="95" dur="500"/>
                                        <p:tgtEl>
                                          <p:spTgt spid="69649"/>
                                        </p:tgtEl>
                                        <p:attrNameLst>
                                          <p:attrName>ppt_x</p:attrName>
                                        </p:attrNameLst>
                                      </p:cBhvr>
                                      <p:tavLst>
                                        <p:tav tm="0">
                                          <p:val>
                                            <p:strVal val="ppt_x"/>
                                          </p:val>
                                        </p:tav>
                                        <p:tav tm="100000">
                                          <p:val>
                                            <p:strVal val="ppt_x"/>
                                          </p:val>
                                        </p:tav>
                                      </p:tavLst>
                                    </p:anim>
                                    <p:anim calcmode="lin" valueType="num">
                                      <p:cBhvr additive="base">
                                        <p:cTn id="96" dur="500"/>
                                        <p:tgtEl>
                                          <p:spTgt spid="69649"/>
                                        </p:tgtEl>
                                        <p:attrNameLst>
                                          <p:attrName>ppt_y</p:attrName>
                                        </p:attrNameLst>
                                      </p:cBhvr>
                                      <p:tavLst>
                                        <p:tav tm="0">
                                          <p:val>
                                            <p:strVal val="ppt_y"/>
                                          </p:val>
                                        </p:tav>
                                        <p:tav tm="100000">
                                          <p:val>
                                            <p:strVal val="1+ppt_h/2"/>
                                          </p:val>
                                        </p:tav>
                                      </p:tavLst>
                                    </p:anim>
                                    <p:set>
                                      <p:cBhvr>
                                        <p:cTn id="97" dur="1" fill="hold">
                                          <p:stCondLst>
                                            <p:cond delay="499"/>
                                          </p:stCondLst>
                                        </p:cTn>
                                        <p:tgtEl>
                                          <p:spTgt spid="69649"/>
                                        </p:tgtEl>
                                        <p:attrNameLst>
                                          <p:attrName>style.visibility</p:attrName>
                                        </p:attrNameLst>
                                      </p:cBhvr>
                                      <p:to>
                                        <p:strVal val="hidden"/>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49" presetClass="entr" presetSubtype="0" decel="100000" fill="hold" grpId="0" nodeType="clickEffect">
                                  <p:stCondLst>
                                    <p:cond delay="0"/>
                                  </p:stCondLst>
                                  <p:childTnLst>
                                    <p:set>
                                      <p:cBhvr>
                                        <p:cTn id="101" dur="1" fill="hold">
                                          <p:stCondLst>
                                            <p:cond delay="0"/>
                                          </p:stCondLst>
                                        </p:cTn>
                                        <p:tgtEl>
                                          <p:spTgt spid="69654"/>
                                        </p:tgtEl>
                                        <p:attrNameLst>
                                          <p:attrName>style.visibility</p:attrName>
                                        </p:attrNameLst>
                                      </p:cBhvr>
                                      <p:to>
                                        <p:strVal val="visible"/>
                                      </p:to>
                                    </p:set>
                                    <p:anim calcmode="lin" valueType="num">
                                      <p:cBhvr>
                                        <p:cTn id="102" dur="500" fill="hold"/>
                                        <p:tgtEl>
                                          <p:spTgt spid="69654"/>
                                        </p:tgtEl>
                                        <p:attrNameLst>
                                          <p:attrName>ppt_w</p:attrName>
                                        </p:attrNameLst>
                                      </p:cBhvr>
                                      <p:tavLst>
                                        <p:tav tm="0">
                                          <p:val>
                                            <p:fltVal val="0"/>
                                          </p:val>
                                        </p:tav>
                                        <p:tav tm="100000">
                                          <p:val>
                                            <p:strVal val="#ppt_w"/>
                                          </p:val>
                                        </p:tav>
                                      </p:tavLst>
                                    </p:anim>
                                    <p:anim calcmode="lin" valueType="num">
                                      <p:cBhvr>
                                        <p:cTn id="103" dur="500" fill="hold"/>
                                        <p:tgtEl>
                                          <p:spTgt spid="69654"/>
                                        </p:tgtEl>
                                        <p:attrNameLst>
                                          <p:attrName>ppt_h</p:attrName>
                                        </p:attrNameLst>
                                      </p:cBhvr>
                                      <p:tavLst>
                                        <p:tav tm="0">
                                          <p:val>
                                            <p:fltVal val="0"/>
                                          </p:val>
                                        </p:tav>
                                        <p:tav tm="100000">
                                          <p:val>
                                            <p:strVal val="#ppt_h"/>
                                          </p:val>
                                        </p:tav>
                                      </p:tavLst>
                                    </p:anim>
                                    <p:anim calcmode="lin" valueType="num">
                                      <p:cBhvr>
                                        <p:cTn id="104" dur="500" fill="hold"/>
                                        <p:tgtEl>
                                          <p:spTgt spid="69654"/>
                                        </p:tgtEl>
                                        <p:attrNameLst>
                                          <p:attrName>style.rotation</p:attrName>
                                        </p:attrNameLst>
                                      </p:cBhvr>
                                      <p:tavLst>
                                        <p:tav tm="0">
                                          <p:val>
                                            <p:fltVal val="360"/>
                                          </p:val>
                                        </p:tav>
                                        <p:tav tm="100000">
                                          <p:val>
                                            <p:fltVal val="0"/>
                                          </p:val>
                                        </p:tav>
                                      </p:tavLst>
                                    </p:anim>
                                    <p:animEffect transition="in" filter="fade">
                                      <p:cBhvr>
                                        <p:cTn id="105" dur="500"/>
                                        <p:tgtEl>
                                          <p:spTgt spid="69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0" grpId="0"/>
      <p:bldP spid="69642" grpId="0"/>
      <p:bldP spid="69645" grpId="0"/>
      <p:bldP spid="69646" grpId="0" animBg="1"/>
      <p:bldP spid="69647" grpId="0"/>
      <p:bldP spid="69648" grpId="0"/>
      <p:bldP spid="69649" grpId="0"/>
      <p:bldP spid="69650" grpId="0"/>
      <p:bldP spid="69651" grpId="0"/>
      <p:bldP spid="69652" grpId="0"/>
      <p:bldP spid="69653" grpId="0"/>
      <p:bldP spid="69654" grpId="0"/>
      <p:bldP spid="69655" grpId="0"/>
      <p:bldP spid="69656" grpId="0"/>
      <p:bldP spid="6965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800600" y="1219200"/>
            <a:ext cx="3962400" cy="1371600"/>
          </a:xfrm>
        </p:spPr>
        <p:txBody>
          <a:bodyPr/>
          <a:lstStyle/>
          <a:p>
            <a:pPr>
              <a:buFontTx/>
              <a:buNone/>
            </a:pPr>
            <a:r>
              <a:rPr lang="en-US" altLang="ko-KR" sz="2400" b="1" dirty="0">
                <a:solidFill>
                  <a:srgbClr val="800080"/>
                </a:solidFill>
                <a:ea typeface="굴림" charset="-127"/>
              </a:rPr>
              <a:t>m</a:t>
            </a:r>
            <a:r>
              <a:rPr lang="en-US" altLang="ko-KR" sz="2400" b="1" dirty="0">
                <a:solidFill>
                  <a:srgbClr val="800080"/>
                </a:solidFill>
                <a:latin typeface="MS Mincho" pitchFamily="49" charset="-128"/>
                <a:ea typeface="MS Mincho" pitchFamily="49" charset="-128"/>
              </a:rPr>
              <a:t>∠</a:t>
            </a:r>
            <a:r>
              <a:rPr lang="en-US" altLang="ko-KR" sz="2400" b="1" dirty="0">
                <a:solidFill>
                  <a:srgbClr val="800080"/>
                </a:solidFill>
                <a:ea typeface="굴림" charset="-127"/>
              </a:rPr>
              <a:t>1=120</a:t>
            </a:r>
            <a:r>
              <a:rPr lang="en-US" altLang="ko-KR" sz="2400" b="1" dirty="0">
                <a:solidFill>
                  <a:srgbClr val="800080"/>
                </a:solidFill>
                <a:ea typeface="굴림" charset="-127"/>
                <a:cs typeface="Arial" charset="0"/>
              </a:rPr>
              <a:t>°</a:t>
            </a:r>
          </a:p>
          <a:p>
            <a:pPr>
              <a:buFontTx/>
              <a:buNone/>
            </a:pPr>
            <a:r>
              <a:rPr lang="as-IN" altLang="ko-KR" sz="2400" b="1" dirty="0">
                <a:solidFill>
                  <a:srgbClr val="800080"/>
                </a:solidFill>
                <a:latin typeface="NikoshBAN" panose="02000000000000000000" pitchFamily="2" charset="0"/>
                <a:ea typeface="굴림" charset="-127"/>
                <a:cs typeface="NikoshBAN" panose="02000000000000000000" pitchFamily="2" charset="0"/>
              </a:rPr>
              <a:t>অবশিষ্ট কোণগুলোর পরিমাণ নির্ণয় কর।</a:t>
            </a:r>
          </a:p>
        </p:txBody>
      </p:sp>
      <p:grpSp>
        <p:nvGrpSpPr>
          <p:cNvPr id="8198" name="Group 6"/>
          <p:cNvGrpSpPr>
            <a:grpSpLocks/>
          </p:cNvGrpSpPr>
          <p:nvPr/>
        </p:nvGrpSpPr>
        <p:grpSpPr bwMode="auto">
          <a:xfrm>
            <a:off x="685800" y="1219200"/>
            <a:ext cx="4343400" cy="3124200"/>
            <a:chOff x="0" y="2064"/>
            <a:chExt cx="2112" cy="1392"/>
          </a:xfrm>
        </p:grpSpPr>
        <p:sp>
          <p:nvSpPr>
            <p:cNvPr id="8199" name="Line 7"/>
            <p:cNvSpPr>
              <a:spLocks noChangeShapeType="1"/>
            </p:cNvSpPr>
            <p:nvPr/>
          </p:nvSpPr>
          <p:spPr bwMode="auto">
            <a:xfrm>
              <a:off x="0" y="2496"/>
              <a:ext cx="1746"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200" name="Line 8"/>
            <p:cNvSpPr>
              <a:spLocks noChangeShapeType="1"/>
            </p:cNvSpPr>
            <p:nvPr/>
          </p:nvSpPr>
          <p:spPr bwMode="auto">
            <a:xfrm>
              <a:off x="0" y="2976"/>
              <a:ext cx="211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201" name="Line 9"/>
            <p:cNvSpPr>
              <a:spLocks noChangeShapeType="1"/>
            </p:cNvSpPr>
            <p:nvPr/>
          </p:nvSpPr>
          <p:spPr bwMode="auto">
            <a:xfrm flipH="1">
              <a:off x="487" y="2064"/>
              <a:ext cx="731" cy="139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202" name="Text Box 10"/>
            <p:cNvSpPr txBox="1">
              <a:spLocks noChangeArrowheads="1"/>
            </p:cNvSpPr>
            <p:nvPr/>
          </p:nvSpPr>
          <p:spPr bwMode="auto">
            <a:xfrm>
              <a:off x="816" y="2304"/>
              <a:ext cx="192" cy="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1</a:t>
              </a:r>
            </a:p>
          </p:txBody>
        </p:sp>
        <p:sp>
          <p:nvSpPr>
            <p:cNvPr id="8203" name="Text Box 11"/>
            <p:cNvSpPr txBox="1">
              <a:spLocks noChangeArrowheads="1"/>
            </p:cNvSpPr>
            <p:nvPr/>
          </p:nvSpPr>
          <p:spPr bwMode="auto">
            <a:xfrm>
              <a:off x="960" y="2496"/>
              <a:ext cx="192"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4</a:t>
              </a:r>
            </a:p>
          </p:txBody>
        </p:sp>
        <p:sp>
          <p:nvSpPr>
            <p:cNvPr id="8204" name="Text Box 12"/>
            <p:cNvSpPr txBox="1">
              <a:spLocks noChangeArrowheads="1"/>
            </p:cNvSpPr>
            <p:nvPr/>
          </p:nvSpPr>
          <p:spPr bwMode="auto">
            <a:xfrm>
              <a:off x="1056" y="2304"/>
              <a:ext cx="192" cy="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2</a:t>
              </a:r>
            </a:p>
          </p:txBody>
        </p:sp>
        <p:sp>
          <p:nvSpPr>
            <p:cNvPr id="8205" name="Text Box 13"/>
            <p:cNvSpPr txBox="1">
              <a:spLocks noChangeArrowheads="1"/>
            </p:cNvSpPr>
            <p:nvPr/>
          </p:nvSpPr>
          <p:spPr bwMode="auto">
            <a:xfrm>
              <a:off x="816" y="2784"/>
              <a:ext cx="192" cy="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6</a:t>
              </a:r>
            </a:p>
          </p:txBody>
        </p:sp>
        <p:sp>
          <p:nvSpPr>
            <p:cNvPr id="8206" name="Text Box 14"/>
            <p:cNvSpPr txBox="1">
              <a:spLocks noChangeArrowheads="1"/>
            </p:cNvSpPr>
            <p:nvPr/>
          </p:nvSpPr>
          <p:spPr bwMode="auto">
            <a:xfrm>
              <a:off x="576" y="2786"/>
              <a:ext cx="192"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5</a:t>
              </a:r>
            </a:p>
          </p:txBody>
        </p:sp>
        <p:sp>
          <p:nvSpPr>
            <p:cNvPr id="8207" name="Text Box 15"/>
            <p:cNvSpPr txBox="1">
              <a:spLocks noChangeArrowheads="1"/>
            </p:cNvSpPr>
            <p:nvPr/>
          </p:nvSpPr>
          <p:spPr bwMode="auto">
            <a:xfrm>
              <a:off x="480" y="2992"/>
              <a:ext cx="192" cy="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7</a:t>
              </a:r>
            </a:p>
          </p:txBody>
        </p:sp>
        <p:sp>
          <p:nvSpPr>
            <p:cNvPr id="8208" name="Text Box 16"/>
            <p:cNvSpPr txBox="1">
              <a:spLocks noChangeArrowheads="1"/>
            </p:cNvSpPr>
            <p:nvPr/>
          </p:nvSpPr>
          <p:spPr bwMode="auto">
            <a:xfrm>
              <a:off x="672" y="2992"/>
              <a:ext cx="192" cy="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8</a:t>
              </a:r>
            </a:p>
          </p:txBody>
        </p:sp>
        <p:sp>
          <p:nvSpPr>
            <p:cNvPr id="8209" name="Text Box 17"/>
            <p:cNvSpPr txBox="1">
              <a:spLocks noChangeArrowheads="1"/>
            </p:cNvSpPr>
            <p:nvPr/>
          </p:nvSpPr>
          <p:spPr bwMode="auto">
            <a:xfrm>
              <a:off x="720" y="2496"/>
              <a:ext cx="192" cy="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Arial" charset="0"/>
                  <a:ea typeface="굴림" charset="-127"/>
                </a:rPr>
                <a:t>3</a:t>
              </a:r>
            </a:p>
          </p:txBody>
        </p:sp>
        <p:sp>
          <p:nvSpPr>
            <p:cNvPr id="8210" name="Line 18"/>
            <p:cNvSpPr>
              <a:spLocks noChangeShapeType="1"/>
            </p:cNvSpPr>
            <p:nvPr/>
          </p:nvSpPr>
          <p:spPr bwMode="auto">
            <a:xfrm>
              <a:off x="1296" y="2976"/>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211" name="Line 19"/>
            <p:cNvSpPr>
              <a:spLocks noChangeShapeType="1"/>
            </p:cNvSpPr>
            <p:nvPr/>
          </p:nvSpPr>
          <p:spPr bwMode="auto">
            <a:xfrm>
              <a:off x="1344" y="2496"/>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
        <p:nvSpPr>
          <p:cNvPr id="8213" name="Text Box 21"/>
          <p:cNvSpPr txBox="1">
            <a:spLocks noChangeArrowheads="1"/>
          </p:cNvSpPr>
          <p:nvPr/>
        </p:nvSpPr>
        <p:spPr bwMode="auto">
          <a:xfrm>
            <a:off x="3124200" y="1752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60</a:t>
            </a:r>
            <a:r>
              <a:rPr lang="en-US" altLang="ko-KR">
                <a:solidFill>
                  <a:srgbClr val="800080"/>
                </a:solidFill>
                <a:latin typeface="Arial" charset="0"/>
                <a:ea typeface="굴림" charset="-127"/>
              </a:rPr>
              <a:t>°</a:t>
            </a:r>
          </a:p>
        </p:txBody>
      </p:sp>
      <p:sp>
        <p:nvSpPr>
          <p:cNvPr id="8214" name="Text Box 22"/>
          <p:cNvSpPr txBox="1">
            <a:spLocks noChangeArrowheads="1"/>
          </p:cNvSpPr>
          <p:nvPr/>
        </p:nvSpPr>
        <p:spPr bwMode="auto">
          <a:xfrm>
            <a:off x="1828800" y="2286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60</a:t>
            </a:r>
            <a:r>
              <a:rPr lang="en-US" altLang="ko-KR">
                <a:solidFill>
                  <a:srgbClr val="800080"/>
                </a:solidFill>
                <a:latin typeface="Arial" charset="0"/>
                <a:ea typeface="굴림" charset="-127"/>
              </a:rPr>
              <a:t>°</a:t>
            </a:r>
          </a:p>
        </p:txBody>
      </p:sp>
      <p:sp>
        <p:nvSpPr>
          <p:cNvPr id="8215" name="Text Box 23"/>
          <p:cNvSpPr txBox="1">
            <a:spLocks noChangeArrowheads="1"/>
          </p:cNvSpPr>
          <p:nvPr/>
        </p:nvSpPr>
        <p:spPr bwMode="auto">
          <a:xfrm>
            <a:off x="2514600" y="2895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60</a:t>
            </a:r>
            <a:r>
              <a:rPr lang="en-US" altLang="ko-KR">
                <a:solidFill>
                  <a:srgbClr val="800080"/>
                </a:solidFill>
                <a:latin typeface="Arial" charset="0"/>
                <a:ea typeface="굴림" charset="-127"/>
              </a:rPr>
              <a:t>°</a:t>
            </a:r>
          </a:p>
        </p:txBody>
      </p:sp>
      <p:sp>
        <p:nvSpPr>
          <p:cNvPr id="8216" name="Text Box 24"/>
          <p:cNvSpPr txBox="1">
            <a:spLocks noChangeArrowheads="1"/>
          </p:cNvSpPr>
          <p:nvPr/>
        </p:nvSpPr>
        <p:spPr bwMode="auto">
          <a:xfrm>
            <a:off x="1371600" y="3505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60</a:t>
            </a:r>
            <a:r>
              <a:rPr lang="en-US" altLang="ko-KR">
                <a:solidFill>
                  <a:srgbClr val="800080"/>
                </a:solidFill>
                <a:latin typeface="Arial" charset="0"/>
                <a:ea typeface="굴림" charset="-127"/>
              </a:rPr>
              <a:t>°</a:t>
            </a:r>
          </a:p>
        </p:txBody>
      </p:sp>
      <p:sp>
        <p:nvSpPr>
          <p:cNvPr id="8217" name="Text Box 25"/>
          <p:cNvSpPr txBox="1">
            <a:spLocks noChangeArrowheads="1"/>
          </p:cNvSpPr>
          <p:nvPr/>
        </p:nvSpPr>
        <p:spPr bwMode="auto">
          <a:xfrm>
            <a:off x="1905000" y="1752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120</a:t>
            </a:r>
            <a:r>
              <a:rPr lang="en-US" altLang="ko-KR">
                <a:solidFill>
                  <a:srgbClr val="800080"/>
                </a:solidFill>
                <a:latin typeface="Arial" charset="0"/>
                <a:ea typeface="굴림" charset="-127"/>
              </a:rPr>
              <a:t>°</a:t>
            </a:r>
          </a:p>
        </p:txBody>
      </p:sp>
      <p:sp>
        <p:nvSpPr>
          <p:cNvPr id="8218" name="Text Box 26"/>
          <p:cNvSpPr txBox="1">
            <a:spLocks noChangeArrowheads="1"/>
          </p:cNvSpPr>
          <p:nvPr/>
        </p:nvSpPr>
        <p:spPr bwMode="auto">
          <a:xfrm>
            <a:off x="2819400" y="2209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solidFill>
                  <a:srgbClr val="800080"/>
                </a:solidFill>
                <a:latin typeface="Arial" charset="0"/>
                <a:ea typeface="굴림" charset="-127"/>
              </a:rPr>
              <a:t> </a:t>
            </a:r>
            <a:r>
              <a:rPr lang="en-US" altLang="ko-KR" b="1">
                <a:solidFill>
                  <a:srgbClr val="800080"/>
                </a:solidFill>
                <a:latin typeface="Arial" charset="0"/>
                <a:ea typeface="굴림" charset="-127"/>
              </a:rPr>
              <a:t>120</a:t>
            </a:r>
            <a:r>
              <a:rPr lang="en-US" altLang="ko-KR">
                <a:solidFill>
                  <a:srgbClr val="800080"/>
                </a:solidFill>
                <a:latin typeface="Arial" charset="0"/>
                <a:ea typeface="굴림" charset="-127"/>
              </a:rPr>
              <a:t>°</a:t>
            </a:r>
          </a:p>
        </p:txBody>
      </p:sp>
      <p:sp>
        <p:nvSpPr>
          <p:cNvPr id="8219" name="Text Box 27"/>
          <p:cNvSpPr txBox="1">
            <a:spLocks noChangeArrowheads="1"/>
          </p:cNvSpPr>
          <p:nvPr/>
        </p:nvSpPr>
        <p:spPr bwMode="auto">
          <a:xfrm>
            <a:off x="2362200" y="3352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120</a:t>
            </a:r>
            <a:r>
              <a:rPr lang="en-US" altLang="ko-KR">
                <a:solidFill>
                  <a:srgbClr val="800080"/>
                </a:solidFill>
                <a:latin typeface="Arial" charset="0"/>
                <a:ea typeface="굴림" charset="-127"/>
              </a:rPr>
              <a:t>°</a:t>
            </a:r>
          </a:p>
        </p:txBody>
      </p:sp>
      <p:sp>
        <p:nvSpPr>
          <p:cNvPr id="8220" name="Text Box 28"/>
          <p:cNvSpPr txBox="1">
            <a:spLocks noChangeArrowheads="1"/>
          </p:cNvSpPr>
          <p:nvPr/>
        </p:nvSpPr>
        <p:spPr bwMode="auto">
          <a:xfrm>
            <a:off x="1371600" y="28194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b="1">
                <a:solidFill>
                  <a:srgbClr val="800080"/>
                </a:solidFill>
                <a:latin typeface="Arial" charset="0"/>
                <a:ea typeface="굴림" charset="-127"/>
              </a:rPr>
              <a:t>120</a:t>
            </a:r>
            <a:r>
              <a:rPr lang="en-US" altLang="ko-KR">
                <a:solidFill>
                  <a:srgbClr val="800080"/>
                </a:solidFill>
                <a:latin typeface="Arial" charset="0"/>
                <a:ea typeface="굴림" charset="-127"/>
              </a:rPr>
              <a:t>°</a:t>
            </a:r>
          </a:p>
        </p:txBody>
      </p:sp>
      <p:sp>
        <p:nvSpPr>
          <p:cNvPr id="8221" name="AutoShape 29">
            <a:hlinkClick r:id="rId2" action="ppaction://hlinksldjump" highlightClick="1"/>
          </p:cNvPr>
          <p:cNvSpPr>
            <a:spLocks noChangeArrowheads="1"/>
          </p:cNvSpPr>
          <p:nvPr/>
        </p:nvSpPr>
        <p:spPr bwMode="auto">
          <a:xfrm>
            <a:off x="3276600" y="1600200"/>
            <a:ext cx="304800" cy="152400"/>
          </a:xfrm>
          <a:prstGeom prst="actionButtonForwardNex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8222" name="AutoShape 30">
            <a:hlinkClick r:id="rId3" action="ppaction://hlinksldjump" highlightClick="1"/>
          </p:cNvPr>
          <p:cNvSpPr>
            <a:spLocks noChangeArrowheads="1"/>
          </p:cNvSpPr>
          <p:nvPr/>
        </p:nvSpPr>
        <p:spPr bwMode="auto">
          <a:xfrm>
            <a:off x="1524000" y="2286000"/>
            <a:ext cx="228600" cy="304800"/>
          </a:xfrm>
          <a:prstGeom prst="actionButtonForwardNex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8223" name="AutoShape 31">
            <a:hlinkClick r:id="rId4" action="ppaction://hlinksldjump" highlightClick="1"/>
          </p:cNvPr>
          <p:cNvSpPr>
            <a:spLocks noChangeArrowheads="1"/>
          </p:cNvSpPr>
          <p:nvPr/>
        </p:nvSpPr>
        <p:spPr bwMode="auto">
          <a:xfrm>
            <a:off x="1219200" y="2971800"/>
            <a:ext cx="152400" cy="152400"/>
          </a:xfrm>
          <a:prstGeom prst="actionButtonForwardNex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13"/>
                                        </p:tgtEl>
                                        <p:attrNameLst>
                                          <p:attrName>style.visibility</p:attrName>
                                        </p:attrNameLst>
                                      </p:cBhvr>
                                      <p:to>
                                        <p:strVal val="visible"/>
                                      </p:to>
                                    </p:set>
                                    <p:animEffect transition="in" filter="blinds(horizontal)">
                                      <p:cBhvr>
                                        <p:cTn id="7" dur="500"/>
                                        <p:tgtEl>
                                          <p:spTgt spid="8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14"/>
                                        </p:tgtEl>
                                        <p:attrNameLst>
                                          <p:attrName>style.visibility</p:attrName>
                                        </p:attrNameLst>
                                      </p:cBhvr>
                                      <p:to>
                                        <p:strVal val="visible"/>
                                      </p:to>
                                    </p:set>
                                    <p:animEffect transition="in" filter="box(in)">
                                      <p:cBhvr>
                                        <p:cTn id="12" dur="500"/>
                                        <p:tgtEl>
                                          <p:spTgt spid="82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18"/>
                                        </p:tgtEl>
                                        <p:attrNameLst>
                                          <p:attrName>style.visibility</p:attrName>
                                        </p:attrNameLst>
                                      </p:cBhvr>
                                      <p:to>
                                        <p:strVal val="visible"/>
                                      </p:to>
                                    </p:set>
                                    <p:animEffect transition="in" filter="blinds(horizontal)">
                                      <p:cBhvr>
                                        <p:cTn id="17" dur="500"/>
                                        <p:tgtEl>
                                          <p:spTgt spid="82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220"/>
                                        </p:tgtEl>
                                        <p:attrNameLst>
                                          <p:attrName>style.visibility</p:attrName>
                                        </p:attrNameLst>
                                      </p:cBhvr>
                                      <p:to>
                                        <p:strVal val="visible"/>
                                      </p:to>
                                    </p:set>
                                    <p:animEffect transition="in" filter="box(in)">
                                      <p:cBhvr>
                                        <p:cTn id="22" dur="500"/>
                                        <p:tgtEl>
                                          <p:spTgt spid="82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215"/>
                                        </p:tgtEl>
                                        <p:attrNameLst>
                                          <p:attrName>style.visibility</p:attrName>
                                        </p:attrNameLst>
                                      </p:cBhvr>
                                      <p:to>
                                        <p:strVal val="visible"/>
                                      </p:to>
                                    </p:set>
                                    <p:animEffect transition="in" filter="box(in)">
                                      <p:cBhvr>
                                        <p:cTn id="27" dur="500"/>
                                        <p:tgtEl>
                                          <p:spTgt spid="82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216"/>
                                        </p:tgtEl>
                                        <p:attrNameLst>
                                          <p:attrName>style.visibility</p:attrName>
                                        </p:attrNameLst>
                                      </p:cBhvr>
                                      <p:to>
                                        <p:strVal val="visible"/>
                                      </p:to>
                                    </p:set>
                                    <p:animEffect transition="in" filter="box(in)">
                                      <p:cBhvr>
                                        <p:cTn id="32" dur="500"/>
                                        <p:tgtEl>
                                          <p:spTgt spid="82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219"/>
                                        </p:tgtEl>
                                        <p:attrNameLst>
                                          <p:attrName>style.visibility</p:attrName>
                                        </p:attrNameLst>
                                      </p:cBhvr>
                                      <p:to>
                                        <p:strVal val="visible"/>
                                      </p:to>
                                    </p:set>
                                    <p:animEffect transition="in" filter="box(in)">
                                      <p:cBhvr>
                                        <p:cTn id="37" dur="500"/>
                                        <p:tgtEl>
                                          <p:spTgt spid="8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3" grpId="0"/>
      <p:bldP spid="8214" grpId="0"/>
      <p:bldP spid="8215" grpId="0"/>
      <p:bldP spid="8216" grpId="0"/>
      <p:bldP spid="8218" grpId="0"/>
      <p:bldP spid="8219" grpId="0"/>
      <p:bldP spid="82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as-IN" altLang="ko-KR" dirty="0">
                <a:latin typeface="NikoshBAN" panose="02000000000000000000" pitchFamily="2" charset="0"/>
                <a:ea typeface="굴림" charset="-127"/>
                <a:cs typeface="NikoshBAN" panose="02000000000000000000" pitchFamily="2" charset="0"/>
              </a:rPr>
              <a:t>অন্যান্য কোণগুলোর পরিমাণ নির্ণয় করঃ</a:t>
            </a:r>
            <a:endParaRPr lang="en-US" altLang="ko-KR" dirty="0">
              <a:latin typeface="NikoshBAN" panose="02000000000000000000" pitchFamily="2" charset="0"/>
              <a:ea typeface="굴림" charset="-127"/>
              <a:cs typeface="NikoshBAN" panose="02000000000000000000" pitchFamily="2" charset="0"/>
            </a:endParaRPr>
          </a:p>
        </p:txBody>
      </p:sp>
      <p:grpSp>
        <p:nvGrpSpPr>
          <p:cNvPr id="9241" name="Group 25"/>
          <p:cNvGrpSpPr>
            <a:grpSpLocks/>
          </p:cNvGrpSpPr>
          <p:nvPr/>
        </p:nvGrpSpPr>
        <p:grpSpPr bwMode="auto">
          <a:xfrm>
            <a:off x="609600" y="1524000"/>
            <a:ext cx="5257800" cy="4267200"/>
            <a:chOff x="528" y="816"/>
            <a:chExt cx="2640" cy="2016"/>
          </a:xfrm>
        </p:grpSpPr>
        <p:sp>
          <p:nvSpPr>
            <p:cNvPr id="9234" name="Line 18"/>
            <p:cNvSpPr>
              <a:spLocks noChangeShapeType="1"/>
            </p:cNvSpPr>
            <p:nvPr/>
          </p:nvSpPr>
          <p:spPr bwMode="auto">
            <a:xfrm>
              <a:off x="528" y="1296"/>
              <a:ext cx="264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235" name="Line 19"/>
            <p:cNvSpPr>
              <a:spLocks noChangeShapeType="1"/>
            </p:cNvSpPr>
            <p:nvPr/>
          </p:nvSpPr>
          <p:spPr bwMode="auto">
            <a:xfrm>
              <a:off x="576" y="2160"/>
              <a:ext cx="2544"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236" name="Line 20"/>
            <p:cNvSpPr>
              <a:spLocks noChangeShapeType="1"/>
            </p:cNvSpPr>
            <p:nvPr/>
          </p:nvSpPr>
          <p:spPr bwMode="auto">
            <a:xfrm>
              <a:off x="1104" y="912"/>
              <a:ext cx="1536" cy="192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237" name="Line 21"/>
            <p:cNvSpPr>
              <a:spLocks noChangeShapeType="1"/>
            </p:cNvSpPr>
            <p:nvPr/>
          </p:nvSpPr>
          <p:spPr bwMode="auto">
            <a:xfrm flipH="1">
              <a:off x="624" y="816"/>
              <a:ext cx="1056" cy="1824"/>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238" name="Line 22"/>
            <p:cNvSpPr>
              <a:spLocks noChangeShapeType="1"/>
            </p:cNvSpPr>
            <p:nvPr/>
          </p:nvSpPr>
          <p:spPr bwMode="auto">
            <a:xfrm>
              <a:off x="2544" y="1296"/>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9239" name="Line 23"/>
            <p:cNvSpPr>
              <a:spLocks noChangeShapeType="1"/>
            </p:cNvSpPr>
            <p:nvPr/>
          </p:nvSpPr>
          <p:spPr bwMode="auto">
            <a:xfrm>
              <a:off x="2640" y="2160"/>
              <a:ext cx="1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
        <p:nvSpPr>
          <p:cNvPr id="9242" name="Text Box 26"/>
          <p:cNvSpPr txBox="1">
            <a:spLocks noChangeArrowheads="1"/>
          </p:cNvSpPr>
          <p:nvPr/>
        </p:nvSpPr>
        <p:spPr bwMode="auto">
          <a:xfrm>
            <a:off x="7239000" y="5105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latin typeface="Arial" charset="0"/>
            </a:endParaRPr>
          </a:p>
        </p:txBody>
      </p:sp>
      <p:sp>
        <p:nvSpPr>
          <p:cNvPr id="9244" name="Text Box 28"/>
          <p:cNvSpPr txBox="1">
            <a:spLocks noChangeArrowheads="1"/>
          </p:cNvSpPr>
          <p:nvPr/>
        </p:nvSpPr>
        <p:spPr bwMode="auto">
          <a:xfrm>
            <a:off x="2057400" y="1828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solidFill>
                  <a:srgbClr val="FF3300"/>
                </a:solidFill>
                <a:latin typeface="Arial" charset="0"/>
                <a:ea typeface="굴림" charset="-127"/>
              </a:rPr>
              <a:t>40</a:t>
            </a:r>
            <a:r>
              <a:rPr lang="en-US" altLang="ko-KR">
                <a:solidFill>
                  <a:srgbClr val="FF3300"/>
                </a:solidFill>
                <a:latin typeface="Arial" charset="0"/>
                <a:ea typeface="굴림" charset="-127"/>
                <a:cs typeface="Arial" charset="0"/>
              </a:rPr>
              <a:t>°</a:t>
            </a:r>
          </a:p>
        </p:txBody>
      </p:sp>
      <p:sp>
        <p:nvSpPr>
          <p:cNvPr id="9245" name="Text Box 29"/>
          <p:cNvSpPr txBox="1">
            <a:spLocks noChangeArrowheads="1"/>
          </p:cNvSpPr>
          <p:nvPr/>
        </p:nvSpPr>
        <p:spPr bwMode="auto">
          <a:xfrm>
            <a:off x="3200400" y="4419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solidFill>
                  <a:srgbClr val="FF3300"/>
                </a:solidFill>
                <a:latin typeface="Arial" charset="0"/>
                <a:ea typeface="굴림" charset="-127"/>
              </a:rPr>
              <a:t>120</a:t>
            </a:r>
            <a:r>
              <a:rPr lang="en-US" altLang="ko-KR">
                <a:solidFill>
                  <a:srgbClr val="FF3300"/>
                </a:solidFill>
                <a:latin typeface="Arial" charset="0"/>
                <a:ea typeface="굴림" charset="-127"/>
                <a:cs typeface="Arial" charset="0"/>
              </a:rPr>
              <a:t>°</a:t>
            </a:r>
          </a:p>
        </p:txBody>
      </p:sp>
      <p:sp>
        <p:nvSpPr>
          <p:cNvPr id="9251" name="Text Box 35"/>
          <p:cNvSpPr txBox="1">
            <a:spLocks noChangeArrowheads="1"/>
          </p:cNvSpPr>
          <p:nvPr/>
        </p:nvSpPr>
        <p:spPr bwMode="auto">
          <a:xfrm>
            <a:off x="2044700" y="2540000"/>
            <a:ext cx="4572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a</a:t>
            </a:r>
          </a:p>
        </p:txBody>
      </p:sp>
      <p:sp>
        <p:nvSpPr>
          <p:cNvPr id="9252" name="Text Box 36"/>
          <p:cNvSpPr txBox="1">
            <a:spLocks noChangeArrowheads="1"/>
          </p:cNvSpPr>
          <p:nvPr/>
        </p:nvSpPr>
        <p:spPr bwMode="auto">
          <a:xfrm>
            <a:off x="2438400" y="1905000"/>
            <a:ext cx="457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n</a:t>
            </a:r>
          </a:p>
        </p:txBody>
      </p:sp>
      <p:sp>
        <p:nvSpPr>
          <p:cNvPr id="9253" name="Text Box 37"/>
          <p:cNvSpPr txBox="1">
            <a:spLocks noChangeArrowheads="1"/>
          </p:cNvSpPr>
          <p:nvPr/>
        </p:nvSpPr>
        <p:spPr bwMode="auto">
          <a:xfrm>
            <a:off x="1828800" y="2209800"/>
            <a:ext cx="4572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e</a:t>
            </a:r>
          </a:p>
        </p:txBody>
      </p:sp>
      <p:sp>
        <p:nvSpPr>
          <p:cNvPr id="9254" name="Text Box 38"/>
          <p:cNvSpPr txBox="1">
            <a:spLocks noChangeArrowheads="1"/>
          </p:cNvSpPr>
          <p:nvPr/>
        </p:nvSpPr>
        <p:spPr bwMode="auto">
          <a:xfrm>
            <a:off x="1930400" y="2452688"/>
            <a:ext cx="4572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f</a:t>
            </a:r>
          </a:p>
        </p:txBody>
      </p:sp>
      <p:sp>
        <p:nvSpPr>
          <p:cNvPr id="9255" name="Text Box 39"/>
          <p:cNvSpPr txBox="1">
            <a:spLocks noChangeArrowheads="1"/>
          </p:cNvSpPr>
          <p:nvPr/>
        </p:nvSpPr>
        <p:spPr bwMode="auto">
          <a:xfrm>
            <a:off x="3810000" y="4038600"/>
            <a:ext cx="457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k</a:t>
            </a:r>
          </a:p>
        </p:txBody>
      </p:sp>
      <p:sp>
        <p:nvSpPr>
          <p:cNvPr id="9256" name="Text Box 40"/>
          <p:cNvSpPr txBox="1">
            <a:spLocks noChangeArrowheads="1"/>
          </p:cNvSpPr>
          <p:nvPr/>
        </p:nvSpPr>
        <p:spPr bwMode="auto">
          <a:xfrm>
            <a:off x="1295400" y="4038600"/>
            <a:ext cx="457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h</a:t>
            </a:r>
          </a:p>
        </p:txBody>
      </p:sp>
      <p:sp>
        <p:nvSpPr>
          <p:cNvPr id="9257" name="Text Box 41"/>
          <p:cNvSpPr txBox="1">
            <a:spLocks noChangeArrowheads="1"/>
          </p:cNvSpPr>
          <p:nvPr/>
        </p:nvSpPr>
        <p:spPr bwMode="auto">
          <a:xfrm>
            <a:off x="1143000" y="3733800"/>
            <a:ext cx="457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g</a:t>
            </a:r>
          </a:p>
        </p:txBody>
      </p:sp>
      <p:sp>
        <p:nvSpPr>
          <p:cNvPr id="9258" name="Text Box 42"/>
          <p:cNvSpPr txBox="1">
            <a:spLocks noChangeArrowheads="1"/>
          </p:cNvSpPr>
          <p:nvPr/>
        </p:nvSpPr>
        <p:spPr bwMode="auto">
          <a:xfrm>
            <a:off x="914400" y="4267200"/>
            <a:ext cx="4572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j</a:t>
            </a:r>
          </a:p>
        </p:txBody>
      </p:sp>
      <p:sp>
        <p:nvSpPr>
          <p:cNvPr id="9259" name="Text Box 43"/>
          <p:cNvSpPr txBox="1">
            <a:spLocks noChangeArrowheads="1"/>
          </p:cNvSpPr>
          <p:nvPr/>
        </p:nvSpPr>
        <p:spPr bwMode="auto">
          <a:xfrm>
            <a:off x="1219200" y="4052888"/>
            <a:ext cx="4572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i</a:t>
            </a:r>
          </a:p>
        </p:txBody>
      </p:sp>
      <p:sp>
        <p:nvSpPr>
          <p:cNvPr id="9260" name="Text Box 44"/>
          <p:cNvSpPr txBox="1">
            <a:spLocks noChangeArrowheads="1"/>
          </p:cNvSpPr>
          <p:nvPr/>
        </p:nvSpPr>
        <p:spPr bwMode="auto">
          <a:xfrm>
            <a:off x="3505200" y="4052888"/>
            <a:ext cx="4572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b</a:t>
            </a:r>
          </a:p>
        </p:txBody>
      </p:sp>
      <p:sp>
        <p:nvSpPr>
          <p:cNvPr id="9261" name="Text Box 45"/>
          <p:cNvSpPr txBox="1">
            <a:spLocks noChangeArrowheads="1"/>
          </p:cNvSpPr>
          <p:nvPr/>
        </p:nvSpPr>
        <p:spPr bwMode="auto">
          <a:xfrm>
            <a:off x="3276600" y="4052888"/>
            <a:ext cx="4572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c</a:t>
            </a:r>
          </a:p>
        </p:txBody>
      </p:sp>
      <p:sp>
        <p:nvSpPr>
          <p:cNvPr id="9262" name="Text Box 46"/>
          <p:cNvSpPr txBox="1">
            <a:spLocks noChangeArrowheads="1"/>
          </p:cNvSpPr>
          <p:nvPr/>
        </p:nvSpPr>
        <p:spPr bwMode="auto">
          <a:xfrm>
            <a:off x="2298700" y="2451100"/>
            <a:ext cx="4572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  d</a:t>
            </a:r>
          </a:p>
        </p:txBody>
      </p:sp>
      <p:sp>
        <p:nvSpPr>
          <p:cNvPr id="9263" name="Text Box 47"/>
          <p:cNvSpPr txBox="1">
            <a:spLocks noChangeArrowheads="1"/>
          </p:cNvSpPr>
          <p:nvPr/>
        </p:nvSpPr>
        <p:spPr bwMode="auto">
          <a:xfrm>
            <a:off x="2133600" y="2743200"/>
            <a:ext cx="4889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40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64" name="Text Box 48"/>
          <p:cNvSpPr txBox="1">
            <a:spLocks noChangeArrowheads="1"/>
          </p:cNvSpPr>
          <p:nvPr/>
        </p:nvSpPr>
        <p:spPr bwMode="auto">
          <a:xfrm>
            <a:off x="3733800" y="3886200"/>
            <a:ext cx="990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120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65" name="Text Box 49"/>
          <p:cNvSpPr txBox="1">
            <a:spLocks noChangeArrowheads="1"/>
          </p:cNvSpPr>
          <p:nvPr/>
        </p:nvSpPr>
        <p:spPr bwMode="auto">
          <a:xfrm>
            <a:off x="3048000" y="4038600"/>
            <a:ext cx="609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60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66" name="Text Box 50"/>
          <p:cNvSpPr txBox="1">
            <a:spLocks noChangeArrowheads="1"/>
          </p:cNvSpPr>
          <p:nvPr/>
        </p:nvSpPr>
        <p:spPr bwMode="auto">
          <a:xfrm>
            <a:off x="2590800" y="2514600"/>
            <a:ext cx="609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60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68" name="Text Box 52"/>
          <p:cNvSpPr txBox="1">
            <a:spLocks noChangeArrowheads="1"/>
          </p:cNvSpPr>
          <p:nvPr/>
        </p:nvSpPr>
        <p:spPr bwMode="auto">
          <a:xfrm>
            <a:off x="1676400" y="2224088"/>
            <a:ext cx="6096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60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69" name="Text Box 53"/>
          <p:cNvSpPr txBox="1">
            <a:spLocks noChangeArrowheads="1"/>
          </p:cNvSpPr>
          <p:nvPr/>
        </p:nvSpPr>
        <p:spPr bwMode="auto">
          <a:xfrm>
            <a:off x="1752600" y="25146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80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70" name="Text Box 54"/>
          <p:cNvSpPr txBox="1">
            <a:spLocks noChangeArrowheads="1"/>
          </p:cNvSpPr>
          <p:nvPr/>
        </p:nvSpPr>
        <p:spPr bwMode="auto">
          <a:xfrm>
            <a:off x="1016000" y="3822700"/>
            <a:ext cx="6858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100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71" name="Text Box 55"/>
          <p:cNvSpPr txBox="1">
            <a:spLocks noChangeArrowheads="1"/>
          </p:cNvSpPr>
          <p:nvPr/>
        </p:nvSpPr>
        <p:spPr bwMode="auto">
          <a:xfrm>
            <a:off x="1143000" y="4497388"/>
            <a:ext cx="6858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100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72" name="Text Box 56"/>
          <p:cNvSpPr txBox="1">
            <a:spLocks noChangeArrowheads="1"/>
          </p:cNvSpPr>
          <p:nvPr/>
        </p:nvSpPr>
        <p:spPr bwMode="auto">
          <a:xfrm>
            <a:off x="1524000" y="3886200"/>
            <a:ext cx="6858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80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73" name="Text Box 57"/>
          <p:cNvSpPr txBox="1">
            <a:spLocks noChangeArrowheads="1"/>
          </p:cNvSpPr>
          <p:nvPr/>
        </p:nvSpPr>
        <p:spPr bwMode="auto">
          <a:xfrm>
            <a:off x="762000" y="4419600"/>
            <a:ext cx="609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80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74" name="Text Box 58"/>
          <p:cNvSpPr txBox="1">
            <a:spLocks noChangeArrowheads="1"/>
          </p:cNvSpPr>
          <p:nvPr/>
        </p:nvSpPr>
        <p:spPr bwMode="auto">
          <a:xfrm>
            <a:off x="3962400" y="4419600"/>
            <a:ext cx="7620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60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9275" name="Text Box 59"/>
          <p:cNvSpPr txBox="1">
            <a:spLocks noChangeArrowheads="1"/>
          </p:cNvSpPr>
          <p:nvPr/>
        </p:nvSpPr>
        <p:spPr bwMode="auto">
          <a:xfrm>
            <a:off x="2514600" y="2071688"/>
            <a:ext cx="6096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ko-KR">
                <a:latin typeface="Times New Roman" pitchFamily="18" charset="0"/>
                <a:ea typeface="굴림" charset="-127"/>
              </a:rPr>
              <a:t>80</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63"/>
                                        </p:tgtEl>
                                        <p:attrNameLst>
                                          <p:attrName>style.visibility</p:attrName>
                                        </p:attrNameLst>
                                      </p:cBhvr>
                                      <p:to>
                                        <p:strVal val="visible"/>
                                      </p:to>
                                    </p:set>
                                    <p:animEffect transition="in" filter="blinds(horizontal)">
                                      <p:cBhvr>
                                        <p:cTn id="7" dur="500"/>
                                        <p:tgtEl>
                                          <p:spTgt spid="92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26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9265"/>
                                        </p:tgtEl>
                                        <p:attrNameLst>
                                          <p:attrName>style.visibility</p:attrName>
                                        </p:attrNameLst>
                                      </p:cBhvr>
                                      <p:to>
                                        <p:strVal val="visible"/>
                                      </p:to>
                                    </p:set>
                                    <p:animEffect transition="in" filter="box(in)">
                                      <p:cBhvr>
                                        <p:cTn id="16" dur="500"/>
                                        <p:tgtEl>
                                          <p:spTgt spid="92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9266"/>
                                        </p:tgtEl>
                                        <p:attrNameLst>
                                          <p:attrName>style.visibility</p:attrName>
                                        </p:attrNameLst>
                                      </p:cBhvr>
                                      <p:to>
                                        <p:strVal val="visible"/>
                                      </p:to>
                                    </p:set>
                                    <p:animEffect transition="in" filter="box(in)">
                                      <p:cBhvr>
                                        <p:cTn id="21" dur="500"/>
                                        <p:tgtEl>
                                          <p:spTgt spid="926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268"/>
                                        </p:tgtEl>
                                        <p:attrNameLst>
                                          <p:attrName>style.visibility</p:attrName>
                                        </p:attrNameLst>
                                      </p:cBhvr>
                                      <p:to>
                                        <p:strVal val="visible"/>
                                      </p:to>
                                    </p:set>
                                    <p:animEffect transition="in" filter="checkerboard(across)">
                                      <p:cBhvr>
                                        <p:cTn id="26" dur="500"/>
                                        <p:tgtEl>
                                          <p:spTgt spid="926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69"/>
                                        </p:tgtEl>
                                        <p:attrNameLst>
                                          <p:attrName>style.visibility</p:attrName>
                                        </p:attrNameLst>
                                      </p:cBhvr>
                                      <p:to>
                                        <p:strVal val="visible"/>
                                      </p:to>
                                    </p:set>
                                    <p:anim calcmode="lin" valueType="num">
                                      <p:cBhvr additive="base">
                                        <p:cTn id="31" dur="500" fill="hold"/>
                                        <p:tgtEl>
                                          <p:spTgt spid="9269"/>
                                        </p:tgtEl>
                                        <p:attrNameLst>
                                          <p:attrName>ppt_x</p:attrName>
                                        </p:attrNameLst>
                                      </p:cBhvr>
                                      <p:tavLst>
                                        <p:tav tm="0">
                                          <p:val>
                                            <p:strVal val="#ppt_x"/>
                                          </p:val>
                                        </p:tav>
                                        <p:tav tm="100000">
                                          <p:val>
                                            <p:strVal val="#ppt_x"/>
                                          </p:val>
                                        </p:tav>
                                      </p:tavLst>
                                    </p:anim>
                                    <p:anim calcmode="lin" valueType="num">
                                      <p:cBhvr additive="base">
                                        <p:cTn id="32" dur="500" fill="hold"/>
                                        <p:tgtEl>
                                          <p:spTgt spid="926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9270"/>
                                        </p:tgtEl>
                                        <p:attrNameLst>
                                          <p:attrName>style.visibility</p:attrName>
                                        </p:attrNameLst>
                                      </p:cBhvr>
                                      <p:to>
                                        <p:strVal val="visible"/>
                                      </p:to>
                                    </p:set>
                                    <p:animEffect transition="in" filter="wheel(4)">
                                      <p:cBhvr>
                                        <p:cTn id="37" dur="2000"/>
                                        <p:tgtEl>
                                          <p:spTgt spid="92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1" nodeType="clickEffect">
                                  <p:stCondLst>
                                    <p:cond delay="0"/>
                                  </p:stCondLst>
                                  <p:childTnLst>
                                    <p:set>
                                      <p:cBhvr>
                                        <p:cTn id="41" dur="1" fill="hold">
                                          <p:stCondLst>
                                            <p:cond delay="0"/>
                                          </p:stCondLst>
                                        </p:cTn>
                                        <p:tgtEl>
                                          <p:spTgt spid="9271"/>
                                        </p:tgtEl>
                                        <p:attrNameLst>
                                          <p:attrName>style.visibility</p:attrName>
                                        </p:attrNameLst>
                                      </p:cBhvr>
                                      <p:to>
                                        <p:strVal val="visible"/>
                                      </p:to>
                                    </p:set>
                                    <p:animEffect transition="in" filter="blinds(horizontal)">
                                      <p:cBhvr>
                                        <p:cTn id="42" dur="500"/>
                                        <p:tgtEl>
                                          <p:spTgt spid="92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27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9273"/>
                                        </p:tgtEl>
                                        <p:attrNameLst>
                                          <p:attrName>style.visibility</p:attrName>
                                        </p:attrNameLst>
                                      </p:cBhvr>
                                      <p:to>
                                        <p:strVal val="visible"/>
                                      </p:to>
                                    </p:set>
                                    <p:animEffect transition="in" filter="blinds(horizontal)">
                                      <p:cBhvr>
                                        <p:cTn id="51" dur="500"/>
                                        <p:tgtEl>
                                          <p:spTgt spid="927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9274"/>
                                        </p:tgtEl>
                                        <p:attrNameLst>
                                          <p:attrName>style.visibility</p:attrName>
                                        </p:attrNameLst>
                                      </p:cBhvr>
                                      <p:to>
                                        <p:strVal val="visible"/>
                                      </p:to>
                                    </p:set>
                                    <p:animEffect transition="in" filter="blinds(horizontal)">
                                      <p:cBhvr>
                                        <p:cTn id="56" dur="500"/>
                                        <p:tgtEl>
                                          <p:spTgt spid="927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9275"/>
                                        </p:tgtEl>
                                        <p:attrNameLst>
                                          <p:attrName>style.visibility</p:attrName>
                                        </p:attrNameLst>
                                      </p:cBhvr>
                                      <p:to>
                                        <p:strVal val="visible"/>
                                      </p:to>
                                    </p:set>
                                    <p:animEffect transition="in" filter="blinds(horizontal)">
                                      <p:cBhvr>
                                        <p:cTn id="61" dur="500"/>
                                        <p:tgtEl>
                                          <p:spTgt spid="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3" grpId="0"/>
      <p:bldP spid="9264" grpId="0"/>
      <p:bldP spid="9265" grpId="0"/>
      <p:bldP spid="9266" grpId="0"/>
      <p:bldP spid="9268" grpId="0"/>
      <p:bldP spid="9269" grpId="0"/>
      <p:bldP spid="9270" grpId="0"/>
      <p:bldP spid="9271" grpId="1"/>
      <p:bldP spid="9272" grpId="0"/>
      <p:bldP spid="9273" grpId="0"/>
      <p:bldP spid="9274" grpId="0"/>
      <p:bldP spid="927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1"/>
          <p:cNvSpPr txBox="1">
            <a:spLocks noChangeArrowheads="1"/>
          </p:cNvSpPr>
          <p:nvPr/>
        </p:nvSpPr>
        <p:spPr bwMode="auto">
          <a:xfrm>
            <a:off x="1844675" y="1978025"/>
            <a:ext cx="2770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endParaRPr lang="en-US" altLang="en-US" sz="2400" b="1"/>
          </a:p>
        </p:txBody>
      </p:sp>
      <p:pic>
        <p:nvPicPr>
          <p:cNvPr id="28675" name="Picture 16" descr="5_2Qui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4179" y="2455863"/>
            <a:ext cx="4078288"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 Box 17"/>
          <p:cNvSpPr txBox="1">
            <a:spLocks noChangeArrowheads="1"/>
          </p:cNvSpPr>
          <p:nvPr/>
        </p:nvSpPr>
        <p:spPr bwMode="auto">
          <a:xfrm>
            <a:off x="304800" y="533400"/>
            <a:ext cx="7831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as-IN" altLang="en-US" sz="4000" b="1" dirty="0">
                <a:latin typeface="NikoshBAN" panose="02000000000000000000" pitchFamily="2" charset="0"/>
                <a:cs typeface="NikoshBAN" panose="02000000000000000000" pitchFamily="2" charset="0"/>
              </a:rPr>
              <a:t>চিত্রে</a:t>
            </a:r>
            <a:r>
              <a:rPr lang="en-US" altLang="en-US" sz="4000" b="1" dirty="0" smtClean="0"/>
              <a:t> </a:t>
            </a:r>
            <a:r>
              <a:rPr lang="en-US" altLang="en-US" sz="4000" b="1" i="1" dirty="0"/>
              <a:t>a </a:t>
            </a:r>
            <a:r>
              <a:rPr lang="en-US" altLang="en-US" sz="4000" b="1" dirty="0"/>
              <a:t>|| </a:t>
            </a:r>
            <a:r>
              <a:rPr lang="en-US" altLang="en-US" sz="4000" b="1" i="1" dirty="0"/>
              <a:t>b.</a:t>
            </a:r>
            <a:endParaRPr lang="en-US" altLang="en-US" sz="4000" b="1" dirty="0"/>
          </a:p>
        </p:txBody>
      </p:sp>
      <p:sp>
        <p:nvSpPr>
          <p:cNvPr id="28677" name="Text Box 18"/>
          <p:cNvSpPr txBox="1">
            <a:spLocks noChangeArrowheads="1"/>
          </p:cNvSpPr>
          <p:nvPr/>
        </p:nvSpPr>
        <p:spPr bwMode="auto">
          <a:xfrm>
            <a:off x="295275" y="1347788"/>
            <a:ext cx="6513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b="1" dirty="0" smtClean="0">
                <a:latin typeface="NikoshBAN" panose="02000000000000000000" pitchFamily="2" charset="0"/>
                <a:cs typeface="NikoshBAN" panose="02000000000000000000" pitchFamily="2" charset="0"/>
              </a:rPr>
              <a:t>1. </a:t>
            </a:r>
            <a:r>
              <a:rPr lang="en-US" altLang="en-US" sz="2400" dirty="0" smtClean="0">
                <a:latin typeface="Symbol" pitchFamily="18" charset="2"/>
                <a:sym typeface="Symbol" pitchFamily="18" charset="2"/>
              </a:rPr>
              <a:t></a:t>
            </a:r>
            <a:r>
              <a:rPr lang="en-US" altLang="en-US" sz="2400" dirty="0"/>
              <a:t>3 </a:t>
            </a:r>
            <a:r>
              <a:rPr lang="as-IN" altLang="en-US" sz="2400" dirty="0">
                <a:latin typeface="NikoshBAN" panose="02000000000000000000" pitchFamily="2" charset="0"/>
                <a:cs typeface="NikoshBAN" panose="02000000000000000000" pitchFamily="2" charset="0"/>
              </a:rPr>
              <a:t>এর সমান কোণগুলো হচ্ছে--</a:t>
            </a:r>
          </a:p>
        </p:txBody>
      </p:sp>
      <p:sp>
        <p:nvSpPr>
          <p:cNvPr id="28678" name="Text Box 19"/>
          <p:cNvSpPr txBox="1">
            <a:spLocks noChangeArrowheads="1"/>
          </p:cNvSpPr>
          <p:nvPr/>
        </p:nvSpPr>
        <p:spPr bwMode="auto">
          <a:xfrm>
            <a:off x="292100" y="2323524"/>
            <a:ext cx="7546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b="1" dirty="0">
                <a:latin typeface="NikoshBAN" panose="02000000000000000000" pitchFamily="2" charset="0"/>
                <a:cs typeface="NikoshBAN" panose="02000000000000000000" pitchFamily="2" charset="0"/>
              </a:rPr>
              <a:t>2.</a:t>
            </a:r>
            <a:r>
              <a:rPr lang="en-US" altLang="en-US" sz="2400" dirty="0">
                <a:latin typeface="NikoshBAN" panose="02000000000000000000" pitchFamily="2" charset="0"/>
                <a:cs typeface="NikoshBAN" panose="02000000000000000000" pitchFamily="2" charset="0"/>
              </a:rPr>
              <a:t> </a:t>
            </a:r>
            <a:r>
              <a:rPr lang="en-US" altLang="en-US" sz="2400" dirty="0">
                <a:latin typeface="Symbol" pitchFamily="18" charset="2"/>
                <a:sym typeface="Symbol" pitchFamily="18" charset="2"/>
              </a:rPr>
              <a:t></a:t>
            </a:r>
            <a:r>
              <a:rPr lang="en-US" altLang="en-US" sz="2400" dirty="0"/>
              <a:t>6 </a:t>
            </a:r>
            <a:r>
              <a:rPr lang="en-US" altLang="en-US" sz="2400" dirty="0" err="1">
                <a:latin typeface="SutonnyMJ" pitchFamily="2" charset="0"/>
              </a:rPr>
              <a:t>Gi</a:t>
            </a:r>
            <a:r>
              <a:rPr lang="en-US" altLang="en-US" sz="2400" dirty="0">
                <a:latin typeface="SutonnyMJ" pitchFamily="2" charset="0"/>
              </a:rPr>
              <a:t> </a:t>
            </a:r>
            <a:r>
              <a:rPr lang="en-US" altLang="en-US" sz="2400" dirty="0" err="1">
                <a:latin typeface="SutonnyMJ" pitchFamily="2" charset="0"/>
              </a:rPr>
              <a:t>m¤ú~iK</a:t>
            </a:r>
            <a:r>
              <a:rPr lang="en-US" altLang="en-US" sz="2400" dirty="0">
                <a:latin typeface="SutonnyMJ" pitchFamily="2" charset="0"/>
              </a:rPr>
              <a:t> †</a:t>
            </a:r>
            <a:r>
              <a:rPr lang="en-US" altLang="en-US" sz="2400" dirty="0" err="1">
                <a:latin typeface="SutonnyMJ" pitchFamily="2" charset="0"/>
              </a:rPr>
              <a:t>KvY</a:t>
            </a:r>
            <a:r>
              <a:rPr lang="en-US" altLang="en-US" sz="2400" dirty="0">
                <a:latin typeface="SutonnyMJ" pitchFamily="2" charset="0"/>
              </a:rPr>
              <a:t>¸‡</a:t>
            </a:r>
            <a:r>
              <a:rPr lang="en-US" altLang="en-US" sz="2400" dirty="0" err="1">
                <a:latin typeface="SutonnyMJ" pitchFamily="2" charset="0"/>
              </a:rPr>
              <a:t>jv</a:t>
            </a:r>
            <a:r>
              <a:rPr lang="en-US" altLang="en-US" sz="2400" dirty="0">
                <a:latin typeface="SutonnyMJ" pitchFamily="2" charset="0"/>
              </a:rPr>
              <a:t> </a:t>
            </a:r>
            <a:r>
              <a:rPr lang="en-US" altLang="en-US" sz="2400" dirty="0" err="1">
                <a:latin typeface="SutonnyMJ" pitchFamily="2" charset="0"/>
              </a:rPr>
              <a:t>n‡”Q</a:t>
            </a:r>
            <a:r>
              <a:rPr lang="en-US" altLang="en-US" sz="2400" dirty="0">
                <a:latin typeface="SutonnyMJ" pitchFamily="2" charset="0"/>
              </a:rPr>
              <a:t>--</a:t>
            </a:r>
          </a:p>
        </p:txBody>
      </p:sp>
      <p:sp>
        <p:nvSpPr>
          <p:cNvPr id="28679" name="Text Box 20"/>
          <p:cNvSpPr txBox="1">
            <a:spLocks noChangeArrowheads="1"/>
          </p:cNvSpPr>
          <p:nvPr/>
        </p:nvSpPr>
        <p:spPr bwMode="auto">
          <a:xfrm>
            <a:off x="292100" y="3316288"/>
            <a:ext cx="556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dirty="0">
                <a:latin typeface="NikoshBAN" panose="02000000000000000000" pitchFamily="2" charset="0"/>
                <a:cs typeface="NikoshBAN" panose="02000000000000000000" pitchFamily="2" charset="0"/>
              </a:rPr>
              <a:t>3</a:t>
            </a:r>
            <a:r>
              <a:rPr lang="en-US" altLang="en-US" sz="2400" b="1" dirty="0">
                <a:latin typeface="NikoshBAN" panose="02000000000000000000" pitchFamily="2" charset="0"/>
                <a:cs typeface="NikoshBAN" panose="02000000000000000000" pitchFamily="2" charset="0"/>
              </a:rPr>
              <a:t>.</a:t>
            </a:r>
            <a:r>
              <a:rPr lang="en-US" altLang="en-US" sz="2400" dirty="0">
                <a:latin typeface="NikoshBAN" panose="02000000000000000000" pitchFamily="2" charset="0"/>
                <a:cs typeface="NikoshBAN" panose="02000000000000000000" pitchFamily="2" charset="0"/>
              </a:rPr>
              <a:t> </a:t>
            </a:r>
            <a:r>
              <a:rPr lang="en-US" altLang="en-US" sz="2400" dirty="0" err="1">
                <a:latin typeface="SutonnyMJ" pitchFamily="2" charset="0"/>
              </a:rPr>
              <a:t>hw</a:t>
            </a:r>
            <a:r>
              <a:rPr lang="en-US" altLang="en-US" sz="2400" dirty="0">
                <a:latin typeface="SutonnyMJ" pitchFamily="2" charset="0"/>
              </a:rPr>
              <a:t>`</a:t>
            </a:r>
            <a:r>
              <a:rPr lang="en-US" altLang="en-US" sz="2400" dirty="0"/>
              <a:t> m</a:t>
            </a:r>
            <a:r>
              <a:rPr lang="en-US" altLang="en-US" sz="2400" dirty="0">
                <a:latin typeface="Symbol" pitchFamily="18" charset="2"/>
                <a:sym typeface="Symbol" pitchFamily="18" charset="2"/>
              </a:rPr>
              <a:t></a:t>
            </a:r>
            <a:r>
              <a:rPr lang="en-US" altLang="en-US" sz="2400" dirty="0"/>
              <a:t>1 = 105° </a:t>
            </a:r>
            <a:r>
              <a:rPr lang="en-US" altLang="en-US" dirty="0">
                <a:latin typeface="SutonnyMJ" pitchFamily="2" charset="0"/>
              </a:rPr>
              <a:t>nq, </a:t>
            </a:r>
            <a:r>
              <a:rPr lang="en-US" altLang="en-US" dirty="0" err="1">
                <a:latin typeface="SutonnyMJ" pitchFamily="2" charset="0"/>
              </a:rPr>
              <a:t>Z‡e</a:t>
            </a:r>
            <a:r>
              <a:rPr lang="en-US" altLang="en-US" sz="2400" dirty="0"/>
              <a:t> m</a:t>
            </a:r>
            <a:r>
              <a:rPr lang="en-US" altLang="en-US" sz="2400" dirty="0">
                <a:latin typeface="Symbol" pitchFamily="18" charset="2"/>
                <a:sym typeface="Symbol" pitchFamily="18" charset="2"/>
              </a:rPr>
              <a:t></a:t>
            </a:r>
            <a:r>
              <a:rPr lang="en-US" altLang="en-US" sz="2400" dirty="0"/>
              <a:t>6=</a:t>
            </a:r>
            <a:r>
              <a:rPr lang="en-US" altLang="en-US" sz="2400" i="1" dirty="0"/>
              <a:t>?</a:t>
            </a:r>
          </a:p>
        </p:txBody>
      </p:sp>
      <p:sp>
        <p:nvSpPr>
          <p:cNvPr id="28680" name="Text Box 21"/>
          <p:cNvSpPr txBox="1">
            <a:spLocks noChangeArrowheads="1"/>
          </p:cNvSpPr>
          <p:nvPr/>
        </p:nvSpPr>
        <p:spPr bwMode="auto">
          <a:xfrm>
            <a:off x="295275" y="4297363"/>
            <a:ext cx="5402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b="1" dirty="0">
                <a:latin typeface="NikoshBAN" panose="02000000000000000000" pitchFamily="2" charset="0"/>
                <a:cs typeface="NikoshBAN" panose="02000000000000000000" pitchFamily="2" charset="0"/>
              </a:rPr>
              <a:t> </a:t>
            </a:r>
            <a:r>
              <a:rPr lang="en-US" altLang="en-US" sz="2400" dirty="0">
                <a:latin typeface="NikoshBAN" panose="02000000000000000000" pitchFamily="2" charset="0"/>
                <a:cs typeface="NikoshBAN" panose="02000000000000000000" pitchFamily="2" charset="0"/>
              </a:rPr>
              <a:t>4</a:t>
            </a:r>
            <a:r>
              <a:rPr lang="en-US" altLang="en-US" sz="2400" b="1" dirty="0">
                <a:latin typeface="NikoshBAN" panose="02000000000000000000" pitchFamily="2" charset="0"/>
                <a:cs typeface="NikoshBAN" panose="02000000000000000000" pitchFamily="2" charset="0"/>
              </a:rPr>
              <a:t>.</a:t>
            </a:r>
            <a:r>
              <a:rPr lang="en-US" altLang="en-US" sz="2400" dirty="0">
                <a:latin typeface="NikoshBAN" panose="02000000000000000000" pitchFamily="2" charset="0"/>
                <a:cs typeface="NikoshBAN" panose="02000000000000000000" pitchFamily="2" charset="0"/>
              </a:rPr>
              <a:t> </a:t>
            </a:r>
            <a:r>
              <a:rPr lang="en-US" altLang="en-US" sz="2400" dirty="0" err="1">
                <a:latin typeface="SutonnyMJ" pitchFamily="2" charset="0"/>
              </a:rPr>
              <a:t>hw</a:t>
            </a:r>
            <a:r>
              <a:rPr lang="en-US" altLang="en-US" sz="2400" dirty="0">
                <a:latin typeface="SutonnyMJ" pitchFamily="2" charset="0"/>
              </a:rPr>
              <a:t>`</a:t>
            </a:r>
            <a:r>
              <a:rPr lang="en-US" altLang="en-US" sz="2400" dirty="0"/>
              <a:t>  m</a:t>
            </a:r>
            <a:r>
              <a:rPr lang="en-US" altLang="en-US" sz="2400" dirty="0">
                <a:latin typeface="Symbol" pitchFamily="18" charset="2"/>
                <a:sym typeface="Symbol" pitchFamily="18" charset="2"/>
              </a:rPr>
              <a:t></a:t>
            </a:r>
            <a:r>
              <a:rPr lang="en-US" altLang="en-US" sz="2400" dirty="0"/>
              <a:t>5 = 120° </a:t>
            </a:r>
            <a:r>
              <a:rPr lang="en-US" altLang="en-US" sz="2400" dirty="0">
                <a:latin typeface="SutonnyMJ" pitchFamily="2" charset="0"/>
              </a:rPr>
              <a:t>nq, </a:t>
            </a:r>
            <a:r>
              <a:rPr lang="en-US" altLang="en-US" sz="2400" dirty="0" err="1">
                <a:latin typeface="SutonnyMJ" pitchFamily="2" charset="0"/>
              </a:rPr>
              <a:t>Z‡e</a:t>
            </a:r>
            <a:r>
              <a:rPr lang="en-US" altLang="en-US" sz="2400" dirty="0"/>
              <a:t> m</a:t>
            </a:r>
            <a:r>
              <a:rPr lang="en-US" altLang="en-US" sz="2400" dirty="0">
                <a:latin typeface="Symbol" pitchFamily="18" charset="2"/>
                <a:sym typeface="Symbol" pitchFamily="18" charset="2"/>
              </a:rPr>
              <a:t></a:t>
            </a:r>
            <a:r>
              <a:rPr lang="en-US" altLang="en-US" sz="2400" dirty="0"/>
              <a:t>2=</a:t>
            </a:r>
            <a:r>
              <a:rPr lang="en-US" altLang="en-US" sz="2400" i="1" dirty="0"/>
              <a:t>?</a:t>
            </a:r>
          </a:p>
        </p:txBody>
      </p:sp>
      <p:sp>
        <p:nvSpPr>
          <p:cNvPr id="9" name="Text Box 23"/>
          <p:cNvSpPr txBox="1">
            <a:spLocks noChangeArrowheads="1"/>
          </p:cNvSpPr>
          <p:nvPr/>
        </p:nvSpPr>
        <p:spPr bwMode="auto">
          <a:xfrm>
            <a:off x="1597025" y="1690688"/>
            <a:ext cx="2309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solidFill>
                  <a:srgbClr val="FF0000"/>
                </a:solidFill>
                <a:latin typeface="Symbol" pitchFamily="18" charset="2"/>
                <a:sym typeface="Symbol" pitchFamily="18" charset="2"/>
              </a:rPr>
              <a:t></a:t>
            </a:r>
            <a:r>
              <a:rPr lang="en-US" altLang="en-US" sz="2400">
                <a:solidFill>
                  <a:srgbClr val="FF0000"/>
                </a:solidFill>
              </a:rPr>
              <a:t>1, </a:t>
            </a:r>
            <a:r>
              <a:rPr lang="en-US" altLang="en-US" sz="2400">
                <a:solidFill>
                  <a:srgbClr val="FF0000"/>
                </a:solidFill>
                <a:latin typeface="Symbol" pitchFamily="18" charset="2"/>
                <a:sym typeface="Symbol" pitchFamily="18" charset="2"/>
              </a:rPr>
              <a:t></a:t>
            </a:r>
            <a:r>
              <a:rPr lang="en-US" altLang="en-US" sz="2400">
                <a:solidFill>
                  <a:srgbClr val="FF0000"/>
                </a:solidFill>
              </a:rPr>
              <a:t>5, </a:t>
            </a:r>
            <a:r>
              <a:rPr lang="en-US" altLang="en-US" sz="2400">
                <a:solidFill>
                  <a:srgbClr val="FF0000"/>
                </a:solidFill>
                <a:latin typeface="Symbol" pitchFamily="18" charset="2"/>
                <a:sym typeface="Symbol" pitchFamily="18" charset="2"/>
              </a:rPr>
              <a:t></a:t>
            </a:r>
            <a:r>
              <a:rPr lang="en-US" altLang="en-US" sz="2400">
                <a:solidFill>
                  <a:srgbClr val="FF0000"/>
                </a:solidFill>
              </a:rPr>
              <a:t>7</a:t>
            </a:r>
          </a:p>
        </p:txBody>
      </p:sp>
      <p:sp>
        <p:nvSpPr>
          <p:cNvPr id="10" name="Text Box 24"/>
          <p:cNvSpPr txBox="1">
            <a:spLocks noChangeArrowheads="1"/>
          </p:cNvSpPr>
          <p:nvPr/>
        </p:nvSpPr>
        <p:spPr bwMode="auto">
          <a:xfrm>
            <a:off x="1601788" y="2662238"/>
            <a:ext cx="341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solidFill>
                  <a:srgbClr val="FF0000"/>
                </a:solidFill>
                <a:latin typeface="Symbol" pitchFamily="18" charset="2"/>
                <a:sym typeface="Symbol" pitchFamily="18" charset="2"/>
              </a:rPr>
              <a:t></a:t>
            </a:r>
            <a:r>
              <a:rPr lang="en-US" altLang="en-US" sz="2400">
                <a:solidFill>
                  <a:srgbClr val="FF0000"/>
                </a:solidFill>
              </a:rPr>
              <a:t>1, </a:t>
            </a:r>
            <a:r>
              <a:rPr lang="en-US" altLang="en-US" sz="2400">
                <a:solidFill>
                  <a:srgbClr val="FF0000"/>
                </a:solidFill>
                <a:latin typeface="Symbol" pitchFamily="18" charset="2"/>
                <a:sym typeface="Symbol" pitchFamily="18" charset="2"/>
              </a:rPr>
              <a:t></a:t>
            </a:r>
            <a:r>
              <a:rPr lang="en-US" altLang="en-US" sz="2400">
                <a:solidFill>
                  <a:srgbClr val="FF0000"/>
                </a:solidFill>
              </a:rPr>
              <a:t>3, </a:t>
            </a:r>
            <a:r>
              <a:rPr lang="en-US" altLang="en-US" sz="2400">
                <a:solidFill>
                  <a:srgbClr val="FF0000"/>
                </a:solidFill>
                <a:latin typeface="Symbol" pitchFamily="18" charset="2"/>
                <a:sym typeface="Symbol" pitchFamily="18" charset="2"/>
              </a:rPr>
              <a:t></a:t>
            </a:r>
            <a:r>
              <a:rPr lang="en-US" altLang="en-US" sz="2400">
                <a:solidFill>
                  <a:srgbClr val="FF0000"/>
                </a:solidFill>
              </a:rPr>
              <a:t>5, </a:t>
            </a:r>
            <a:r>
              <a:rPr lang="en-US" altLang="en-US" sz="2400">
                <a:solidFill>
                  <a:srgbClr val="FF0000"/>
                </a:solidFill>
                <a:latin typeface="Symbol" pitchFamily="18" charset="2"/>
                <a:sym typeface="Symbol" pitchFamily="18" charset="2"/>
              </a:rPr>
              <a:t></a:t>
            </a:r>
            <a:r>
              <a:rPr lang="en-US" altLang="en-US" sz="2400">
                <a:solidFill>
                  <a:srgbClr val="FF0000"/>
                </a:solidFill>
              </a:rPr>
              <a:t>7</a:t>
            </a:r>
          </a:p>
        </p:txBody>
      </p:sp>
      <p:sp>
        <p:nvSpPr>
          <p:cNvPr id="11" name="Text Box 25"/>
          <p:cNvSpPr txBox="1">
            <a:spLocks noChangeArrowheads="1"/>
          </p:cNvSpPr>
          <p:nvPr/>
        </p:nvSpPr>
        <p:spPr bwMode="auto">
          <a:xfrm>
            <a:off x="1589088" y="3662363"/>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solidFill>
                  <a:srgbClr val="FF0000"/>
                </a:solidFill>
              </a:rPr>
              <a:t>75°</a:t>
            </a:r>
          </a:p>
        </p:txBody>
      </p:sp>
      <p:sp>
        <p:nvSpPr>
          <p:cNvPr id="12" name="Text Box 26"/>
          <p:cNvSpPr txBox="1">
            <a:spLocks noChangeArrowheads="1"/>
          </p:cNvSpPr>
          <p:nvPr/>
        </p:nvSpPr>
        <p:spPr bwMode="auto">
          <a:xfrm>
            <a:off x="1676400" y="4724400"/>
            <a:ext cx="1155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solidFill>
                  <a:srgbClr val="FF0000"/>
                </a:solidFill>
              </a:rPr>
              <a:t>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P spid="11" grpId="0" autoUpdateAnimBg="0"/>
      <p:bldP spid="1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0"/>
              </a:spcBef>
            </a:pPr>
            <a:r>
              <a:rPr lang="en-US" altLang="ko-KR" sz="4000" dirty="0">
                <a:solidFill>
                  <a:schemeClr val="tx2"/>
                </a:solidFill>
                <a:latin typeface="Times New Roman" pitchFamily="18" charset="0"/>
                <a:ea typeface="굴림" charset="-127"/>
              </a:rPr>
              <a:t>  </a:t>
            </a:r>
            <a:r>
              <a:rPr lang="en-US" altLang="ko-KR" sz="4000" dirty="0">
                <a:solidFill>
                  <a:schemeClr val="tx2"/>
                </a:solidFill>
                <a:latin typeface="Script MT Bold" pitchFamily="66" charset="0"/>
                <a:ea typeface="굴림" charset="-127"/>
              </a:rPr>
              <a:t>l</a:t>
            </a:r>
            <a:r>
              <a:rPr lang="en-US" altLang="ko-KR" sz="4000" dirty="0">
                <a:solidFill>
                  <a:schemeClr val="tx2"/>
                </a:solidFill>
                <a:latin typeface="Times New Roman" pitchFamily="18" charset="0"/>
                <a:ea typeface="굴림" charset="-127"/>
                <a:cs typeface="Times New Roman" pitchFamily="18" charset="0"/>
              </a:rPr>
              <a:t>||</a:t>
            </a:r>
            <a:r>
              <a:rPr lang="en-US" altLang="ko-KR" sz="4000" dirty="0">
                <a:solidFill>
                  <a:schemeClr val="tx2"/>
                </a:solidFill>
                <a:latin typeface="Script MT Bold" pitchFamily="66" charset="0"/>
                <a:ea typeface="굴림" charset="-127"/>
                <a:cs typeface="Times New Roman" pitchFamily="18" charset="0"/>
              </a:rPr>
              <a:t>m</a:t>
            </a:r>
          </a:p>
          <a:p>
            <a:pPr algn="ctr">
              <a:spcBef>
                <a:spcPct val="0"/>
              </a:spcBef>
            </a:pPr>
            <a:r>
              <a:rPr lang="as-IN" altLang="ko-KR" sz="4000" dirty="0">
                <a:solidFill>
                  <a:schemeClr val="tx2"/>
                </a:solidFill>
                <a:latin typeface="NikoshBAN" panose="02000000000000000000" pitchFamily="2" charset="0"/>
                <a:ea typeface="굴림" charset="-127"/>
                <a:cs typeface="NikoshBAN" panose="02000000000000000000" pitchFamily="2" charset="0"/>
              </a:rPr>
              <a:t>কোণগুলোর পরিমাণ নির্ণয় করঃ</a:t>
            </a:r>
          </a:p>
        </p:txBody>
      </p:sp>
      <p:sp>
        <p:nvSpPr>
          <p:cNvPr id="51203" name="Line 5"/>
          <p:cNvSpPr>
            <a:spLocks noChangeShapeType="1"/>
          </p:cNvSpPr>
          <p:nvPr/>
        </p:nvSpPr>
        <p:spPr bwMode="auto">
          <a:xfrm flipH="1" flipV="1">
            <a:off x="4495800" y="2209800"/>
            <a:ext cx="685800" cy="419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51204" name="Line 6"/>
          <p:cNvSpPr>
            <a:spLocks noChangeShapeType="1"/>
          </p:cNvSpPr>
          <p:nvPr/>
        </p:nvSpPr>
        <p:spPr bwMode="auto">
          <a:xfrm flipH="1" flipV="1">
            <a:off x="1828800" y="4419600"/>
            <a:ext cx="5105400" cy="990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51205" name="Text Box 7"/>
          <p:cNvSpPr txBox="1">
            <a:spLocks noChangeArrowheads="1"/>
          </p:cNvSpPr>
          <p:nvPr/>
        </p:nvSpPr>
        <p:spPr bwMode="auto">
          <a:xfrm>
            <a:off x="4038600" y="31242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42</a:t>
            </a:r>
            <a:r>
              <a:rPr lang="en-US" altLang="ko-KR">
                <a:ea typeface="굴림" charset="-127"/>
                <a:cs typeface="Arial" charset="0"/>
              </a:rPr>
              <a:t>°</a:t>
            </a:r>
          </a:p>
        </p:txBody>
      </p:sp>
      <p:sp>
        <p:nvSpPr>
          <p:cNvPr id="51206" name="Line 8"/>
          <p:cNvSpPr>
            <a:spLocks noChangeShapeType="1"/>
          </p:cNvSpPr>
          <p:nvPr/>
        </p:nvSpPr>
        <p:spPr bwMode="auto">
          <a:xfrm flipH="1" flipV="1">
            <a:off x="1981200" y="3200400"/>
            <a:ext cx="5105400" cy="990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51207" name="Text Box 9"/>
          <p:cNvSpPr txBox="1">
            <a:spLocks noChangeArrowheads="1"/>
          </p:cNvSpPr>
          <p:nvPr/>
        </p:nvSpPr>
        <p:spPr bwMode="auto">
          <a:xfrm>
            <a:off x="7162800" y="4038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latin typeface="Script MT Bold" pitchFamily="66" charset="0"/>
                <a:ea typeface="굴림" charset="-127"/>
              </a:rPr>
              <a:t>l</a:t>
            </a:r>
          </a:p>
        </p:txBody>
      </p:sp>
      <p:sp>
        <p:nvSpPr>
          <p:cNvPr id="51208" name="Text Box 10"/>
          <p:cNvSpPr txBox="1">
            <a:spLocks noChangeArrowheads="1"/>
          </p:cNvSpPr>
          <p:nvPr/>
        </p:nvSpPr>
        <p:spPr bwMode="auto">
          <a:xfrm>
            <a:off x="7086600" y="5181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latin typeface="Script MT Bold" pitchFamily="66" charset="0"/>
                <a:ea typeface="굴림" charset="-127"/>
              </a:rPr>
              <a:t>m</a:t>
            </a:r>
          </a:p>
        </p:txBody>
      </p:sp>
      <p:sp>
        <p:nvSpPr>
          <p:cNvPr id="51209" name="Text Box 11"/>
          <p:cNvSpPr txBox="1">
            <a:spLocks noChangeArrowheads="1"/>
          </p:cNvSpPr>
          <p:nvPr/>
        </p:nvSpPr>
        <p:spPr bwMode="auto">
          <a:xfrm>
            <a:off x="4876800" y="38862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b</a:t>
            </a:r>
            <a:endParaRPr lang="en-US" altLang="ko-KR">
              <a:ea typeface="굴림" charset="-127"/>
              <a:cs typeface="Arial" charset="0"/>
            </a:endParaRPr>
          </a:p>
        </p:txBody>
      </p:sp>
      <p:sp>
        <p:nvSpPr>
          <p:cNvPr id="51210" name="Text Box 12"/>
          <p:cNvSpPr txBox="1">
            <a:spLocks noChangeArrowheads="1"/>
          </p:cNvSpPr>
          <p:nvPr/>
        </p:nvSpPr>
        <p:spPr bwMode="auto">
          <a:xfrm>
            <a:off x="4191000" y="4495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     d</a:t>
            </a:r>
            <a:endParaRPr lang="en-US" altLang="ko-KR">
              <a:ea typeface="굴림" charset="-127"/>
              <a:cs typeface="Arial" charset="0"/>
            </a:endParaRPr>
          </a:p>
        </p:txBody>
      </p:sp>
      <p:sp>
        <p:nvSpPr>
          <p:cNvPr id="51211" name="Text Box 13"/>
          <p:cNvSpPr txBox="1">
            <a:spLocks noChangeArrowheads="1"/>
          </p:cNvSpPr>
          <p:nvPr/>
        </p:nvSpPr>
        <p:spPr bwMode="auto">
          <a:xfrm>
            <a:off x="5029200" y="5181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f</a:t>
            </a:r>
            <a:endParaRPr lang="en-US" altLang="ko-KR">
              <a:ea typeface="굴림" charset="-127"/>
              <a:cs typeface="Arial" charset="0"/>
            </a:endParaRPr>
          </a:p>
        </p:txBody>
      </p:sp>
      <p:sp>
        <p:nvSpPr>
          <p:cNvPr id="51212" name="Text Box 16"/>
          <p:cNvSpPr txBox="1">
            <a:spLocks noChangeArrowheads="1"/>
          </p:cNvSpPr>
          <p:nvPr/>
        </p:nvSpPr>
        <p:spPr bwMode="auto">
          <a:xfrm>
            <a:off x="4876800" y="3352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a </a:t>
            </a:r>
          </a:p>
        </p:txBody>
      </p:sp>
      <p:sp>
        <p:nvSpPr>
          <p:cNvPr id="51213" name="Text Box 17"/>
          <p:cNvSpPr txBox="1">
            <a:spLocks noChangeArrowheads="1"/>
          </p:cNvSpPr>
          <p:nvPr/>
        </p:nvSpPr>
        <p:spPr bwMode="auto">
          <a:xfrm>
            <a:off x="40386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      c</a:t>
            </a:r>
            <a:endParaRPr lang="en-US" altLang="ko-KR">
              <a:ea typeface="굴림" charset="-127"/>
              <a:cs typeface="Arial" charset="0"/>
            </a:endParaRPr>
          </a:p>
        </p:txBody>
      </p:sp>
      <p:sp>
        <p:nvSpPr>
          <p:cNvPr id="51214" name="Text Box 18"/>
          <p:cNvSpPr txBox="1">
            <a:spLocks noChangeArrowheads="1"/>
          </p:cNvSpPr>
          <p:nvPr/>
        </p:nvSpPr>
        <p:spPr bwMode="auto">
          <a:xfrm>
            <a:off x="5029200" y="4572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e</a:t>
            </a:r>
            <a:endParaRPr lang="en-US" altLang="ko-KR">
              <a:ea typeface="굴림" charset="-127"/>
              <a:cs typeface="Arial" charset="0"/>
            </a:endParaRPr>
          </a:p>
        </p:txBody>
      </p:sp>
      <p:sp>
        <p:nvSpPr>
          <p:cNvPr id="51215" name="Text Box 19"/>
          <p:cNvSpPr txBox="1">
            <a:spLocks noChangeArrowheads="1"/>
          </p:cNvSpPr>
          <p:nvPr/>
        </p:nvSpPr>
        <p:spPr bwMode="auto">
          <a:xfrm>
            <a:off x="4191000" y="5105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ko-KR">
                <a:ea typeface="굴림" charset="-127"/>
              </a:rPr>
              <a:t>     g</a:t>
            </a:r>
            <a:endParaRPr lang="en-US" altLang="ko-KR">
              <a:ea typeface="굴림" charset="-127"/>
              <a:cs typeface="Arial" charset="0"/>
            </a:endParaRPr>
          </a:p>
        </p:txBody>
      </p:sp>
      <p:sp>
        <p:nvSpPr>
          <p:cNvPr id="51218" name="Text Box 18"/>
          <p:cNvSpPr txBox="1">
            <a:spLocks noChangeArrowheads="1"/>
          </p:cNvSpPr>
          <p:nvPr/>
        </p:nvSpPr>
        <p:spPr bwMode="auto">
          <a:xfrm>
            <a:off x="4800600" y="1676400"/>
            <a:ext cx="1876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ko-KR">
                <a:latin typeface="Times New Roman" pitchFamily="18" charset="0"/>
                <a:ea typeface="굴림" charset="-127"/>
              </a:rPr>
              <a:t>a</a:t>
            </a:r>
            <a:r>
              <a:rPr lang="en-US" altLang="ko-KR">
                <a:ea typeface="굴림" charset="-127"/>
              </a:rPr>
              <a:t>=(</a:t>
            </a:r>
            <a:r>
              <a:rPr lang="en-US" altLang="ko-KR">
                <a:latin typeface="Times New Roman" pitchFamily="18" charset="0"/>
                <a:ea typeface="굴림" charset="-127"/>
              </a:rPr>
              <a:t>180-42)</a:t>
            </a:r>
            <a:r>
              <a:rPr lang="en-US" altLang="ko-KR" baseline="30000">
                <a:latin typeface="Times New Roman" pitchFamily="18" charset="0"/>
                <a:ea typeface="굴림" charset="-127"/>
              </a:rPr>
              <a:t>0 </a:t>
            </a:r>
            <a:r>
              <a:rPr lang="en-US" altLang="ko-KR">
                <a:latin typeface="Times New Roman" pitchFamily="18" charset="0"/>
                <a:ea typeface="굴림" charset="-127"/>
              </a:rPr>
              <a:t>=138</a:t>
            </a:r>
            <a:r>
              <a:rPr lang="en-US" altLang="ko-KR" baseline="30000">
                <a:latin typeface="Times New Roman" pitchFamily="18" charset="0"/>
                <a:ea typeface="굴림" charset="-127"/>
              </a:rPr>
              <a:t>0</a:t>
            </a:r>
            <a:endParaRPr lang="en-US" altLang="ko-KR">
              <a:ea typeface="굴림" charset="-127"/>
            </a:endParaRPr>
          </a:p>
        </p:txBody>
      </p:sp>
      <p:sp>
        <p:nvSpPr>
          <p:cNvPr id="51223" name="Text Box 23"/>
          <p:cNvSpPr txBox="1">
            <a:spLocks noChangeArrowheads="1"/>
          </p:cNvSpPr>
          <p:nvPr/>
        </p:nvSpPr>
        <p:spPr bwMode="auto">
          <a:xfrm>
            <a:off x="4889500" y="2006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b=42</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51224" name="Text Box 24"/>
          <p:cNvSpPr txBox="1">
            <a:spLocks noChangeArrowheads="1"/>
          </p:cNvSpPr>
          <p:nvPr/>
        </p:nvSpPr>
        <p:spPr bwMode="auto">
          <a:xfrm>
            <a:off x="5638800" y="19812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,c=a=138</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51225" name="Text Box 25"/>
          <p:cNvSpPr txBox="1">
            <a:spLocks noChangeArrowheads="1"/>
          </p:cNvSpPr>
          <p:nvPr/>
        </p:nvSpPr>
        <p:spPr bwMode="auto">
          <a:xfrm>
            <a:off x="5791200" y="22860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,e=c=138</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51226" name="Text Box 26"/>
          <p:cNvSpPr txBox="1">
            <a:spLocks noChangeArrowheads="1"/>
          </p:cNvSpPr>
          <p:nvPr/>
        </p:nvSpPr>
        <p:spPr bwMode="auto">
          <a:xfrm>
            <a:off x="4876800" y="2286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d=b=42</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51227" name="Text Box 27"/>
          <p:cNvSpPr txBox="1">
            <a:spLocks noChangeArrowheads="1"/>
          </p:cNvSpPr>
          <p:nvPr/>
        </p:nvSpPr>
        <p:spPr bwMode="auto">
          <a:xfrm>
            <a:off x="4927600" y="2667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f=d=42</a:t>
            </a:r>
            <a:r>
              <a:rPr lang="en-US" altLang="ko-KR" baseline="30000">
                <a:latin typeface="Times New Roman" pitchFamily="18" charset="0"/>
                <a:ea typeface="굴림" charset="-127"/>
              </a:rPr>
              <a:t>0</a:t>
            </a:r>
            <a:endParaRPr lang="en-US" altLang="ko-KR">
              <a:latin typeface="Times New Roman" pitchFamily="18" charset="0"/>
              <a:ea typeface="굴림" charset="-127"/>
            </a:endParaRPr>
          </a:p>
        </p:txBody>
      </p:sp>
      <p:sp>
        <p:nvSpPr>
          <p:cNvPr id="51228" name="Text Box 28"/>
          <p:cNvSpPr txBox="1">
            <a:spLocks noChangeArrowheads="1"/>
          </p:cNvSpPr>
          <p:nvPr/>
        </p:nvSpPr>
        <p:spPr bwMode="auto">
          <a:xfrm>
            <a:off x="5867400" y="26670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ea typeface="굴림" charset="-127"/>
              </a:rPr>
              <a:t>,</a:t>
            </a:r>
            <a:r>
              <a:rPr lang="en-US" altLang="ko-KR">
                <a:latin typeface="Times New Roman" pitchFamily="18" charset="0"/>
                <a:ea typeface="굴림" charset="-127"/>
              </a:rPr>
              <a:t>g=e=138</a:t>
            </a:r>
            <a:r>
              <a:rPr lang="en-US" altLang="ko-KR" baseline="30000">
                <a:latin typeface="Times New Roman" pitchFamily="18" charset="0"/>
                <a:ea typeface="굴림" charset="-127"/>
              </a:rPr>
              <a:t>0</a:t>
            </a:r>
            <a:endParaRPr lang="en-US" altLang="ko-KR">
              <a:ea typeface="굴림"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18"/>
                                        </p:tgtEl>
                                        <p:attrNameLst>
                                          <p:attrName>style.visibility</p:attrName>
                                        </p:attrNameLst>
                                      </p:cBhvr>
                                      <p:to>
                                        <p:strVal val="visible"/>
                                      </p:to>
                                    </p:set>
                                    <p:animEffect transition="in" filter="blinds(horizontal)">
                                      <p:cBhvr>
                                        <p:cTn id="7" dur="500"/>
                                        <p:tgtEl>
                                          <p:spTgt spid="51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23"/>
                                        </p:tgtEl>
                                        <p:attrNameLst>
                                          <p:attrName>style.visibility</p:attrName>
                                        </p:attrNameLst>
                                      </p:cBhvr>
                                      <p:to>
                                        <p:strVal val="visible"/>
                                      </p:to>
                                    </p:set>
                                    <p:animEffect transition="in" filter="blinds(horizontal)">
                                      <p:cBhvr>
                                        <p:cTn id="12" dur="500"/>
                                        <p:tgtEl>
                                          <p:spTgt spid="512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24"/>
                                        </p:tgtEl>
                                        <p:attrNameLst>
                                          <p:attrName>style.visibility</p:attrName>
                                        </p:attrNameLst>
                                      </p:cBhvr>
                                      <p:to>
                                        <p:strVal val="visible"/>
                                      </p:to>
                                    </p:set>
                                    <p:animEffect transition="in" filter="blinds(horizontal)">
                                      <p:cBhvr>
                                        <p:cTn id="17" dur="500"/>
                                        <p:tgtEl>
                                          <p:spTgt spid="512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26"/>
                                        </p:tgtEl>
                                        <p:attrNameLst>
                                          <p:attrName>style.visibility</p:attrName>
                                        </p:attrNameLst>
                                      </p:cBhvr>
                                      <p:to>
                                        <p:strVal val="visible"/>
                                      </p:to>
                                    </p:set>
                                    <p:animEffect transition="in" filter="blinds(horizontal)">
                                      <p:cBhvr>
                                        <p:cTn id="22" dur="500"/>
                                        <p:tgtEl>
                                          <p:spTgt spid="512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25"/>
                                        </p:tgtEl>
                                        <p:attrNameLst>
                                          <p:attrName>style.visibility</p:attrName>
                                        </p:attrNameLst>
                                      </p:cBhvr>
                                      <p:to>
                                        <p:strVal val="visible"/>
                                      </p:to>
                                    </p:set>
                                    <p:animEffect transition="in" filter="blinds(horizontal)">
                                      <p:cBhvr>
                                        <p:cTn id="27" dur="500"/>
                                        <p:tgtEl>
                                          <p:spTgt spid="512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227"/>
                                        </p:tgtEl>
                                        <p:attrNameLst>
                                          <p:attrName>style.visibility</p:attrName>
                                        </p:attrNameLst>
                                      </p:cBhvr>
                                      <p:to>
                                        <p:strVal val="visible"/>
                                      </p:to>
                                    </p:set>
                                    <p:animEffect transition="in" filter="blinds(horizontal)">
                                      <p:cBhvr>
                                        <p:cTn id="32" dur="500"/>
                                        <p:tgtEl>
                                          <p:spTgt spid="512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1228"/>
                                        </p:tgtEl>
                                        <p:attrNameLst>
                                          <p:attrName>style.visibility</p:attrName>
                                        </p:attrNameLst>
                                      </p:cBhvr>
                                      <p:to>
                                        <p:strVal val="visible"/>
                                      </p:to>
                                    </p:set>
                                    <p:animEffect transition="in" filter="blinds(horizontal)">
                                      <p:cBhvr>
                                        <p:cTn id="37" dur="500"/>
                                        <p:tgtEl>
                                          <p:spTgt spid="51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8" grpId="0"/>
      <p:bldP spid="51223" grpId="0"/>
      <p:bldP spid="51224" grpId="0"/>
      <p:bldP spid="51225" grpId="0"/>
      <p:bldP spid="51226" grpId="0"/>
      <p:bldP spid="51227" grpId="0"/>
      <p:bldP spid="512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p:txBody>
          <a:bodyPr/>
          <a:lstStyle/>
          <a:p>
            <a:pPr>
              <a:buFontTx/>
              <a:buNone/>
            </a:pPr>
            <a:endParaRPr lang="ko-KR" altLang="ko-KR" dirty="0"/>
          </a:p>
        </p:txBody>
      </p:sp>
      <p:sp>
        <p:nvSpPr>
          <p:cNvPr id="73731" name="AutoShape 3"/>
          <p:cNvSpPr>
            <a:spLocks noChangeAspect="1" noChangeArrowheads="1"/>
          </p:cNvSpPr>
          <p:nvPr/>
        </p:nvSpPr>
        <p:spPr bwMode="auto">
          <a:xfrm>
            <a:off x="838200" y="3533775"/>
            <a:ext cx="32004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atin typeface="Arial" charset="0"/>
            </a:endParaRPr>
          </a:p>
        </p:txBody>
      </p:sp>
      <p:sp>
        <p:nvSpPr>
          <p:cNvPr id="73732" name="Line 4"/>
          <p:cNvSpPr>
            <a:spLocks noChangeShapeType="1"/>
          </p:cNvSpPr>
          <p:nvPr/>
        </p:nvSpPr>
        <p:spPr bwMode="auto">
          <a:xfrm flipH="1">
            <a:off x="2260600" y="3533775"/>
            <a:ext cx="639763" cy="3171825"/>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3733" name="Line 5"/>
          <p:cNvSpPr>
            <a:spLocks noChangeShapeType="1"/>
          </p:cNvSpPr>
          <p:nvPr/>
        </p:nvSpPr>
        <p:spPr bwMode="auto">
          <a:xfrm>
            <a:off x="914400" y="46005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3734" name="Text Box 6"/>
          <p:cNvSpPr txBox="1">
            <a:spLocks noChangeArrowheads="1"/>
          </p:cNvSpPr>
          <p:nvPr/>
        </p:nvSpPr>
        <p:spPr bwMode="auto">
          <a:xfrm>
            <a:off x="1981200" y="4144963"/>
            <a:ext cx="990600" cy="6080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CC0066"/>
                </a:solidFill>
                <a:latin typeface="Arial" charset="0"/>
                <a:ea typeface="굴림" charset="-127"/>
              </a:rPr>
              <a:t>125 </a:t>
            </a:r>
            <a:r>
              <a:rPr lang="en-US" altLang="ko-KR" b="1">
                <a:solidFill>
                  <a:srgbClr val="CC0066"/>
                </a:solidFill>
                <a:latin typeface="Arial" charset="0"/>
                <a:ea typeface="굴림" charset="-127"/>
                <a:sym typeface="Symbol" pitchFamily="18" charset="2"/>
              </a:rPr>
              <a:t></a:t>
            </a:r>
            <a:r>
              <a:rPr lang="en-US" altLang="ko-KR">
                <a:latin typeface="Arial" charset="0"/>
                <a:ea typeface="굴림" charset="-127"/>
              </a:rPr>
              <a:t> </a:t>
            </a:r>
          </a:p>
        </p:txBody>
      </p:sp>
      <p:sp>
        <p:nvSpPr>
          <p:cNvPr id="73735" name="Text Box 7"/>
          <p:cNvSpPr txBox="1">
            <a:spLocks noChangeArrowheads="1"/>
          </p:cNvSpPr>
          <p:nvPr/>
        </p:nvSpPr>
        <p:spPr bwMode="auto">
          <a:xfrm>
            <a:off x="2771775" y="4144963"/>
            <a:ext cx="592138" cy="6080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3736" name="Text Box 8"/>
          <p:cNvSpPr txBox="1">
            <a:spLocks noChangeArrowheads="1"/>
          </p:cNvSpPr>
          <p:nvPr/>
        </p:nvSpPr>
        <p:spPr bwMode="auto">
          <a:xfrm>
            <a:off x="2286000" y="46037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3737" name="Text Box 9"/>
          <p:cNvSpPr txBox="1">
            <a:spLocks noChangeArrowheads="1"/>
          </p:cNvSpPr>
          <p:nvPr/>
        </p:nvSpPr>
        <p:spPr bwMode="auto">
          <a:xfrm>
            <a:off x="2149475" y="51371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3738" name="Text Box 10"/>
          <p:cNvSpPr txBox="1">
            <a:spLocks noChangeArrowheads="1"/>
          </p:cNvSpPr>
          <p:nvPr/>
        </p:nvSpPr>
        <p:spPr bwMode="auto">
          <a:xfrm>
            <a:off x="2454275" y="55911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3739" name="Line 11"/>
          <p:cNvSpPr>
            <a:spLocks noChangeShapeType="1"/>
          </p:cNvSpPr>
          <p:nvPr/>
        </p:nvSpPr>
        <p:spPr bwMode="auto">
          <a:xfrm>
            <a:off x="990600" y="55149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3740" name="Text Box 12"/>
          <p:cNvSpPr txBox="1">
            <a:spLocks noChangeArrowheads="1"/>
          </p:cNvSpPr>
          <p:nvPr/>
        </p:nvSpPr>
        <p:spPr bwMode="auto">
          <a:xfrm>
            <a:off x="2895600" y="323215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
        <p:nvSpPr>
          <p:cNvPr id="73741" name="Text Box 13"/>
          <p:cNvSpPr txBox="1">
            <a:spLocks noChangeArrowheads="1"/>
          </p:cNvSpPr>
          <p:nvPr/>
        </p:nvSpPr>
        <p:spPr bwMode="auto">
          <a:xfrm>
            <a:off x="2514600" y="5562600"/>
            <a:ext cx="990600" cy="4857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CC0066"/>
                </a:solidFill>
                <a:latin typeface="Arial" charset="0"/>
                <a:ea typeface="굴림" charset="-127"/>
              </a:rPr>
              <a:t>5x </a:t>
            </a:r>
            <a:r>
              <a:rPr lang="en-US" altLang="ko-KR" b="1">
                <a:solidFill>
                  <a:srgbClr val="CC0066"/>
                </a:solidFill>
                <a:latin typeface="Arial" charset="0"/>
                <a:ea typeface="굴림" charset="-127"/>
                <a:sym typeface="Symbol" pitchFamily="18" charset="2"/>
              </a:rPr>
              <a:t></a:t>
            </a:r>
            <a:r>
              <a:rPr lang="en-US" altLang="ko-KR">
                <a:latin typeface="Arial" charset="0"/>
                <a:ea typeface="굴림" charset="-127"/>
              </a:rPr>
              <a:t> </a:t>
            </a:r>
          </a:p>
        </p:txBody>
      </p:sp>
      <p:sp>
        <p:nvSpPr>
          <p:cNvPr id="73742" name="AutoShape 14"/>
          <p:cNvSpPr>
            <a:spLocks noChangeArrowheads="1"/>
          </p:cNvSpPr>
          <p:nvPr/>
        </p:nvSpPr>
        <p:spPr bwMode="auto">
          <a:xfrm rot="5400000">
            <a:off x="3429000" y="45243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3743" name="AutoShape 15"/>
          <p:cNvSpPr>
            <a:spLocks noChangeArrowheads="1"/>
          </p:cNvSpPr>
          <p:nvPr/>
        </p:nvSpPr>
        <p:spPr bwMode="auto">
          <a:xfrm rot="5400000">
            <a:off x="3429000" y="54387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3744" name="Text Box 16"/>
          <p:cNvSpPr txBox="1">
            <a:spLocks noChangeArrowheads="1"/>
          </p:cNvSpPr>
          <p:nvPr/>
        </p:nvSpPr>
        <p:spPr bwMode="auto">
          <a:xfrm>
            <a:off x="5791200" y="3581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5x = 125</a:t>
            </a:r>
          </a:p>
        </p:txBody>
      </p:sp>
      <p:sp>
        <p:nvSpPr>
          <p:cNvPr id="73745" name="Text Box 17"/>
          <p:cNvSpPr txBox="1">
            <a:spLocks noChangeArrowheads="1"/>
          </p:cNvSpPr>
          <p:nvPr/>
        </p:nvSpPr>
        <p:spPr bwMode="auto">
          <a:xfrm>
            <a:off x="5943600" y="4191000"/>
            <a:ext cx="1423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chemeClr val="tx2"/>
                </a:solidFill>
                <a:latin typeface="Arial" charset="0"/>
                <a:ea typeface="굴림" charset="-127"/>
              </a:rPr>
              <a:t>5       5</a:t>
            </a:r>
          </a:p>
        </p:txBody>
      </p:sp>
      <p:sp>
        <p:nvSpPr>
          <p:cNvPr id="73746" name="Line 18"/>
          <p:cNvSpPr>
            <a:spLocks noChangeShapeType="1"/>
          </p:cNvSpPr>
          <p:nvPr/>
        </p:nvSpPr>
        <p:spPr bwMode="auto">
          <a:xfrm>
            <a:off x="5715000" y="4191000"/>
            <a:ext cx="685800" cy="0"/>
          </a:xfrm>
          <a:prstGeom prst="line">
            <a:avLst/>
          </a:prstGeom>
          <a:noFill/>
          <a:ln w="190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3747" name="Line 19"/>
          <p:cNvSpPr>
            <a:spLocks noChangeShapeType="1"/>
          </p:cNvSpPr>
          <p:nvPr/>
        </p:nvSpPr>
        <p:spPr bwMode="auto">
          <a:xfrm>
            <a:off x="6781800" y="4191000"/>
            <a:ext cx="685800" cy="0"/>
          </a:xfrm>
          <a:prstGeom prst="line">
            <a:avLst/>
          </a:prstGeom>
          <a:noFill/>
          <a:ln w="190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3748" name="Line 20"/>
          <p:cNvSpPr>
            <a:spLocks noChangeShapeType="1"/>
          </p:cNvSpPr>
          <p:nvPr/>
        </p:nvSpPr>
        <p:spPr bwMode="auto">
          <a:xfrm>
            <a:off x="5867400" y="3657600"/>
            <a:ext cx="381000" cy="990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3749" name="Text Box 21"/>
          <p:cNvSpPr txBox="1">
            <a:spLocks noChangeArrowheads="1"/>
          </p:cNvSpPr>
          <p:nvPr/>
        </p:nvSpPr>
        <p:spPr bwMode="auto">
          <a:xfrm>
            <a:off x="5943600" y="4724400"/>
            <a:ext cx="1649413" cy="588963"/>
          </a:xfrm>
          <a:prstGeom prst="rect">
            <a:avLst/>
          </a:prstGeom>
          <a:solidFill>
            <a:srgbClr val="FFFF4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x  =   25</a:t>
            </a:r>
          </a:p>
        </p:txBody>
      </p:sp>
      <p:sp>
        <p:nvSpPr>
          <p:cNvPr id="73750" name="Rectangle 22"/>
          <p:cNvSpPr>
            <a:spLocks noChangeArrowheads="1"/>
          </p:cNvSpPr>
          <p:nvPr/>
        </p:nvSpPr>
        <p:spPr bwMode="auto">
          <a:xfrm>
            <a:off x="2683492" y="533400"/>
            <a:ext cx="44358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ko-KR" sz="4800" dirty="0">
                <a:latin typeface="Times New Roman" pitchFamily="18" charset="0"/>
                <a:ea typeface="굴림" charset="-127"/>
              </a:rPr>
              <a:t>X</a:t>
            </a:r>
            <a:r>
              <a:rPr lang="en-US" altLang="ko-KR" sz="4800" dirty="0">
                <a:ea typeface="굴림" charset="-127"/>
              </a:rPr>
              <a:t> </a:t>
            </a:r>
            <a:r>
              <a:rPr lang="as-IN" altLang="ko-KR" sz="4800" dirty="0">
                <a:latin typeface="NikoshBAN" panose="02000000000000000000" pitchFamily="2" charset="0"/>
                <a:ea typeface="굴림" charset="-127"/>
                <a:cs typeface="NikoshBAN" panose="02000000000000000000" pitchFamily="2" charset="0"/>
              </a:rPr>
              <a:t>এর মান নির্ণয় করঃ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3744"/>
                                        </p:tgtEl>
                                        <p:attrNameLst>
                                          <p:attrName>style.visibility</p:attrName>
                                        </p:attrNameLst>
                                      </p:cBhvr>
                                      <p:to>
                                        <p:strVal val="visible"/>
                                      </p:to>
                                    </p:set>
                                    <p:anim calcmode="lin" valueType="num">
                                      <p:cBhvr>
                                        <p:cTn id="7" dur="1000" fill="hold"/>
                                        <p:tgtEl>
                                          <p:spTgt spid="73744"/>
                                        </p:tgtEl>
                                        <p:attrNameLst>
                                          <p:attrName>ppt_w</p:attrName>
                                        </p:attrNameLst>
                                      </p:cBhvr>
                                      <p:tavLst>
                                        <p:tav tm="0">
                                          <p:val>
                                            <p:strVal val="#ppt_w*0.70"/>
                                          </p:val>
                                        </p:tav>
                                        <p:tav tm="100000">
                                          <p:val>
                                            <p:strVal val="#ppt_w"/>
                                          </p:val>
                                        </p:tav>
                                      </p:tavLst>
                                    </p:anim>
                                    <p:anim calcmode="lin" valueType="num">
                                      <p:cBhvr>
                                        <p:cTn id="8" dur="1000" fill="hold"/>
                                        <p:tgtEl>
                                          <p:spTgt spid="73744"/>
                                        </p:tgtEl>
                                        <p:attrNameLst>
                                          <p:attrName>ppt_h</p:attrName>
                                        </p:attrNameLst>
                                      </p:cBhvr>
                                      <p:tavLst>
                                        <p:tav tm="0">
                                          <p:val>
                                            <p:strVal val="#ppt_h"/>
                                          </p:val>
                                        </p:tav>
                                        <p:tav tm="100000">
                                          <p:val>
                                            <p:strVal val="#ppt_h"/>
                                          </p:val>
                                        </p:tav>
                                      </p:tavLst>
                                    </p:anim>
                                    <p:animEffect transition="in" filter="fade">
                                      <p:cBhvr>
                                        <p:cTn id="9" dur="1000"/>
                                        <p:tgtEl>
                                          <p:spTgt spid="7374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3746"/>
                                        </p:tgtEl>
                                        <p:attrNameLst>
                                          <p:attrName>style.visibility</p:attrName>
                                        </p:attrNameLst>
                                      </p:cBhvr>
                                      <p:to>
                                        <p:strVal val="visible"/>
                                      </p:to>
                                    </p:set>
                                    <p:animEffect transition="in" filter="wipe(left)">
                                      <p:cBhvr>
                                        <p:cTn id="14" dur="500"/>
                                        <p:tgtEl>
                                          <p:spTgt spid="7374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73747"/>
                                        </p:tgtEl>
                                        <p:attrNameLst>
                                          <p:attrName>style.visibility</p:attrName>
                                        </p:attrNameLst>
                                      </p:cBhvr>
                                      <p:to>
                                        <p:strVal val="visible"/>
                                      </p:to>
                                    </p:set>
                                    <p:animEffect transition="in" filter="wipe(left)">
                                      <p:cBhvr>
                                        <p:cTn id="17" dur="500"/>
                                        <p:tgtEl>
                                          <p:spTgt spid="737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3745"/>
                                        </p:tgtEl>
                                        <p:attrNameLst>
                                          <p:attrName>style.visibility</p:attrName>
                                        </p:attrNameLst>
                                      </p:cBhvr>
                                      <p:to>
                                        <p:strVal val="visible"/>
                                      </p:to>
                                    </p:set>
                                    <p:anim calcmode="lin" valueType="num">
                                      <p:cBhvr>
                                        <p:cTn id="22" dur="1000" fill="hold"/>
                                        <p:tgtEl>
                                          <p:spTgt spid="73745"/>
                                        </p:tgtEl>
                                        <p:attrNameLst>
                                          <p:attrName>ppt_w</p:attrName>
                                        </p:attrNameLst>
                                      </p:cBhvr>
                                      <p:tavLst>
                                        <p:tav tm="0">
                                          <p:val>
                                            <p:strVal val="#ppt_w*0.70"/>
                                          </p:val>
                                        </p:tav>
                                        <p:tav tm="100000">
                                          <p:val>
                                            <p:strVal val="#ppt_w"/>
                                          </p:val>
                                        </p:tav>
                                      </p:tavLst>
                                    </p:anim>
                                    <p:anim calcmode="lin" valueType="num">
                                      <p:cBhvr>
                                        <p:cTn id="23" dur="1000" fill="hold"/>
                                        <p:tgtEl>
                                          <p:spTgt spid="73745"/>
                                        </p:tgtEl>
                                        <p:attrNameLst>
                                          <p:attrName>ppt_h</p:attrName>
                                        </p:attrNameLst>
                                      </p:cBhvr>
                                      <p:tavLst>
                                        <p:tav tm="0">
                                          <p:val>
                                            <p:strVal val="#ppt_h"/>
                                          </p:val>
                                        </p:tav>
                                        <p:tav tm="100000">
                                          <p:val>
                                            <p:strVal val="#ppt_h"/>
                                          </p:val>
                                        </p:tav>
                                      </p:tavLst>
                                    </p:anim>
                                    <p:animEffect transition="in" filter="fade">
                                      <p:cBhvr>
                                        <p:cTn id="24" dur="1000"/>
                                        <p:tgtEl>
                                          <p:spTgt spid="7374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3748"/>
                                        </p:tgtEl>
                                        <p:attrNameLst>
                                          <p:attrName>style.visibility</p:attrName>
                                        </p:attrNameLst>
                                      </p:cBhvr>
                                      <p:to>
                                        <p:strVal val="visible"/>
                                      </p:to>
                                    </p:set>
                                    <p:animEffect transition="in" filter="wipe(up)">
                                      <p:cBhvr>
                                        <p:cTn id="29" dur="500"/>
                                        <p:tgtEl>
                                          <p:spTgt spid="7374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73749"/>
                                        </p:tgtEl>
                                        <p:attrNameLst>
                                          <p:attrName>style.visibility</p:attrName>
                                        </p:attrNameLst>
                                      </p:cBhvr>
                                      <p:to>
                                        <p:strVal val="visible"/>
                                      </p:to>
                                    </p:set>
                                    <p:anim calcmode="lin" valueType="num">
                                      <p:cBhvr>
                                        <p:cTn id="34" dur="1000" fill="hold"/>
                                        <p:tgtEl>
                                          <p:spTgt spid="73749"/>
                                        </p:tgtEl>
                                        <p:attrNameLst>
                                          <p:attrName>ppt_w</p:attrName>
                                        </p:attrNameLst>
                                      </p:cBhvr>
                                      <p:tavLst>
                                        <p:tav tm="0">
                                          <p:val>
                                            <p:strVal val="#ppt_w*0.70"/>
                                          </p:val>
                                        </p:tav>
                                        <p:tav tm="100000">
                                          <p:val>
                                            <p:strVal val="#ppt_w"/>
                                          </p:val>
                                        </p:tav>
                                      </p:tavLst>
                                    </p:anim>
                                    <p:anim calcmode="lin" valueType="num">
                                      <p:cBhvr>
                                        <p:cTn id="35" dur="1000" fill="hold"/>
                                        <p:tgtEl>
                                          <p:spTgt spid="73749"/>
                                        </p:tgtEl>
                                        <p:attrNameLst>
                                          <p:attrName>ppt_h</p:attrName>
                                        </p:attrNameLst>
                                      </p:cBhvr>
                                      <p:tavLst>
                                        <p:tav tm="0">
                                          <p:val>
                                            <p:strVal val="#ppt_h"/>
                                          </p:val>
                                        </p:tav>
                                        <p:tav tm="100000">
                                          <p:val>
                                            <p:strVal val="#ppt_h"/>
                                          </p:val>
                                        </p:tav>
                                      </p:tavLst>
                                    </p:anim>
                                    <p:animEffect transition="in" filter="fade">
                                      <p:cBhvr>
                                        <p:cTn id="36" dur="1000"/>
                                        <p:tgtEl>
                                          <p:spTgt spid="73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4" grpId="0"/>
      <p:bldP spid="73745" grpId="0"/>
      <p:bldP spid="73746" grpId="0" animBg="1"/>
      <p:bldP spid="73747" grpId="0" animBg="1"/>
      <p:bldP spid="73748" grpId="0" animBg="1"/>
      <p:bldP spid="737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1" name="Line 13"/>
          <p:cNvSpPr>
            <a:spLocks noChangeShapeType="1"/>
          </p:cNvSpPr>
          <p:nvPr/>
        </p:nvSpPr>
        <p:spPr bwMode="auto">
          <a:xfrm>
            <a:off x="609600" y="10668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2782" name="Line 14"/>
          <p:cNvSpPr>
            <a:spLocks noChangeShapeType="1"/>
          </p:cNvSpPr>
          <p:nvPr/>
        </p:nvSpPr>
        <p:spPr bwMode="auto">
          <a:xfrm>
            <a:off x="609600" y="31242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2786" name="Text Box 18"/>
          <p:cNvSpPr txBox="1">
            <a:spLocks noChangeArrowheads="1"/>
          </p:cNvSpPr>
          <p:nvPr/>
        </p:nvSpPr>
        <p:spPr bwMode="auto">
          <a:xfrm>
            <a:off x="0" y="3733800"/>
            <a:ext cx="8839200"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as-IN" altLang="ko-KR" sz="6600" dirty="0">
                <a:latin typeface="NikoshBAN" panose="02000000000000000000" pitchFamily="2" charset="0"/>
                <a:ea typeface="굴림" charset="-127"/>
                <a:cs typeface="NikoshBAN" panose="02000000000000000000" pitchFamily="2" charset="0"/>
              </a:rPr>
              <a:t>উপরের চিত্রে </a:t>
            </a:r>
            <a:r>
              <a:rPr lang="as-IN" altLang="ko-KR" sz="6600" dirty="0" smtClean="0">
                <a:latin typeface="NikoshBAN" panose="02000000000000000000" pitchFamily="2" charset="0"/>
                <a:ea typeface="굴림" charset="-127"/>
                <a:cs typeface="NikoshBAN" panose="02000000000000000000" pitchFamily="2" charset="0"/>
              </a:rPr>
              <a:t>ক</a:t>
            </a:r>
            <a:r>
              <a:rPr lang="en-US" altLang="ko-KR" sz="6600" dirty="0" smtClean="0">
                <a:latin typeface="NikoshBAN" panose="02000000000000000000" pitchFamily="2" charset="0"/>
                <a:ea typeface="굴림" charset="-127"/>
                <a:cs typeface="NikoshBAN" panose="02000000000000000000" pitchFamily="2" charset="0"/>
              </a:rPr>
              <a:t>ী</a:t>
            </a:r>
            <a:r>
              <a:rPr lang="as-IN" altLang="ko-KR" sz="6600" dirty="0" smtClean="0">
                <a:latin typeface="NikoshBAN" panose="02000000000000000000" pitchFamily="2" charset="0"/>
                <a:ea typeface="굴림" charset="-127"/>
                <a:cs typeface="NikoshBAN" panose="02000000000000000000" pitchFamily="2" charset="0"/>
              </a:rPr>
              <a:t> </a:t>
            </a:r>
            <a:r>
              <a:rPr lang="as-IN" altLang="ko-KR" sz="6600" dirty="0">
                <a:latin typeface="NikoshBAN" panose="02000000000000000000" pitchFamily="2" charset="0"/>
                <a:ea typeface="굴림" charset="-127"/>
                <a:cs typeface="NikoshBAN" panose="02000000000000000000" pitchFamily="2" charset="0"/>
              </a:rPr>
              <a:t>দেখা যাচ্ছে</a:t>
            </a:r>
            <a:r>
              <a:rPr lang="as-IN" altLang="ko-KR" sz="6600" dirty="0" smtClean="0">
                <a:latin typeface="NikoshBAN" panose="02000000000000000000" pitchFamily="2" charset="0"/>
                <a:ea typeface="굴림" charset="-127"/>
                <a:cs typeface="NikoshBAN" panose="02000000000000000000" pitchFamily="2" charset="0"/>
              </a:rPr>
              <a:t>?</a:t>
            </a:r>
            <a:endParaRPr lang="as-IN" altLang="ko-KR" sz="6600" dirty="0">
              <a:ea typeface="굴림" charset="-127"/>
            </a:endParaRPr>
          </a:p>
          <a:p>
            <a:pPr algn="ctr"/>
            <a:endParaRPr lang="as-IN" altLang="ko-KR" sz="6600" dirty="0" err="1">
              <a:ea typeface="굴림"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81"/>
                                        </p:tgtEl>
                                        <p:attrNameLst>
                                          <p:attrName>style.visibility</p:attrName>
                                        </p:attrNameLst>
                                      </p:cBhvr>
                                      <p:to>
                                        <p:strVal val="visible"/>
                                      </p:to>
                                    </p:set>
                                    <p:anim calcmode="lin" valueType="num">
                                      <p:cBhvr additive="base">
                                        <p:cTn id="7" dur="500" fill="hold"/>
                                        <p:tgtEl>
                                          <p:spTgt spid="32781"/>
                                        </p:tgtEl>
                                        <p:attrNameLst>
                                          <p:attrName>ppt_x</p:attrName>
                                        </p:attrNameLst>
                                      </p:cBhvr>
                                      <p:tavLst>
                                        <p:tav tm="0">
                                          <p:val>
                                            <p:strVal val="#ppt_x"/>
                                          </p:val>
                                        </p:tav>
                                        <p:tav tm="100000">
                                          <p:val>
                                            <p:strVal val="#ppt_x"/>
                                          </p:val>
                                        </p:tav>
                                      </p:tavLst>
                                    </p:anim>
                                    <p:anim calcmode="lin" valueType="num">
                                      <p:cBhvr additive="base">
                                        <p:cTn id="8" dur="500" fill="hold"/>
                                        <p:tgtEl>
                                          <p:spTgt spid="3278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82"/>
                                        </p:tgtEl>
                                        <p:attrNameLst>
                                          <p:attrName>style.visibility</p:attrName>
                                        </p:attrNameLst>
                                      </p:cBhvr>
                                      <p:to>
                                        <p:strVal val="visible"/>
                                      </p:to>
                                    </p:set>
                                    <p:anim calcmode="lin" valueType="num">
                                      <p:cBhvr additive="base">
                                        <p:cTn id="11" dur="500" fill="hold"/>
                                        <p:tgtEl>
                                          <p:spTgt spid="32782"/>
                                        </p:tgtEl>
                                        <p:attrNameLst>
                                          <p:attrName>ppt_x</p:attrName>
                                        </p:attrNameLst>
                                      </p:cBhvr>
                                      <p:tavLst>
                                        <p:tav tm="0">
                                          <p:val>
                                            <p:strVal val="#ppt_x"/>
                                          </p:val>
                                        </p:tav>
                                        <p:tav tm="100000">
                                          <p:val>
                                            <p:strVal val="#ppt_x"/>
                                          </p:val>
                                        </p:tav>
                                      </p:tavLst>
                                    </p:anim>
                                    <p:anim calcmode="lin" valueType="num">
                                      <p:cBhvr additive="base">
                                        <p:cTn id="12" dur="500" fill="hold"/>
                                        <p:tgtEl>
                                          <p:spTgt spid="3278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2786"/>
                                        </p:tgtEl>
                                        <p:attrNameLst>
                                          <p:attrName>style.visibility</p:attrName>
                                        </p:attrNameLst>
                                      </p:cBhvr>
                                      <p:to>
                                        <p:strVal val="visible"/>
                                      </p:to>
                                    </p:set>
                                    <p:anim calcmode="lin" valueType="num">
                                      <p:cBhvr additive="base">
                                        <p:cTn id="17" dur="500" fill="hold"/>
                                        <p:tgtEl>
                                          <p:spTgt spid="32786"/>
                                        </p:tgtEl>
                                        <p:attrNameLst>
                                          <p:attrName>ppt_x</p:attrName>
                                        </p:attrNameLst>
                                      </p:cBhvr>
                                      <p:tavLst>
                                        <p:tav tm="0">
                                          <p:val>
                                            <p:strVal val="#ppt_x"/>
                                          </p:val>
                                        </p:tav>
                                        <p:tav tm="100000">
                                          <p:val>
                                            <p:strVal val="#ppt_x"/>
                                          </p:val>
                                        </p:tav>
                                      </p:tavLst>
                                    </p:anim>
                                    <p:anim calcmode="lin" valueType="num">
                                      <p:cBhvr additive="base">
                                        <p:cTn id="18" dur="500" fill="hold"/>
                                        <p:tgtEl>
                                          <p:spTgt spid="327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1" grpId="0" animBg="1"/>
      <p:bldP spid="32782" grpId="0" animBg="1"/>
      <p:bldP spid="3278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ko-KR" altLang="ko-KR" sz="3200">
              <a:latin typeface="Arial" charset="0"/>
            </a:endParaRPr>
          </a:p>
        </p:txBody>
      </p:sp>
      <p:sp>
        <p:nvSpPr>
          <p:cNvPr id="71684" name="AutoShape 4"/>
          <p:cNvSpPr>
            <a:spLocks noChangeAspect="1" noChangeArrowheads="1"/>
          </p:cNvSpPr>
          <p:nvPr/>
        </p:nvSpPr>
        <p:spPr bwMode="auto">
          <a:xfrm>
            <a:off x="838200" y="3533775"/>
            <a:ext cx="32004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atin typeface="Arial" charset="0"/>
            </a:endParaRPr>
          </a:p>
        </p:txBody>
      </p:sp>
      <p:sp>
        <p:nvSpPr>
          <p:cNvPr id="71685" name="Line 5"/>
          <p:cNvSpPr>
            <a:spLocks noChangeShapeType="1"/>
          </p:cNvSpPr>
          <p:nvPr/>
        </p:nvSpPr>
        <p:spPr bwMode="auto">
          <a:xfrm flipH="1">
            <a:off x="2260600" y="3533775"/>
            <a:ext cx="639763" cy="3171825"/>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1686" name="Line 6"/>
          <p:cNvSpPr>
            <a:spLocks noChangeShapeType="1"/>
          </p:cNvSpPr>
          <p:nvPr/>
        </p:nvSpPr>
        <p:spPr bwMode="auto">
          <a:xfrm>
            <a:off x="914400" y="46005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1687" name="Text Box 7"/>
          <p:cNvSpPr txBox="1">
            <a:spLocks noChangeArrowheads="1"/>
          </p:cNvSpPr>
          <p:nvPr/>
        </p:nvSpPr>
        <p:spPr bwMode="auto">
          <a:xfrm>
            <a:off x="2590800" y="4648200"/>
            <a:ext cx="990600"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CC0066"/>
                </a:solidFill>
                <a:latin typeface="Arial" charset="0"/>
                <a:ea typeface="굴림" charset="-127"/>
              </a:rPr>
              <a:t>2x + 1</a:t>
            </a:r>
            <a:r>
              <a:rPr lang="en-US" altLang="ko-KR">
                <a:latin typeface="Arial" charset="0"/>
                <a:ea typeface="굴림" charset="-127"/>
              </a:rPr>
              <a:t> </a:t>
            </a:r>
          </a:p>
        </p:txBody>
      </p:sp>
      <p:sp>
        <p:nvSpPr>
          <p:cNvPr id="71688" name="Text Box 8"/>
          <p:cNvSpPr txBox="1">
            <a:spLocks noChangeArrowheads="1"/>
          </p:cNvSpPr>
          <p:nvPr/>
        </p:nvSpPr>
        <p:spPr bwMode="auto">
          <a:xfrm>
            <a:off x="2771775" y="4144963"/>
            <a:ext cx="592138" cy="6080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1689" name="Text Box 9"/>
          <p:cNvSpPr txBox="1">
            <a:spLocks noChangeArrowheads="1"/>
          </p:cNvSpPr>
          <p:nvPr/>
        </p:nvSpPr>
        <p:spPr bwMode="auto">
          <a:xfrm>
            <a:off x="2286000" y="46037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1690" name="Text Box 10"/>
          <p:cNvSpPr txBox="1">
            <a:spLocks noChangeArrowheads="1"/>
          </p:cNvSpPr>
          <p:nvPr/>
        </p:nvSpPr>
        <p:spPr bwMode="auto">
          <a:xfrm>
            <a:off x="2149475" y="51371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1691" name="Text Box 11"/>
          <p:cNvSpPr txBox="1">
            <a:spLocks noChangeArrowheads="1"/>
          </p:cNvSpPr>
          <p:nvPr/>
        </p:nvSpPr>
        <p:spPr bwMode="auto">
          <a:xfrm>
            <a:off x="2454275" y="55911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1692" name="Line 12"/>
          <p:cNvSpPr>
            <a:spLocks noChangeShapeType="1"/>
          </p:cNvSpPr>
          <p:nvPr/>
        </p:nvSpPr>
        <p:spPr bwMode="auto">
          <a:xfrm>
            <a:off x="990600" y="55149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1693" name="Text Box 13"/>
          <p:cNvSpPr txBox="1">
            <a:spLocks noChangeArrowheads="1"/>
          </p:cNvSpPr>
          <p:nvPr/>
        </p:nvSpPr>
        <p:spPr bwMode="auto">
          <a:xfrm>
            <a:off x="2895600" y="323215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
        <p:nvSpPr>
          <p:cNvPr id="71694" name="Text Box 14"/>
          <p:cNvSpPr txBox="1">
            <a:spLocks noChangeArrowheads="1"/>
          </p:cNvSpPr>
          <p:nvPr/>
        </p:nvSpPr>
        <p:spPr bwMode="auto">
          <a:xfrm>
            <a:off x="2514600" y="5562600"/>
            <a:ext cx="990600" cy="4857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CC0066"/>
                </a:solidFill>
                <a:latin typeface="Arial" charset="0"/>
                <a:ea typeface="굴림" charset="-127"/>
              </a:rPr>
              <a:t>151</a:t>
            </a:r>
            <a:r>
              <a:rPr lang="en-US" altLang="ko-KR" b="1">
                <a:solidFill>
                  <a:srgbClr val="CC0066"/>
                </a:solidFill>
                <a:latin typeface="Arial" charset="0"/>
                <a:ea typeface="굴림" charset="-127"/>
                <a:sym typeface="Symbol" pitchFamily="18" charset="2"/>
              </a:rPr>
              <a:t></a:t>
            </a:r>
            <a:r>
              <a:rPr lang="en-US" altLang="ko-KR">
                <a:latin typeface="Arial" charset="0"/>
                <a:ea typeface="굴림" charset="-127"/>
              </a:rPr>
              <a:t> </a:t>
            </a:r>
          </a:p>
        </p:txBody>
      </p:sp>
      <p:sp>
        <p:nvSpPr>
          <p:cNvPr id="71695" name="AutoShape 15"/>
          <p:cNvSpPr>
            <a:spLocks noChangeArrowheads="1"/>
          </p:cNvSpPr>
          <p:nvPr/>
        </p:nvSpPr>
        <p:spPr bwMode="auto">
          <a:xfrm rot="5400000">
            <a:off x="3429000" y="45243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1696" name="AutoShape 16"/>
          <p:cNvSpPr>
            <a:spLocks noChangeArrowheads="1"/>
          </p:cNvSpPr>
          <p:nvPr/>
        </p:nvSpPr>
        <p:spPr bwMode="auto">
          <a:xfrm rot="5400000">
            <a:off x="3429000" y="54387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1697" name="Text Box 17"/>
          <p:cNvSpPr txBox="1">
            <a:spLocks noChangeArrowheads="1"/>
          </p:cNvSpPr>
          <p:nvPr/>
        </p:nvSpPr>
        <p:spPr bwMode="auto">
          <a:xfrm>
            <a:off x="5943600" y="48006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2x = 150</a:t>
            </a:r>
          </a:p>
        </p:txBody>
      </p:sp>
      <p:sp>
        <p:nvSpPr>
          <p:cNvPr id="71698" name="Text Box 18"/>
          <p:cNvSpPr txBox="1">
            <a:spLocks noChangeArrowheads="1"/>
          </p:cNvSpPr>
          <p:nvPr/>
        </p:nvSpPr>
        <p:spPr bwMode="auto">
          <a:xfrm>
            <a:off x="6096000" y="5410200"/>
            <a:ext cx="1423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chemeClr val="tx2"/>
                </a:solidFill>
                <a:latin typeface="Arial" charset="0"/>
                <a:ea typeface="굴림" charset="-127"/>
              </a:rPr>
              <a:t>2       2</a:t>
            </a:r>
          </a:p>
        </p:txBody>
      </p:sp>
      <p:sp>
        <p:nvSpPr>
          <p:cNvPr id="71699" name="Line 19"/>
          <p:cNvSpPr>
            <a:spLocks noChangeShapeType="1"/>
          </p:cNvSpPr>
          <p:nvPr/>
        </p:nvSpPr>
        <p:spPr bwMode="auto">
          <a:xfrm>
            <a:off x="5867400" y="5410200"/>
            <a:ext cx="685800" cy="0"/>
          </a:xfrm>
          <a:prstGeom prst="line">
            <a:avLst/>
          </a:prstGeom>
          <a:noFill/>
          <a:ln w="190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00" name="Line 20"/>
          <p:cNvSpPr>
            <a:spLocks noChangeShapeType="1"/>
          </p:cNvSpPr>
          <p:nvPr/>
        </p:nvSpPr>
        <p:spPr bwMode="auto">
          <a:xfrm>
            <a:off x="6934200" y="5410200"/>
            <a:ext cx="685800" cy="0"/>
          </a:xfrm>
          <a:prstGeom prst="line">
            <a:avLst/>
          </a:prstGeom>
          <a:noFill/>
          <a:ln w="190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01" name="Line 21"/>
          <p:cNvSpPr>
            <a:spLocks noChangeShapeType="1"/>
          </p:cNvSpPr>
          <p:nvPr/>
        </p:nvSpPr>
        <p:spPr bwMode="auto">
          <a:xfrm>
            <a:off x="6019800" y="4876800"/>
            <a:ext cx="381000" cy="990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02" name="Text Box 22"/>
          <p:cNvSpPr txBox="1">
            <a:spLocks noChangeArrowheads="1"/>
          </p:cNvSpPr>
          <p:nvPr/>
        </p:nvSpPr>
        <p:spPr bwMode="auto">
          <a:xfrm>
            <a:off x="6096000" y="5943600"/>
            <a:ext cx="1649413" cy="588963"/>
          </a:xfrm>
          <a:prstGeom prst="rect">
            <a:avLst/>
          </a:prstGeom>
          <a:solidFill>
            <a:srgbClr val="FFFF4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x  =   75</a:t>
            </a:r>
          </a:p>
        </p:txBody>
      </p:sp>
      <p:sp>
        <p:nvSpPr>
          <p:cNvPr id="71704" name="Text Box 24"/>
          <p:cNvSpPr txBox="1">
            <a:spLocks noChangeArrowheads="1"/>
          </p:cNvSpPr>
          <p:nvPr/>
        </p:nvSpPr>
        <p:spPr bwMode="auto">
          <a:xfrm>
            <a:off x="5257800" y="4038600"/>
            <a:ext cx="2441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2x + 1 = 151</a:t>
            </a:r>
          </a:p>
        </p:txBody>
      </p:sp>
      <p:sp>
        <p:nvSpPr>
          <p:cNvPr id="71705" name="Text Box 25"/>
          <p:cNvSpPr txBox="1">
            <a:spLocks noChangeArrowheads="1"/>
          </p:cNvSpPr>
          <p:nvPr/>
        </p:nvSpPr>
        <p:spPr bwMode="auto">
          <a:xfrm>
            <a:off x="5889625" y="4373563"/>
            <a:ext cx="1806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chemeClr val="tx2"/>
                </a:solidFill>
                <a:latin typeface="Arial" charset="0"/>
                <a:ea typeface="굴림" charset="-127"/>
              </a:rPr>
              <a:t>- 1      - 1</a:t>
            </a:r>
          </a:p>
        </p:txBody>
      </p:sp>
      <p:sp>
        <p:nvSpPr>
          <p:cNvPr id="71706" name="Line 26"/>
          <p:cNvSpPr>
            <a:spLocks noChangeShapeType="1"/>
          </p:cNvSpPr>
          <p:nvPr/>
        </p:nvSpPr>
        <p:spPr bwMode="auto">
          <a:xfrm>
            <a:off x="5257800" y="4830763"/>
            <a:ext cx="2514600" cy="0"/>
          </a:xfrm>
          <a:prstGeom prst="line">
            <a:avLst/>
          </a:prstGeom>
          <a:noFill/>
          <a:ln w="285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07" name="Line 27"/>
          <p:cNvSpPr>
            <a:spLocks noChangeShapeType="1"/>
          </p:cNvSpPr>
          <p:nvPr/>
        </p:nvSpPr>
        <p:spPr bwMode="auto">
          <a:xfrm>
            <a:off x="5943600" y="4068763"/>
            <a:ext cx="533400" cy="8382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1708" name="Rectangle 28"/>
          <p:cNvSpPr>
            <a:spLocks noChangeArrowheads="1"/>
          </p:cNvSpPr>
          <p:nvPr/>
        </p:nvSpPr>
        <p:spPr bwMode="auto">
          <a:xfrm>
            <a:off x="2683492" y="533400"/>
            <a:ext cx="44358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ko-KR" sz="4800" dirty="0">
                <a:latin typeface="Times New Roman" pitchFamily="18" charset="0"/>
                <a:ea typeface="굴림" charset="-127"/>
              </a:rPr>
              <a:t>X</a:t>
            </a:r>
            <a:r>
              <a:rPr lang="en-US" altLang="ko-KR" sz="4800" dirty="0">
                <a:ea typeface="굴림" charset="-127"/>
              </a:rPr>
              <a:t> </a:t>
            </a:r>
            <a:r>
              <a:rPr lang="as-IN" altLang="ko-KR" sz="4800" dirty="0">
                <a:latin typeface="NikoshBAN" panose="02000000000000000000" pitchFamily="2" charset="0"/>
                <a:ea typeface="굴림" charset="-127"/>
                <a:cs typeface="NikoshBAN" panose="02000000000000000000" pitchFamily="2" charset="0"/>
              </a:rPr>
              <a:t>এর মান নির্ণয় করঃ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04"/>
                                        </p:tgtEl>
                                        <p:attrNameLst>
                                          <p:attrName>style.visibility</p:attrName>
                                        </p:attrNameLst>
                                      </p:cBhvr>
                                      <p:to>
                                        <p:strVal val="visible"/>
                                      </p:to>
                                    </p:set>
                                    <p:anim calcmode="lin" valueType="num">
                                      <p:cBhvr>
                                        <p:cTn id="7" dur="1000" fill="hold"/>
                                        <p:tgtEl>
                                          <p:spTgt spid="71704"/>
                                        </p:tgtEl>
                                        <p:attrNameLst>
                                          <p:attrName>ppt_w</p:attrName>
                                        </p:attrNameLst>
                                      </p:cBhvr>
                                      <p:tavLst>
                                        <p:tav tm="0">
                                          <p:val>
                                            <p:strVal val="#ppt_w*0.70"/>
                                          </p:val>
                                        </p:tav>
                                        <p:tav tm="100000">
                                          <p:val>
                                            <p:strVal val="#ppt_w"/>
                                          </p:val>
                                        </p:tav>
                                      </p:tavLst>
                                    </p:anim>
                                    <p:anim calcmode="lin" valueType="num">
                                      <p:cBhvr>
                                        <p:cTn id="8" dur="1000" fill="hold"/>
                                        <p:tgtEl>
                                          <p:spTgt spid="71704"/>
                                        </p:tgtEl>
                                        <p:attrNameLst>
                                          <p:attrName>ppt_h</p:attrName>
                                        </p:attrNameLst>
                                      </p:cBhvr>
                                      <p:tavLst>
                                        <p:tav tm="0">
                                          <p:val>
                                            <p:strVal val="#ppt_h"/>
                                          </p:val>
                                        </p:tav>
                                        <p:tav tm="100000">
                                          <p:val>
                                            <p:strVal val="#ppt_h"/>
                                          </p:val>
                                        </p:tav>
                                      </p:tavLst>
                                    </p:anim>
                                    <p:animEffect transition="in" filter="fade">
                                      <p:cBhvr>
                                        <p:cTn id="9" dur="1000"/>
                                        <p:tgtEl>
                                          <p:spTgt spid="717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05"/>
                                        </p:tgtEl>
                                        <p:attrNameLst>
                                          <p:attrName>style.visibility</p:attrName>
                                        </p:attrNameLst>
                                      </p:cBhvr>
                                      <p:to>
                                        <p:strVal val="visible"/>
                                      </p:to>
                                    </p:set>
                                    <p:anim calcmode="lin" valueType="num">
                                      <p:cBhvr>
                                        <p:cTn id="14" dur="1000" fill="hold"/>
                                        <p:tgtEl>
                                          <p:spTgt spid="71705"/>
                                        </p:tgtEl>
                                        <p:attrNameLst>
                                          <p:attrName>ppt_w</p:attrName>
                                        </p:attrNameLst>
                                      </p:cBhvr>
                                      <p:tavLst>
                                        <p:tav tm="0">
                                          <p:val>
                                            <p:strVal val="#ppt_w*0.70"/>
                                          </p:val>
                                        </p:tav>
                                        <p:tav tm="100000">
                                          <p:val>
                                            <p:strVal val="#ppt_w"/>
                                          </p:val>
                                        </p:tav>
                                      </p:tavLst>
                                    </p:anim>
                                    <p:anim calcmode="lin" valueType="num">
                                      <p:cBhvr>
                                        <p:cTn id="15" dur="1000" fill="hold"/>
                                        <p:tgtEl>
                                          <p:spTgt spid="71705"/>
                                        </p:tgtEl>
                                        <p:attrNameLst>
                                          <p:attrName>ppt_h</p:attrName>
                                        </p:attrNameLst>
                                      </p:cBhvr>
                                      <p:tavLst>
                                        <p:tav tm="0">
                                          <p:val>
                                            <p:strVal val="#ppt_h"/>
                                          </p:val>
                                        </p:tav>
                                        <p:tav tm="100000">
                                          <p:val>
                                            <p:strVal val="#ppt_h"/>
                                          </p:val>
                                        </p:tav>
                                      </p:tavLst>
                                    </p:anim>
                                    <p:animEffect transition="in" filter="fade">
                                      <p:cBhvr>
                                        <p:cTn id="16" dur="1000"/>
                                        <p:tgtEl>
                                          <p:spTgt spid="7170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1706"/>
                                        </p:tgtEl>
                                        <p:attrNameLst>
                                          <p:attrName>style.visibility</p:attrName>
                                        </p:attrNameLst>
                                      </p:cBhvr>
                                      <p:to>
                                        <p:strVal val="visible"/>
                                      </p:to>
                                    </p:set>
                                    <p:animEffect transition="in" filter="wipe(left)">
                                      <p:cBhvr>
                                        <p:cTn id="21" dur="500"/>
                                        <p:tgtEl>
                                          <p:spTgt spid="7170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1707"/>
                                        </p:tgtEl>
                                        <p:attrNameLst>
                                          <p:attrName>style.visibility</p:attrName>
                                        </p:attrNameLst>
                                      </p:cBhvr>
                                      <p:to>
                                        <p:strVal val="visible"/>
                                      </p:to>
                                    </p:set>
                                    <p:animEffect transition="in" filter="wipe(up)">
                                      <p:cBhvr>
                                        <p:cTn id="26" dur="500"/>
                                        <p:tgtEl>
                                          <p:spTgt spid="717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1697"/>
                                        </p:tgtEl>
                                        <p:attrNameLst>
                                          <p:attrName>style.visibility</p:attrName>
                                        </p:attrNameLst>
                                      </p:cBhvr>
                                      <p:to>
                                        <p:strVal val="visible"/>
                                      </p:to>
                                    </p:set>
                                    <p:anim calcmode="lin" valueType="num">
                                      <p:cBhvr>
                                        <p:cTn id="31" dur="1000" fill="hold"/>
                                        <p:tgtEl>
                                          <p:spTgt spid="71697"/>
                                        </p:tgtEl>
                                        <p:attrNameLst>
                                          <p:attrName>ppt_w</p:attrName>
                                        </p:attrNameLst>
                                      </p:cBhvr>
                                      <p:tavLst>
                                        <p:tav tm="0">
                                          <p:val>
                                            <p:strVal val="#ppt_w*0.70"/>
                                          </p:val>
                                        </p:tav>
                                        <p:tav tm="100000">
                                          <p:val>
                                            <p:strVal val="#ppt_w"/>
                                          </p:val>
                                        </p:tav>
                                      </p:tavLst>
                                    </p:anim>
                                    <p:anim calcmode="lin" valueType="num">
                                      <p:cBhvr>
                                        <p:cTn id="32" dur="1000" fill="hold"/>
                                        <p:tgtEl>
                                          <p:spTgt spid="71697"/>
                                        </p:tgtEl>
                                        <p:attrNameLst>
                                          <p:attrName>ppt_h</p:attrName>
                                        </p:attrNameLst>
                                      </p:cBhvr>
                                      <p:tavLst>
                                        <p:tav tm="0">
                                          <p:val>
                                            <p:strVal val="#ppt_h"/>
                                          </p:val>
                                        </p:tav>
                                        <p:tav tm="100000">
                                          <p:val>
                                            <p:strVal val="#ppt_h"/>
                                          </p:val>
                                        </p:tav>
                                      </p:tavLst>
                                    </p:anim>
                                    <p:animEffect transition="in" filter="fade">
                                      <p:cBhvr>
                                        <p:cTn id="33" dur="1000"/>
                                        <p:tgtEl>
                                          <p:spTgt spid="7169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1699"/>
                                        </p:tgtEl>
                                        <p:attrNameLst>
                                          <p:attrName>style.visibility</p:attrName>
                                        </p:attrNameLst>
                                      </p:cBhvr>
                                      <p:to>
                                        <p:strVal val="visible"/>
                                      </p:to>
                                    </p:set>
                                    <p:animEffect transition="in" filter="wipe(left)">
                                      <p:cBhvr>
                                        <p:cTn id="38" dur="500"/>
                                        <p:tgtEl>
                                          <p:spTgt spid="7169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1700"/>
                                        </p:tgtEl>
                                        <p:attrNameLst>
                                          <p:attrName>style.visibility</p:attrName>
                                        </p:attrNameLst>
                                      </p:cBhvr>
                                      <p:to>
                                        <p:strVal val="visible"/>
                                      </p:to>
                                    </p:set>
                                    <p:animEffect transition="in" filter="wipe(left)">
                                      <p:cBhvr>
                                        <p:cTn id="41" dur="500"/>
                                        <p:tgtEl>
                                          <p:spTgt spid="7170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71698"/>
                                        </p:tgtEl>
                                        <p:attrNameLst>
                                          <p:attrName>style.visibility</p:attrName>
                                        </p:attrNameLst>
                                      </p:cBhvr>
                                      <p:to>
                                        <p:strVal val="visible"/>
                                      </p:to>
                                    </p:set>
                                    <p:anim calcmode="lin" valueType="num">
                                      <p:cBhvr>
                                        <p:cTn id="46" dur="1000" fill="hold"/>
                                        <p:tgtEl>
                                          <p:spTgt spid="71698"/>
                                        </p:tgtEl>
                                        <p:attrNameLst>
                                          <p:attrName>ppt_w</p:attrName>
                                        </p:attrNameLst>
                                      </p:cBhvr>
                                      <p:tavLst>
                                        <p:tav tm="0">
                                          <p:val>
                                            <p:strVal val="#ppt_w*0.70"/>
                                          </p:val>
                                        </p:tav>
                                        <p:tav tm="100000">
                                          <p:val>
                                            <p:strVal val="#ppt_w"/>
                                          </p:val>
                                        </p:tav>
                                      </p:tavLst>
                                    </p:anim>
                                    <p:anim calcmode="lin" valueType="num">
                                      <p:cBhvr>
                                        <p:cTn id="47" dur="1000" fill="hold"/>
                                        <p:tgtEl>
                                          <p:spTgt spid="71698"/>
                                        </p:tgtEl>
                                        <p:attrNameLst>
                                          <p:attrName>ppt_h</p:attrName>
                                        </p:attrNameLst>
                                      </p:cBhvr>
                                      <p:tavLst>
                                        <p:tav tm="0">
                                          <p:val>
                                            <p:strVal val="#ppt_h"/>
                                          </p:val>
                                        </p:tav>
                                        <p:tav tm="100000">
                                          <p:val>
                                            <p:strVal val="#ppt_h"/>
                                          </p:val>
                                        </p:tav>
                                      </p:tavLst>
                                    </p:anim>
                                    <p:animEffect transition="in" filter="fade">
                                      <p:cBhvr>
                                        <p:cTn id="48" dur="1000"/>
                                        <p:tgtEl>
                                          <p:spTgt spid="7169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71701"/>
                                        </p:tgtEl>
                                        <p:attrNameLst>
                                          <p:attrName>style.visibility</p:attrName>
                                        </p:attrNameLst>
                                      </p:cBhvr>
                                      <p:to>
                                        <p:strVal val="visible"/>
                                      </p:to>
                                    </p:set>
                                    <p:animEffect transition="in" filter="wipe(up)">
                                      <p:cBhvr>
                                        <p:cTn id="53" dur="500"/>
                                        <p:tgtEl>
                                          <p:spTgt spid="7170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71702"/>
                                        </p:tgtEl>
                                        <p:attrNameLst>
                                          <p:attrName>style.visibility</p:attrName>
                                        </p:attrNameLst>
                                      </p:cBhvr>
                                      <p:to>
                                        <p:strVal val="visible"/>
                                      </p:to>
                                    </p:set>
                                    <p:anim calcmode="lin" valueType="num">
                                      <p:cBhvr>
                                        <p:cTn id="58" dur="1000" fill="hold"/>
                                        <p:tgtEl>
                                          <p:spTgt spid="71702"/>
                                        </p:tgtEl>
                                        <p:attrNameLst>
                                          <p:attrName>ppt_w</p:attrName>
                                        </p:attrNameLst>
                                      </p:cBhvr>
                                      <p:tavLst>
                                        <p:tav tm="0">
                                          <p:val>
                                            <p:strVal val="#ppt_w*0.70"/>
                                          </p:val>
                                        </p:tav>
                                        <p:tav tm="100000">
                                          <p:val>
                                            <p:strVal val="#ppt_w"/>
                                          </p:val>
                                        </p:tav>
                                      </p:tavLst>
                                    </p:anim>
                                    <p:anim calcmode="lin" valueType="num">
                                      <p:cBhvr>
                                        <p:cTn id="59" dur="1000" fill="hold"/>
                                        <p:tgtEl>
                                          <p:spTgt spid="71702"/>
                                        </p:tgtEl>
                                        <p:attrNameLst>
                                          <p:attrName>ppt_h</p:attrName>
                                        </p:attrNameLst>
                                      </p:cBhvr>
                                      <p:tavLst>
                                        <p:tav tm="0">
                                          <p:val>
                                            <p:strVal val="#ppt_h"/>
                                          </p:val>
                                        </p:tav>
                                        <p:tav tm="100000">
                                          <p:val>
                                            <p:strVal val="#ppt_h"/>
                                          </p:val>
                                        </p:tav>
                                      </p:tavLst>
                                    </p:anim>
                                    <p:animEffect transition="in" filter="fade">
                                      <p:cBhvr>
                                        <p:cTn id="60" dur="1000"/>
                                        <p:tgtEl>
                                          <p:spTgt spid="71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7" grpId="0"/>
      <p:bldP spid="71698" grpId="0"/>
      <p:bldP spid="71699" grpId="0" animBg="1"/>
      <p:bldP spid="71700" grpId="0" animBg="1"/>
      <p:bldP spid="71701" grpId="0" animBg="1"/>
      <p:bldP spid="71702" grpId="0" animBg="1"/>
      <p:bldP spid="71704" grpId="0"/>
      <p:bldP spid="71705" grpId="0"/>
      <p:bldP spid="71706" grpId="0" animBg="1"/>
      <p:bldP spid="7170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5257800" y="3505200"/>
            <a:ext cx="1447800" cy="457200"/>
          </a:xfrm>
          <a:prstGeom prst="rect">
            <a:avLst/>
          </a:prstGeom>
          <a:solidFill>
            <a:srgbClr val="FFFF4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5780" name="Rectangle 4"/>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ko-KR" altLang="ko-KR" sz="3200">
              <a:latin typeface="Arial" charset="0"/>
            </a:endParaRPr>
          </a:p>
        </p:txBody>
      </p:sp>
      <p:sp>
        <p:nvSpPr>
          <p:cNvPr id="75781" name="AutoShape 5"/>
          <p:cNvSpPr>
            <a:spLocks noChangeAspect="1" noChangeArrowheads="1"/>
          </p:cNvSpPr>
          <p:nvPr/>
        </p:nvSpPr>
        <p:spPr bwMode="auto">
          <a:xfrm>
            <a:off x="838200" y="3533775"/>
            <a:ext cx="32004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atin typeface="Arial" charset="0"/>
            </a:endParaRPr>
          </a:p>
        </p:txBody>
      </p:sp>
      <p:sp>
        <p:nvSpPr>
          <p:cNvPr id="75782" name="Line 6"/>
          <p:cNvSpPr>
            <a:spLocks noChangeShapeType="1"/>
          </p:cNvSpPr>
          <p:nvPr/>
        </p:nvSpPr>
        <p:spPr bwMode="auto">
          <a:xfrm flipH="1">
            <a:off x="2260600" y="3533775"/>
            <a:ext cx="639763" cy="3171825"/>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5783" name="Line 7"/>
          <p:cNvSpPr>
            <a:spLocks noChangeShapeType="1"/>
          </p:cNvSpPr>
          <p:nvPr/>
        </p:nvSpPr>
        <p:spPr bwMode="auto">
          <a:xfrm>
            <a:off x="914400" y="46005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5784" name="Text Box 8"/>
          <p:cNvSpPr txBox="1">
            <a:spLocks noChangeArrowheads="1"/>
          </p:cNvSpPr>
          <p:nvPr/>
        </p:nvSpPr>
        <p:spPr bwMode="auto">
          <a:xfrm>
            <a:off x="1905000" y="4572000"/>
            <a:ext cx="990600"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09FF09"/>
                </a:solidFill>
                <a:latin typeface="Arial" charset="0"/>
                <a:ea typeface="굴림" charset="-127"/>
              </a:rPr>
              <a:t>81</a:t>
            </a:r>
            <a:r>
              <a:rPr lang="en-US" altLang="ko-KR" b="1">
                <a:solidFill>
                  <a:srgbClr val="09FF09"/>
                </a:solidFill>
                <a:latin typeface="Arial" charset="0"/>
                <a:ea typeface="굴림" charset="-127"/>
                <a:sym typeface="Symbol" pitchFamily="18" charset="2"/>
              </a:rPr>
              <a:t></a:t>
            </a:r>
            <a:r>
              <a:rPr lang="en-US" altLang="ko-KR">
                <a:latin typeface="Arial" charset="0"/>
                <a:ea typeface="굴림" charset="-127"/>
              </a:rPr>
              <a:t> </a:t>
            </a:r>
          </a:p>
        </p:txBody>
      </p:sp>
      <p:sp>
        <p:nvSpPr>
          <p:cNvPr id="75785" name="Text Box 9"/>
          <p:cNvSpPr txBox="1">
            <a:spLocks noChangeArrowheads="1"/>
          </p:cNvSpPr>
          <p:nvPr/>
        </p:nvSpPr>
        <p:spPr bwMode="auto">
          <a:xfrm>
            <a:off x="2771775" y="4144963"/>
            <a:ext cx="592138" cy="6080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5786" name="Text Box 10"/>
          <p:cNvSpPr txBox="1">
            <a:spLocks noChangeArrowheads="1"/>
          </p:cNvSpPr>
          <p:nvPr/>
        </p:nvSpPr>
        <p:spPr bwMode="auto">
          <a:xfrm>
            <a:off x="2286000" y="46037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5787" name="Text Box 11"/>
          <p:cNvSpPr txBox="1">
            <a:spLocks noChangeArrowheads="1"/>
          </p:cNvSpPr>
          <p:nvPr/>
        </p:nvSpPr>
        <p:spPr bwMode="auto">
          <a:xfrm>
            <a:off x="2149475" y="51371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5788" name="Text Box 12"/>
          <p:cNvSpPr txBox="1">
            <a:spLocks noChangeArrowheads="1"/>
          </p:cNvSpPr>
          <p:nvPr/>
        </p:nvSpPr>
        <p:spPr bwMode="auto">
          <a:xfrm>
            <a:off x="2454275" y="5591175"/>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5789" name="Line 13"/>
          <p:cNvSpPr>
            <a:spLocks noChangeShapeType="1"/>
          </p:cNvSpPr>
          <p:nvPr/>
        </p:nvSpPr>
        <p:spPr bwMode="auto">
          <a:xfrm>
            <a:off x="990600" y="55149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5790" name="Text Box 14"/>
          <p:cNvSpPr txBox="1">
            <a:spLocks noChangeArrowheads="1"/>
          </p:cNvSpPr>
          <p:nvPr/>
        </p:nvSpPr>
        <p:spPr bwMode="auto">
          <a:xfrm>
            <a:off x="2895600" y="323215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
        <p:nvSpPr>
          <p:cNvPr id="75791" name="Text Box 15"/>
          <p:cNvSpPr txBox="1">
            <a:spLocks noChangeArrowheads="1"/>
          </p:cNvSpPr>
          <p:nvPr/>
        </p:nvSpPr>
        <p:spPr bwMode="auto">
          <a:xfrm>
            <a:off x="1295400" y="5105400"/>
            <a:ext cx="1447800" cy="4857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3366FF"/>
                </a:solidFill>
                <a:latin typeface="Arial" charset="0"/>
                <a:ea typeface="굴림" charset="-127"/>
              </a:rPr>
              <a:t>(7x + 15)</a:t>
            </a:r>
            <a:r>
              <a:rPr lang="en-US" altLang="ko-KR" sz="2000" b="1" baseline="30000">
                <a:solidFill>
                  <a:srgbClr val="3366FF"/>
                </a:solidFill>
                <a:latin typeface="Arial" charset="0"/>
                <a:ea typeface="굴림" charset="-127"/>
              </a:rPr>
              <a:t>0</a:t>
            </a:r>
            <a:endParaRPr lang="en-US" altLang="ko-KR">
              <a:solidFill>
                <a:srgbClr val="3366FF"/>
              </a:solidFill>
              <a:latin typeface="Arial" charset="0"/>
              <a:ea typeface="굴림" charset="-127"/>
            </a:endParaRPr>
          </a:p>
        </p:txBody>
      </p:sp>
      <p:sp>
        <p:nvSpPr>
          <p:cNvPr id="75792" name="AutoShape 16"/>
          <p:cNvSpPr>
            <a:spLocks noChangeArrowheads="1"/>
          </p:cNvSpPr>
          <p:nvPr/>
        </p:nvSpPr>
        <p:spPr bwMode="auto">
          <a:xfrm rot="5400000">
            <a:off x="3429000" y="45243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5793" name="AutoShape 17"/>
          <p:cNvSpPr>
            <a:spLocks noChangeArrowheads="1"/>
          </p:cNvSpPr>
          <p:nvPr/>
        </p:nvSpPr>
        <p:spPr bwMode="auto">
          <a:xfrm rot="5400000">
            <a:off x="3429000" y="54387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5795" name="Text Box 19"/>
          <p:cNvSpPr txBox="1">
            <a:spLocks noChangeArrowheads="1"/>
          </p:cNvSpPr>
          <p:nvPr/>
        </p:nvSpPr>
        <p:spPr bwMode="auto">
          <a:xfrm>
            <a:off x="6172200" y="4897438"/>
            <a:ext cx="1752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7x =   84</a:t>
            </a:r>
          </a:p>
        </p:txBody>
      </p:sp>
      <p:sp>
        <p:nvSpPr>
          <p:cNvPr id="75796" name="Text Box 20"/>
          <p:cNvSpPr txBox="1">
            <a:spLocks noChangeArrowheads="1"/>
          </p:cNvSpPr>
          <p:nvPr/>
        </p:nvSpPr>
        <p:spPr bwMode="auto">
          <a:xfrm>
            <a:off x="6348413" y="5364163"/>
            <a:ext cx="14239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chemeClr val="tx2"/>
                </a:solidFill>
                <a:latin typeface="Arial" charset="0"/>
                <a:ea typeface="굴림" charset="-127"/>
              </a:rPr>
              <a:t>7       7</a:t>
            </a:r>
          </a:p>
        </p:txBody>
      </p:sp>
      <p:sp>
        <p:nvSpPr>
          <p:cNvPr id="75797" name="Line 21"/>
          <p:cNvSpPr>
            <a:spLocks noChangeShapeType="1"/>
          </p:cNvSpPr>
          <p:nvPr/>
        </p:nvSpPr>
        <p:spPr bwMode="auto">
          <a:xfrm>
            <a:off x="6172200" y="5410200"/>
            <a:ext cx="685800" cy="0"/>
          </a:xfrm>
          <a:prstGeom prst="line">
            <a:avLst/>
          </a:prstGeom>
          <a:noFill/>
          <a:ln w="190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5798" name="Line 22"/>
          <p:cNvSpPr>
            <a:spLocks noChangeShapeType="1"/>
          </p:cNvSpPr>
          <p:nvPr/>
        </p:nvSpPr>
        <p:spPr bwMode="auto">
          <a:xfrm>
            <a:off x="7239000" y="5410200"/>
            <a:ext cx="685800" cy="0"/>
          </a:xfrm>
          <a:prstGeom prst="line">
            <a:avLst/>
          </a:prstGeom>
          <a:noFill/>
          <a:ln w="190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5799" name="Line 23"/>
          <p:cNvSpPr>
            <a:spLocks noChangeShapeType="1"/>
          </p:cNvSpPr>
          <p:nvPr/>
        </p:nvSpPr>
        <p:spPr bwMode="auto">
          <a:xfrm>
            <a:off x="6248400" y="4973638"/>
            <a:ext cx="381000" cy="81756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5800" name="Text Box 24"/>
          <p:cNvSpPr txBox="1">
            <a:spLocks noChangeArrowheads="1"/>
          </p:cNvSpPr>
          <p:nvPr/>
        </p:nvSpPr>
        <p:spPr bwMode="auto">
          <a:xfrm>
            <a:off x="6324600" y="5867400"/>
            <a:ext cx="1649413" cy="588963"/>
          </a:xfrm>
          <a:prstGeom prst="rect">
            <a:avLst/>
          </a:prstGeom>
          <a:solidFill>
            <a:srgbClr val="FFFF4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x  =   12</a:t>
            </a:r>
          </a:p>
        </p:txBody>
      </p:sp>
      <p:sp>
        <p:nvSpPr>
          <p:cNvPr id="75801" name="Text Box 25"/>
          <p:cNvSpPr txBox="1">
            <a:spLocks noChangeArrowheads="1"/>
          </p:cNvSpPr>
          <p:nvPr/>
        </p:nvSpPr>
        <p:spPr bwMode="auto">
          <a:xfrm>
            <a:off x="5257800" y="3983038"/>
            <a:ext cx="2667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7x + 96 = 180</a:t>
            </a:r>
          </a:p>
        </p:txBody>
      </p:sp>
      <p:sp>
        <p:nvSpPr>
          <p:cNvPr id="75802" name="Text Box 26"/>
          <p:cNvSpPr txBox="1">
            <a:spLocks noChangeArrowheads="1"/>
          </p:cNvSpPr>
          <p:nvPr/>
        </p:nvSpPr>
        <p:spPr bwMode="auto">
          <a:xfrm>
            <a:off x="5715000" y="4419600"/>
            <a:ext cx="2257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chemeClr val="tx2"/>
                </a:solidFill>
                <a:latin typeface="Arial" charset="0"/>
                <a:ea typeface="굴림" charset="-127"/>
              </a:rPr>
              <a:t>  - 96    - 96</a:t>
            </a:r>
          </a:p>
        </p:txBody>
      </p:sp>
      <p:sp>
        <p:nvSpPr>
          <p:cNvPr id="75803" name="Line 27"/>
          <p:cNvSpPr>
            <a:spLocks noChangeShapeType="1"/>
          </p:cNvSpPr>
          <p:nvPr/>
        </p:nvSpPr>
        <p:spPr bwMode="auto">
          <a:xfrm>
            <a:off x="5486400" y="4927600"/>
            <a:ext cx="2514600" cy="0"/>
          </a:xfrm>
          <a:prstGeom prst="line">
            <a:avLst/>
          </a:prstGeom>
          <a:noFill/>
          <a:ln w="285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5804" name="Line 28"/>
          <p:cNvSpPr>
            <a:spLocks noChangeShapeType="1"/>
          </p:cNvSpPr>
          <p:nvPr/>
        </p:nvSpPr>
        <p:spPr bwMode="auto">
          <a:xfrm>
            <a:off x="6172200" y="4013200"/>
            <a:ext cx="533400" cy="8382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5805" name="Text Box 29"/>
          <p:cNvSpPr txBox="1">
            <a:spLocks noChangeArrowheads="1"/>
          </p:cNvSpPr>
          <p:nvPr/>
        </p:nvSpPr>
        <p:spPr bwMode="auto">
          <a:xfrm>
            <a:off x="4343400" y="3429000"/>
            <a:ext cx="358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3366FF"/>
                </a:solidFill>
                <a:latin typeface="Arial" charset="0"/>
                <a:ea typeface="굴림" charset="-127"/>
              </a:rPr>
              <a:t>7x + 15</a:t>
            </a:r>
            <a:r>
              <a:rPr lang="en-US" altLang="ko-KR" sz="3200">
                <a:solidFill>
                  <a:srgbClr val="FE00FE"/>
                </a:solidFill>
                <a:latin typeface="Arial" charset="0"/>
                <a:ea typeface="굴림" charset="-127"/>
              </a:rPr>
              <a:t> + </a:t>
            </a:r>
            <a:r>
              <a:rPr lang="en-US" altLang="ko-KR" sz="3200">
                <a:solidFill>
                  <a:srgbClr val="09FF09"/>
                </a:solidFill>
                <a:latin typeface="Arial" charset="0"/>
                <a:ea typeface="굴림" charset="-127"/>
              </a:rPr>
              <a:t>81</a:t>
            </a:r>
            <a:r>
              <a:rPr lang="en-US" altLang="ko-KR" sz="3200">
                <a:solidFill>
                  <a:srgbClr val="FE00FE"/>
                </a:solidFill>
                <a:latin typeface="Arial" charset="0"/>
                <a:ea typeface="굴림" charset="-127"/>
              </a:rPr>
              <a:t> = 180</a:t>
            </a:r>
          </a:p>
        </p:txBody>
      </p:sp>
      <p:sp>
        <p:nvSpPr>
          <p:cNvPr id="75806" name="Rectangle 30"/>
          <p:cNvSpPr>
            <a:spLocks noChangeArrowheads="1"/>
          </p:cNvSpPr>
          <p:nvPr/>
        </p:nvSpPr>
        <p:spPr bwMode="auto">
          <a:xfrm>
            <a:off x="2683492" y="533400"/>
            <a:ext cx="44358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ko-KR" sz="4800" dirty="0">
                <a:latin typeface="Times New Roman" pitchFamily="18" charset="0"/>
                <a:ea typeface="굴림" charset="-127"/>
              </a:rPr>
              <a:t>X</a:t>
            </a:r>
            <a:r>
              <a:rPr lang="en-US" altLang="ko-KR" sz="4800" dirty="0">
                <a:ea typeface="굴림" charset="-127"/>
              </a:rPr>
              <a:t> </a:t>
            </a:r>
            <a:r>
              <a:rPr lang="as-IN" altLang="ko-KR" sz="4800" dirty="0">
                <a:latin typeface="NikoshBAN" panose="02000000000000000000" pitchFamily="2" charset="0"/>
                <a:ea typeface="굴림" charset="-127"/>
                <a:cs typeface="NikoshBAN" panose="02000000000000000000" pitchFamily="2" charset="0"/>
              </a:rPr>
              <a:t>এর মান নির্ণয় করঃ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5805"/>
                                        </p:tgtEl>
                                        <p:attrNameLst>
                                          <p:attrName>style.visibility</p:attrName>
                                        </p:attrNameLst>
                                      </p:cBhvr>
                                      <p:to>
                                        <p:strVal val="visible"/>
                                      </p:to>
                                    </p:set>
                                    <p:anim calcmode="lin" valueType="num">
                                      <p:cBhvr>
                                        <p:cTn id="7" dur="1000" fill="hold"/>
                                        <p:tgtEl>
                                          <p:spTgt spid="75805"/>
                                        </p:tgtEl>
                                        <p:attrNameLst>
                                          <p:attrName>ppt_w</p:attrName>
                                        </p:attrNameLst>
                                      </p:cBhvr>
                                      <p:tavLst>
                                        <p:tav tm="0">
                                          <p:val>
                                            <p:strVal val="#ppt_w*0.70"/>
                                          </p:val>
                                        </p:tav>
                                        <p:tav tm="100000">
                                          <p:val>
                                            <p:strVal val="#ppt_w"/>
                                          </p:val>
                                        </p:tav>
                                      </p:tavLst>
                                    </p:anim>
                                    <p:anim calcmode="lin" valueType="num">
                                      <p:cBhvr>
                                        <p:cTn id="8" dur="1000" fill="hold"/>
                                        <p:tgtEl>
                                          <p:spTgt spid="75805"/>
                                        </p:tgtEl>
                                        <p:attrNameLst>
                                          <p:attrName>ppt_h</p:attrName>
                                        </p:attrNameLst>
                                      </p:cBhvr>
                                      <p:tavLst>
                                        <p:tav tm="0">
                                          <p:val>
                                            <p:strVal val="#ppt_h"/>
                                          </p:val>
                                        </p:tav>
                                        <p:tav tm="100000">
                                          <p:val>
                                            <p:strVal val="#ppt_h"/>
                                          </p:val>
                                        </p:tav>
                                      </p:tavLst>
                                    </p:anim>
                                    <p:animEffect transition="in" filter="fade">
                                      <p:cBhvr>
                                        <p:cTn id="9" dur="1000"/>
                                        <p:tgtEl>
                                          <p:spTgt spid="758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75778"/>
                                        </p:tgtEl>
                                        <p:attrNameLst>
                                          <p:attrName>style.visibility</p:attrName>
                                        </p:attrNameLst>
                                      </p:cBhvr>
                                      <p:to>
                                        <p:strVal val="visible"/>
                                      </p:to>
                                    </p:set>
                                    <p:animEffect transition="in" filter="dissolve">
                                      <p:cBhvr>
                                        <p:cTn id="14" dur="500"/>
                                        <p:tgtEl>
                                          <p:spTgt spid="7577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5801"/>
                                        </p:tgtEl>
                                        <p:attrNameLst>
                                          <p:attrName>style.visibility</p:attrName>
                                        </p:attrNameLst>
                                      </p:cBhvr>
                                      <p:to>
                                        <p:strVal val="visible"/>
                                      </p:to>
                                    </p:set>
                                    <p:anim calcmode="lin" valueType="num">
                                      <p:cBhvr>
                                        <p:cTn id="19" dur="1000" fill="hold"/>
                                        <p:tgtEl>
                                          <p:spTgt spid="75801"/>
                                        </p:tgtEl>
                                        <p:attrNameLst>
                                          <p:attrName>ppt_w</p:attrName>
                                        </p:attrNameLst>
                                      </p:cBhvr>
                                      <p:tavLst>
                                        <p:tav tm="0">
                                          <p:val>
                                            <p:strVal val="#ppt_w*0.70"/>
                                          </p:val>
                                        </p:tav>
                                        <p:tav tm="100000">
                                          <p:val>
                                            <p:strVal val="#ppt_w"/>
                                          </p:val>
                                        </p:tav>
                                      </p:tavLst>
                                    </p:anim>
                                    <p:anim calcmode="lin" valueType="num">
                                      <p:cBhvr>
                                        <p:cTn id="20" dur="1000" fill="hold"/>
                                        <p:tgtEl>
                                          <p:spTgt spid="75801"/>
                                        </p:tgtEl>
                                        <p:attrNameLst>
                                          <p:attrName>ppt_h</p:attrName>
                                        </p:attrNameLst>
                                      </p:cBhvr>
                                      <p:tavLst>
                                        <p:tav tm="0">
                                          <p:val>
                                            <p:strVal val="#ppt_h"/>
                                          </p:val>
                                        </p:tav>
                                        <p:tav tm="100000">
                                          <p:val>
                                            <p:strVal val="#ppt_h"/>
                                          </p:val>
                                        </p:tav>
                                      </p:tavLst>
                                    </p:anim>
                                    <p:animEffect transition="in" filter="fade">
                                      <p:cBhvr>
                                        <p:cTn id="21" dur="1000"/>
                                        <p:tgtEl>
                                          <p:spTgt spid="7580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75802"/>
                                        </p:tgtEl>
                                        <p:attrNameLst>
                                          <p:attrName>style.visibility</p:attrName>
                                        </p:attrNameLst>
                                      </p:cBhvr>
                                      <p:to>
                                        <p:strVal val="visible"/>
                                      </p:to>
                                    </p:set>
                                    <p:anim calcmode="lin" valueType="num">
                                      <p:cBhvr>
                                        <p:cTn id="26" dur="1000" fill="hold"/>
                                        <p:tgtEl>
                                          <p:spTgt spid="75802"/>
                                        </p:tgtEl>
                                        <p:attrNameLst>
                                          <p:attrName>ppt_w</p:attrName>
                                        </p:attrNameLst>
                                      </p:cBhvr>
                                      <p:tavLst>
                                        <p:tav tm="0">
                                          <p:val>
                                            <p:strVal val="#ppt_w*0.70"/>
                                          </p:val>
                                        </p:tav>
                                        <p:tav tm="100000">
                                          <p:val>
                                            <p:strVal val="#ppt_w"/>
                                          </p:val>
                                        </p:tav>
                                      </p:tavLst>
                                    </p:anim>
                                    <p:anim calcmode="lin" valueType="num">
                                      <p:cBhvr>
                                        <p:cTn id="27" dur="1000" fill="hold"/>
                                        <p:tgtEl>
                                          <p:spTgt spid="75802"/>
                                        </p:tgtEl>
                                        <p:attrNameLst>
                                          <p:attrName>ppt_h</p:attrName>
                                        </p:attrNameLst>
                                      </p:cBhvr>
                                      <p:tavLst>
                                        <p:tav tm="0">
                                          <p:val>
                                            <p:strVal val="#ppt_h"/>
                                          </p:val>
                                        </p:tav>
                                        <p:tav tm="100000">
                                          <p:val>
                                            <p:strVal val="#ppt_h"/>
                                          </p:val>
                                        </p:tav>
                                      </p:tavLst>
                                    </p:anim>
                                    <p:animEffect transition="in" filter="fade">
                                      <p:cBhvr>
                                        <p:cTn id="28" dur="1000"/>
                                        <p:tgtEl>
                                          <p:spTgt spid="7580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5803"/>
                                        </p:tgtEl>
                                        <p:attrNameLst>
                                          <p:attrName>style.visibility</p:attrName>
                                        </p:attrNameLst>
                                      </p:cBhvr>
                                      <p:to>
                                        <p:strVal val="visible"/>
                                      </p:to>
                                    </p:set>
                                    <p:animEffect transition="in" filter="wipe(left)">
                                      <p:cBhvr>
                                        <p:cTn id="33" dur="500"/>
                                        <p:tgtEl>
                                          <p:spTgt spid="7580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75804"/>
                                        </p:tgtEl>
                                        <p:attrNameLst>
                                          <p:attrName>style.visibility</p:attrName>
                                        </p:attrNameLst>
                                      </p:cBhvr>
                                      <p:to>
                                        <p:strVal val="visible"/>
                                      </p:to>
                                    </p:set>
                                    <p:animEffect transition="in" filter="wipe(up)">
                                      <p:cBhvr>
                                        <p:cTn id="38" dur="500"/>
                                        <p:tgtEl>
                                          <p:spTgt spid="7580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75795"/>
                                        </p:tgtEl>
                                        <p:attrNameLst>
                                          <p:attrName>style.visibility</p:attrName>
                                        </p:attrNameLst>
                                      </p:cBhvr>
                                      <p:to>
                                        <p:strVal val="visible"/>
                                      </p:to>
                                    </p:set>
                                    <p:anim calcmode="lin" valueType="num">
                                      <p:cBhvr>
                                        <p:cTn id="43" dur="1000" fill="hold"/>
                                        <p:tgtEl>
                                          <p:spTgt spid="75795"/>
                                        </p:tgtEl>
                                        <p:attrNameLst>
                                          <p:attrName>ppt_w</p:attrName>
                                        </p:attrNameLst>
                                      </p:cBhvr>
                                      <p:tavLst>
                                        <p:tav tm="0">
                                          <p:val>
                                            <p:strVal val="#ppt_w*0.70"/>
                                          </p:val>
                                        </p:tav>
                                        <p:tav tm="100000">
                                          <p:val>
                                            <p:strVal val="#ppt_w"/>
                                          </p:val>
                                        </p:tav>
                                      </p:tavLst>
                                    </p:anim>
                                    <p:anim calcmode="lin" valueType="num">
                                      <p:cBhvr>
                                        <p:cTn id="44" dur="1000" fill="hold"/>
                                        <p:tgtEl>
                                          <p:spTgt spid="75795"/>
                                        </p:tgtEl>
                                        <p:attrNameLst>
                                          <p:attrName>ppt_h</p:attrName>
                                        </p:attrNameLst>
                                      </p:cBhvr>
                                      <p:tavLst>
                                        <p:tav tm="0">
                                          <p:val>
                                            <p:strVal val="#ppt_h"/>
                                          </p:val>
                                        </p:tav>
                                        <p:tav tm="100000">
                                          <p:val>
                                            <p:strVal val="#ppt_h"/>
                                          </p:val>
                                        </p:tav>
                                      </p:tavLst>
                                    </p:anim>
                                    <p:animEffect transition="in" filter="fade">
                                      <p:cBhvr>
                                        <p:cTn id="45" dur="1000"/>
                                        <p:tgtEl>
                                          <p:spTgt spid="7579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75797"/>
                                        </p:tgtEl>
                                        <p:attrNameLst>
                                          <p:attrName>style.visibility</p:attrName>
                                        </p:attrNameLst>
                                      </p:cBhvr>
                                      <p:to>
                                        <p:strVal val="visible"/>
                                      </p:to>
                                    </p:set>
                                    <p:animEffect transition="in" filter="wipe(left)">
                                      <p:cBhvr>
                                        <p:cTn id="50" dur="500"/>
                                        <p:tgtEl>
                                          <p:spTgt spid="7579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75798"/>
                                        </p:tgtEl>
                                        <p:attrNameLst>
                                          <p:attrName>style.visibility</p:attrName>
                                        </p:attrNameLst>
                                      </p:cBhvr>
                                      <p:to>
                                        <p:strVal val="visible"/>
                                      </p:to>
                                    </p:set>
                                    <p:animEffect transition="in" filter="wipe(left)">
                                      <p:cBhvr>
                                        <p:cTn id="53" dur="500"/>
                                        <p:tgtEl>
                                          <p:spTgt spid="7579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75796"/>
                                        </p:tgtEl>
                                        <p:attrNameLst>
                                          <p:attrName>style.visibility</p:attrName>
                                        </p:attrNameLst>
                                      </p:cBhvr>
                                      <p:to>
                                        <p:strVal val="visible"/>
                                      </p:to>
                                    </p:set>
                                    <p:anim calcmode="lin" valueType="num">
                                      <p:cBhvr>
                                        <p:cTn id="58" dur="1000" fill="hold"/>
                                        <p:tgtEl>
                                          <p:spTgt spid="75796"/>
                                        </p:tgtEl>
                                        <p:attrNameLst>
                                          <p:attrName>ppt_w</p:attrName>
                                        </p:attrNameLst>
                                      </p:cBhvr>
                                      <p:tavLst>
                                        <p:tav tm="0">
                                          <p:val>
                                            <p:strVal val="#ppt_w*0.70"/>
                                          </p:val>
                                        </p:tav>
                                        <p:tav tm="100000">
                                          <p:val>
                                            <p:strVal val="#ppt_w"/>
                                          </p:val>
                                        </p:tav>
                                      </p:tavLst>
                                    </p:anim>
                                    <p:anim calcmode="lin" valueType="num">
                                      <p:cBhvr>
                                        <p:cTn id="59" dur="1000" fill="hold"/>
                                        <p:tgtEl>
                                          <p:spTgt spid="75796"/>
                                        </p:tgtEl>
                                        <p:attrNameLst>
                                          <p:attrName>ppt_h</p:attrName>
                                        </p:attrNameLst>
                                      </p:cBhvr>
                                      <p:tavLst>
                                        <p:tav tm="0">
                                          <p:val>
                                            <p:strVal val="#ppt_h"/>
                                          </p:val>
                                        </p:tav>
                                        <p:tav tm="100000">
                                          <p:val>
                                            <p:strVal val="#ppt_h"/>
                                          </p:val>
                                        </p:tav>
                                      </p:tavLst>
                                    </p:anim>
                                    <p:animEffect transition="in" filter="fade">
                                      <p:cBhvr>
                                        <p:cTn id="60" dur="1000"/>
                                        <p:tgtEl>
                                          <p:spTgt spid="7579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75799"/>
                                        </p:tgtEl>
                                        <p:attrNameLst>
                                          <p:attrName>style.visibility</p:attrName>
                                        </p:attrNameLst>
                                      </p:cBhvr>
                                      <p:to>
                                        <p:strVal val="visible"/>
                                      </p:to>
                                    </p:set>
                                    <p:animEffect transition="in" filter="wipe(up)">
                                      <p:cBhvr>
                                        <p:cTn id="65" dur="500"/>
                                        <p:tgtEl>
                                          <p:spTgt spid="7579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5800"/>
                                        </p:tgtEl>
                                        <p:attrNameLst>
                                          <p:attrName>style.visibility</p:attrName>
                                        </p:attrNameLst>
                                      </p:cBhvr>
                                      <p:to>
                                        <p:strVal val="visible"/>
                                      </p:to>
                                    </p:set>
                                    <p:anim calcmode="lin" valueType="num">
                                      <p:cBhvr>
                                        <p:cTn id="70" dur="1000" fill="hold"/>
                                        <p:tgtEl>
                                          <p:spTgt spid="75800"/>
                                        </p:tgtEl>
                                        <p:attrNameLst>
                                          <p:attrName>ppt_w</p:attrName>
                                        </p:attrNameLst>
                                      </p:cBhvr>
                                      <p:tavLst>
                                        <p:tav tm="0">
                                          <p:val>
                                            <p:strVal val="#ppt_w*0.70"/>
                                          </p:val>
                                        </p:tav>
                                        <p:tav tm="100000">
                                          <p:val>
                                            <p:strVal val="#ppt_w"/>
                                          </p:val>
                                        </p:tav>
                                      </p:tavLst>
                                    </p:anim>
                                    <p:anim calcmode="lin" valueType="num">
                                      <p:cBhvr>
                                        <p:cTn id="71" dur="1000" fill="hold"/>
                                        <p:tgtEl>
                                          <p:spTgt spid="75800"/>
                                        </p:tgtEl>
                                        <p:attrNameLst>
                                          <p:attrName>ppt_h</p:attrName>
                                        </p:attrNameLst>
                                      </p:cBhvr>
                                      <p:tavLst>
                                        <p:tav tm="0">
                                          <p:val>
                                            <p:strVal val="#ppt_h"/>
                                          </p:val>
                                        </p:tav>
                                        <p:tav tm="100000">
                                          <p:val>
                                            <p:strVal val="#ppt_h"/>
                                          </p:val>
                                        </p:tav>
                                      </p:tavLst>
                                    </p:anim>
                                    <p:animEffect transition="in" filter="fade">
                                      <p:cBhvr>
                                        <p:cTn id="72" dur="1000"/>
                                        <p:tgtEl>
                                          <p:spTgt spid="75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nimBg="1"/>
      <p:bldP spid="75795" grpId="0"/>
      <p:bldP spid="75796" grpId="0"/>
      <p:bldP spid="75797" grpId="0" animBg="1"/>
      <p:bldP spid="75798" grpId="0" animBg="1"/>
      <p:bldP spid="75799" grpId="0" animBg="1"/>
      <p:bldP spid="75800" grpId="0" animBg="1"/>
      <p:bldP spid="75801" grpId="0"/>
      <p:bldP spid="75802" grpId="0"/>
      <p:bldP spid="75803" grpId="0" animBg="1"/>
      <p:bldP spid="75804" grpId="0" animBg="1"/>
      <p:bldP spid="7580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ko-KR" altLang="ko-KR" sz="3200">
              <a:latin typeface="Arial" charset="0"/>
            </a:endParaRPr>
          </a:p>
        </p:txBody>
      </p:sp>
      <p:sp>
        <p:nvSpPr>
          <p:cNvPr id="77828" name="AutoShape 4"/>
          <p:cNvSpPr>
            <a:spLocks noChangeAspect="1" noChangeArrowheads="1"/>
          </p:cNvSpPr>
          <p:nvPr/>
        </p:nvSpPr>
        <p:spPr bwMode="auto">
          <a:xfrm>
            <a:off x="838200" y="3533775"/>
            <a:ext cx="32004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atin typeface="Arial" charset="0"/>
            </a:endParaRPr>
          </a:p>
        </p:txBody>
      </p:sp>
      <p:sp>
        <p:nvSpPr>
          <p:cNvPr id="77829" name="Line 5"/>
          <p:cNvSpPr>
            <a:spLocks noChangeShapeType="1"/>
          </p:cNvSpPr>
          <p:nvPr/>
        </p:nvSpPr>
        <p:spPr bwMode="auto">
          <a:xfrm flipH="1">
            <a:off x="2260600" y="3533775"/>
            <a:ext cx="639763" cy="3171825"/>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7830" name="Line 6"/>
          <p:cNvSpPr>
            <a:spLocks noChangeShapeType="1"/>
          </p:cNvSpPr>
          <p:nvPr/>
        </p:nvSpPr>
        <p:spPr bwMode="auto">
          <a:xfrm>
            <a:off x="914400" y="46005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7831" name="Text Box 7"/>
          <p:cNvSpPr txBox="1">
            <a:spLocks noChangeArrowheads="1"/>
          </p:cNvSpPr>
          <p:nvPr/>
        </p:nvSpPr>
        <p:spPr bwMode="auto">
          <a:xfrm>
            <a:off x="2590800" y="4572000"/>
            <a:ext cx="990600" cy="60801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CC0066"/>
                </a:solidFill>
                <a:latin typeface="Arial" charset="0"/>
                <a:ea typeface="굴림" charset="-127"/>
              </a:rPr>
              <a:t>3x</a:t>
            </a:r>
            <a:r>
              <a:rPr lang="en-US" altLang="ko-KR" sz="2000" b="1" baseline="30000">
                <a:solidFill>
                  <a:srgbClr val="CC0066"/>
                </a:solidFill>
                <a:latin typeface="Arial" charset="0"/>
                <a:ea typeface="굴림" charset="-127"/>
              </a:rPr>
              <a:t>0</a:t>
            </a:r>
            <a:r>
              <a:rPr lang="en-US" altLang="ko-KR">
                <a:latin typeface="Arial" charset="0"/>
                <a:ea typeface="굴림" charset="-127"/>
              </a:rPr>
              <a:t> </a:t>
            </a:r>
          </a:p>
        </p:txBody>
      </p:sp>
      <p:sp>
        <p:nvSpPr>
          <p:cNvPr id="77832" name="Text Box 8"/>
          <p:cNvSpPr txBox="1">
            <a:spLocks noChangeArrowheads="1"/>
          </p:cNvSpPr>
          <p:nvPr/>
        </p:nvSpPr>
        <p:spPr bwMode="auto">
          <a:xfrm>
            <a:off x="2771775" y="4144963"/>
            <a:ext cx="592138" cy="6080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7833" name="Text Box 9"/>
          <p:cNvSpPr txBox="1">
            <a:spLocks noChangeArrowheads="1"/>
          </p:cNvSpPr>
          <p:nvPr/>
        </p:nvSpPr>
        <p:spPr bwMode="auto">
          <a:xfrm>
            <a:off x="2286000" y="46037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009900"/>
              </a:solidFill>
              <a:latin typeface="Arial" charset="0"/>
            </a:endParaRPr>
          </a:p>
        </p:txBody>
      </p:sp>
      <p:sp>
        <p:nvSpPr>
          <p:cNvPr id="77834" name="Text Box 10"/>
          <p:cNvSpPr txBox="1">
            <a:spLocks noChangeArrowheads="1"/>
          </p:cNvSpPr>
          <p:nvPr/>
        </p:nvSpPr>
        <p:spPr bwMode="auto">
          <a:xfrm>
            <a:off x="2149475" y="5137150"/>
            <a:ext cx="593725" cy="606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sz="2000">
              <a:solidFill>
                <a:srgbClr val="FF0000"/>
              </a:solidFill>
              <a:latin typeface="Arial" charset="0"/>
            </a:endParaRPr>
          </a:p>
        </p:txBody>
      </p:sp>
      <p:sp>
        <p:nvSpPr>
          <p:cNvPr id="77835" name="Line 11"/>
          <p:cNvSpPr>
            <a:spLocks noChangeShapeType="1"/>
          </p:cNvSpPr>
          <p:nvPr/>
        </p:nvSpPr>
        <p:spPr bwMode="auto">
          <a:xfrm>
            <a:off x="990600" y="5514975"/>
            <a:ext cx="3124200" cy="0"/>
          </a:xfrm>
          <a:prstGeom prst="line">
            <a:avLst/>
          </a:prstGeom>
          <a:noFill/>
          <a:ln w="381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ko-KR" altLang="en-US"/>
          </a:p>
        </p:txBody>
      </p:sp>
      <p:sp>
        <p:nvSpPr>
          <p:cNvPr id="77836" name="Text Box 12"/>
          <p:cNvSpPr txBox="1">
            <a:spLocks noChangeArrowheads="1"/>
          </p:cNvSpPr>
          <p:nvPr/>
        </p:nvSpPr>
        <p:spPr bwMode="auto">
          <a:xfrm>
            <a:off x="2895600" y="323215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2400" b="1" i="1">
                <a:solidFill>
                  <a:schemeClr val="accent2"/>
                </a:solidFill>
                <a:latin typeface="Arial" charset="0"/>
                <a:ea typeface="굴림" charset="-127"/>
              </a:rPr>
              <a:t>t</a:t>
            </a:r>
          </a:p>
        </p:txBody>
      </p:sp>
      <p:sp>
        <p:nvSpPr>
          <p:cNvPr id="77837" name="Text Box 13"/>
          <p:cNvSpPr txBox="1">
            <a:spLocks noChangeArrowheads="1"/>
          </p:cNvSpPr>
          <p:nvPr/>
        </p:nvSpPr>
        <p:spPr bwMode="auto">
          <a:xfrm>
            <a:off x="1295400" y="5105400"/>
            <a:ext cx="1371600" cy="4857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ko-KR" sz="2000" b="1">
                <a:solidFill>
                  <a:srgbClr val="CC0066"/>
                </a:solidFill>
                <a:latin typeface="Arial" charset="0"/>
                <a:ea typeface="굴림" charset="-127"/>
              </a:rPr>
              <a:t>(2x + 20)</a:t>
            </a:r>
            <a:r>
              <a:rPr lang="en-US" altLang="ko-KR" sz="2000" b="1" baseline="30000">
                <a:solidFill>
                  <a:srgbClr val="CC0066"/>
                </a:solidFill>
                <a:latin typeface="Arial" charset="0"/>
                <a:ea typeface="굴림" charset="-127"/>
              </a:rPr>
              <a:t>0</a:t>
            </a:r>
            <a:r>
              <a:rPr lang="en-US" altLang="ko-KR">
                <a:latin typeface="Arial" charset="0"/>
                <a:ea typeface="굴림" charset="-127"/>
              </a:rPr>
              <a:t> </a:t>
            </a:r>
          </a:p>
        </p:txBody>
      </p:sp>
      <p:sp>
        <p:nvSpPr>
          <p:cNvPr id="77838" name="AutoShape 14"/>
          <p:cNvSpPr>
            <a:spLocks noChangeArrowheads="1"/>
          </p:cNvSpPr>
          <p:nvPr/>
        </p:nvSpPr>
        <p:spPr bwMode="auto">
          <a:xfrm rot="5400000">
            <a:off x="3429000" y="45243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7839" name="AutoShape 15"/>
          <p:cNvSpPr>
            <a:spLocks noChangeArrowheads="1"/>
          </p:cNvSpPr>
          <p:nvPr/>
        </p:nvSpPr>
        <p:spPr bwMode="auto">
          <a:xfrm rot="5400000">
            <a:off x="3429000" y="5438775"/>
            <a:ext cx="304800" cy="152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7841" name="Text Box 17"/>
          <p:cNvSpPr txBox="1">
            <a:spLocks noChangeArrowheads="1"/>
          </p:cNvSpPr>
          <p:nvPr/>
        </p:nvSpPr>
        <p:spPr bwMode="auto">
          <a:xfrm>
            <a:off x="5943600" y="4897438"/>
            <a:ext cx="1311275" cy="588962"/>
          </a:xfrm>
          <a:prstGeom prst="rect">
            <a:avLst/>
          </a:prstGeom>
          <a:solidFill>
            <a:srgbClr val="FFFF4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20 = x</a:t>
            </a:r>
          </a:p>
        </p:txBody>
      </p:sp>
      <p:sp>
        <p:nvSpPr>
          <p:cNvPr id="77842" name="Text Box 18"/>
          <p:cNvSpPr txBox="1">
            <a:spLocks noChangeArrowheads="1"/>
          </p:cNvSpPr>
          <p:nvPr/>
        </p:nvSpPr>
        <p:spPr bwMode="auto">
          <a:xfrm>
            <a:off x="5105400" y="3886200"/>
            <a:ext cx="2419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rgbClr val="FE00FE"/>
                </a:solidFill>
                <a:latin typeface="Arial" charset="0"/>
                <a:ea typeface="굴림" charset="-127"/>
              </a:rPr>
              <a:t>2x + 20 = 3x</a:t>
            </a:r>
          </a:p>
        </p:txBody>
      </p:sp>
      <p:sp>
        <p:nvSpPr>
          <p:cNvPr id="77843" name="Text Box 19"/>
          <p:cNvSpPr txBox="1">
            <a:spLocks noChangeArrowheads="1"/>
          </p:cNvSpPr>
          <p:nvPr/>
        </p:nvSpPr>
        <p:spPr bwMode="auto">
          <a:xfrm>
            <a:off x="4876800" y="4267200"/>
            <a:ext cx="2663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ko-KR" sz="3200">
                <a:solidFill>
                  <a:schemeClr val="tx2"/>
                </a:solidFill>
                <a:latin typeface="Arial" charset="0"/>
                <a:ea typeface="굴림" charset="-127"/>
              </a:rPr>
              <a:t>- 2x          - 2x</a:t>
            </a:r>
          </a:p>
        </p:txBody>
      </p:sp>
      <p:sp>
        <p:nvSpPr>
          <p:cNvPr id="77844" name="Line 20"/>
          <p:cNvSpPr>
            <a:spLocks noChangeShapeType="1"/>
          </p:cNvSpPr>
          <p:nvPr/>
        </p:nvSpPr>
        <p:spPr bwMode="auto">
          <a:xfrm>
            <a:off x="5029200" y="4830763"/>
            <a:ext cx="2514600" cy="0"/>
          </a:xfrm>
          <a:prstGeom prst="line">
            <a:avLst/>
          </a:prstGeom>
          <a:noFill/>
          <a:ln w="285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7845" name="Line 21"/>
          <p:cNvSpPr>
            <a:spLocks noChangeShapeType="1"/>
          </p:cNvSpPr>
          <p:nvPr/>
        </p:nvSpPr>
        <p:spPr bwMode="auto">
          <a:xfrm>
            <a:off x="5181600" y="3962400"/>
            <a:ext cx="533400" cy="8382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77846" name="Rectangle 22"/>
          <p:cNvSpPr>
            <a:spLocks noChangeArrowheads="1"/>
          </p:cNvSpPr>
          <p:nvPr/>
        </p:nvSpPr>
        <p:spPr bwMode="auto">
          <a:xfrm>
            <a:off x="2683492" y="533400"/>
            <a:ext cx="44358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ko-KR" sz="4800" dirty="0">
                <a:latin typeface="Times New Roman" pitchFamily="18" charset="0"/>
                <a:ea typeface="굴림" charset="-127"/>
              </a:rPr>
              <a:t>X</a:t>
            </a:r>
            <a:r>
              <a:rPr lang="en-US" altLang="ko-KR" sz="4800" dirty="0">
                <a:ea typeface="굴림" charset="-127"/>
              </a:rPr>
              <a:t> </a:t>
            </a:r>
            <a:r>
              <a:rPr lang="as-IN" altLang="ko-KR" sz="4800" dirty="0">
                <a:latin typeface="NikoshBAN" panose="02000000000000000000" pitchFamily="2" charset="0"/>
                <a:ea typeface="굴림" charset="-127"/>
                <a:cs typeface="NikoshBAN" panose="02000000000000000000" pitchFamily="2" charset="0"/>
              </a:rPr>
              <a:t>এর মান নির্ণয় করঃ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7842"/>
                                        </p:tgtEl>
                                        <p:attrNameLst>
                                          <p:attrName>style.visibility</p:attrName>
                                        </p:attrNameLst>
                                      </p:cBhvr>
                                      <p:to>
                                        <p:strVal val="visible"/>
                                      </p:to>
                                    </p:set>
                                    <p:anim calcmode="lin" valueType="num">
                                      <p:cBhvr>
                                        <p:cTn id="7" dur="1000" fill="hold"/>
                                        <p:tgtEl>
                                          <p:spTgt spid="77842"/>
                                        </p:tgtEl>
                                        <p:attrNameLst>
                                          <p:attrName>ppt_w</p:attrName>
                                        </p:attrNameLst>
                                      </p:cBhvr>
                                      <p:tavLst>
                                        <p:tav tm="0">
                                          <p:val>
                                            <p:strVal val="#ppt_w*0.70"/>
                                          </p:val>
                                        </p:tav>
                                        <p:tav tm="100000">
                                          <p:val>
                                            <p:strVal val="#ppt_w"/>
                                          </p:val>
                                        </p:tav>
                                      </p:tavLst>
                                    </p:anim>
                                    <p:anim calcmode="lin" valueType="num">
                                      <p:cBhvr>
                                        <p:cTn id="8" dur="1000" fill="hold"/>
                                        <p:tgtEl>
                                          <p:spTgt spid="77842"/>
                                        </p:tgtEl>
                                        <p:attrNameLst>
                                          <p:attrName>ppt_h</p:attrName>
                                        </p:attrNameLst>
                                      </p:cBhvr>
                                      <p:tavLst>
                                        <p:tav tm="0">
                                          <p:val>
                                            <p:strVal val="#ppt_h"/>
                                          </p:val>
                                        </p:tav>
                                        <p:tav tm="100000">
                                          <p:val>
                                            <p:strVal val="#ppt_h"/>
                                          </p:val>
                                        </p:tav>
                                      </p:tavLst>
                                    </p:anim>
                                    <p:animEffect transition="in" filter="fade">
                                      <p:cBhvr>
                                        <p:cTn id="9" dur="1000"/>
                                        <p:tgtEl>
                                          <p:spTgt spid="778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7843"/>
                                        </p:tgtEl>
                                        <p:attrNameLst>
                                          <p:attrName>style.visibility</p:attrName>
                                        </p:attrNameLst>
                                      </p:cBhvr>
                                      <p:to>
                                        <p:strVal val="visible"/>
                                      </p:to>
                                    </p:set>
                                    <p:anim calcmode="lin" valueType="num">
                                      <p:cBhvr>
                                        <p:cTn id="14" dur="1000" fill="hold"/>
                                        <p:tgtEl>
                                          <p:spTgt spid="77843"/>
                                        </p:tgtEl>
                                        <p:attrNameLst>
                                          <p:attrName>ppt_w</p:attrName>
                                        </p:attrNameLst>
                                      </p:cBhvr>
                                      <p:tavLst>
                                        <p:tav tm="0">
                                          <p:val>
                                            <p:strVal val="#ppt_w*0.70"/>
                                          </p:val>
                                        </p:tav>
                                        <p:tav tm="100000">
                                          <p:val>
                                            <p:strVal val="#ppt_w"/>
                                          </p:val>
                                        </p:tav>
                                      </p:tavLst>
                                    </p:anim>
                                    <p:anim calcmode="lin" valueType="num">
                                      <p:cBhvr>
                                        <p:cTn id="15" dur="1000" fill="hold"/>
                                        <p:tgtEl>
                                          <p:spTgt spid="77843"/>
                                        </p:tgtEl>
                                        <p:attrNameLst>
                                          <p:attrName>ppt_h</p:attrName>
                                        </p:attrNameLst>
                                      </p:cBhvr>
                                      <p:tavLst>
                                        <p:tav tm="0">
                                          <p:val>
                                            <p:strVal val="#ppt_h"/>
                                          </p:val>
                                        </p:tav>
                                        <p:tav tm="100000">
                                          <p:val>
                                            <p:strVal val="#ppt_h"/>
                                          </p:val>
                                        </p:tav>
                                      </p:tavLst>
                                    </p:anim>
                                    <p:animEffect transition="in" filter="fade">
                                      <p:cBhvr>
                                        <p:cTn id="16" dur="1000"/>
                                        <p:tgtEl>
                                          <p:spTgt spid="778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7844"/>
                                        </p:tgtEl>
                                        <p:attrNameLst>
                                          <p:attrName>style.visibility</p:attrName>
                                        </p:attrNameLst>
                                      </p:cBhvr>
                                      <p:to>
                                        <p:strVal val="visible"/>
                                      </p:to>
                                    </p:set>
                                    <p:animEffect transition="in" filter="wipe(left)">
                                      <p:cBhvr>
                                        <p:cTn id="21" dur="500"/>
                                        <p:tgtEl>
                                          <p:spTgt spid="7784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7845"/>
                                        </p:tgtEl>
                                        <p:attrNameLst>
                                          <p:attrName>style.visibility</p:attrName>
                                        </p:attrNameLst>
                                      </p:cBhvr>
                                      <p:to>
                                        <p:strVal val="visible"/>
                                      </p:to>
                                    </p:set>
                                    <p:animEffect transition="in" filter="wipe(up)">
                                      <p:cBhvr>
                                        <p:cTn id="26" dur="500"/>
                                        <p:tgtEl>
                                          <p:spTgt spid="7784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7841"/>
                                        </p:tgtEl>
                                        <p:attrNameLst>
                                          <p:attrName>style.visibility</p:attrName>
                                        </p:attrNameLst>
                                      </p:cBhvr>
                                      <p:to>
                                        <p:strVal val="visible"/>
                                      </p:to>
                                    </p:set>
                                    <p:anim calcmode="lin" valueType="num">
                                      <p:cBhvr>
                                        <p:cTn id="31" dur="1000" fill="hold"/>
                                        <p:tgtEl>
                                          <p:spTgt spid="77841"/>
                                        </p:tgtEl>
                                        <p:attrNameLst>
                                          <p:attrName>ppt_w</p:attrName>
                                        </p:attrNameLst>
                                      </p:cBhvr>
                                      <p:tavLst>
                                        <p:tav tm="0">
                                          <p:val>
                                            <p:strVal val="#ppt_w*0.70"/>
                                          </p:val>
                                        </p:tav>
                                        <p:tav tm="100000">
                                          <p:val>
                                            <p:strVal val="#ppt_w"/>
                                          </p:val>
                                        </p:tav>
                                      </p:tavLst>
                                    </p:anim>
                                    <p:anim calcmode="lin" valueType="num">
                                      <p:cBhvr>
                                        <p:cTn id="32" dur="1000" fill="hold"/>
                                        <p:tgtEl>
                                          <p:spTgt spid="77841"/>
                                        </p:tgtEl>
                                        <p:attrNameLst>
                                          <p:attrName>ppt_h</p:attrName>
                                        </p:attrNameLst>
                                      </p:cBhvr>
                                      <p:tavLst>
                                        <p:tav tm="0">
                                          <p:val>
                                            <p:strVal val="#ppt_h"/>
                                          </p:val>
                                        </p:tav>
                                        <p:tav tm="100000">
                                          <p:val>
                                            <p:strVal val="#ppt_h"/>
                                          </p:val>
                                        </p:tav>
                                      </p:tavLst>
                                    </p:anim>
                                    <p:animEffect transition="in" filter="fade">
                                      <p:cBhvr>
                                        <p:cTn id="33" dur="1000"/>
                                        <p:tgtEl>
                                          <p:spTgt spid="77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1" grpId="0" animBg="1"/>
      <p:bldP spid="77842" grpId="0"/>
      <p:bldP spid="77843" grpId="0"/>
      <p:bldP spid="77844" grpId="0" animBg="1"/>
      <p:bldP spid="7784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Line 2"/>
          <p:cNvSpPr>
            <a:spLocks noChangeShapeType="1"/>
          </p:cNvSpPr>
          <p:nvPr/>
        </p:nvSpPr>
        <p:spPr bwMode="auto">
          <a:xfrm>
            <a:off x="1042988" y="2349500"/>
            <a:ext cx="6408737"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1923" name="Line 3"/>
          <p:cNvSpPr>
            <a:spLocks noChangeShapeType="1"/>
          </p:cNvSpPr>
          <p:nvPr/>
        </p:nvSpPr>
        <p:spPr bwMode="auto">
          <a:xfrm>
            <a:off x="1042988" y="4076700"/>
            <a:ext cx="6769100"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1924" name="Line 4"/>
          <p:cNvSpPr>
            <a:spLocks noChangeShapeType="1"/>
          </p:cNvSpPr>
          <p:nvPr/>
        </p:nvSpPr>
        <p:spPr bwMode="auto">
          <a:xfrm flipV="1">
            <a:off x="1547813" y="620713"/>
            <a:ext cx="2736850" cy="4176712"/>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1925" name="Line 5"/>
          <p:cNvSpPr>
            <a:spLocks noChangeShapeType="1"/>
          </p:cNvSpPr>
          <p:nvPr/>
        </p:nvSpPr>
        <p:spPr bwMode="auto">
          <a:xfrm>
            <a:off x="4284663" y="666750"/>
            <a:ext cx="2305050" cy="4321175"/>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1926" name="Line 6"/>
          <p:cNvSpPr>
            <a:spLocks noChangeShapeType="1"/>
          </p:cNvSpPr>
          <p:nvPr/>
        </p:nvSpPr>
        <p:spPr bwMode="auto">
          <a:xfrm>
            <a:off x="6732588" y="2349500"/>
            <a:ext cx="71437" cy="0"/>
          </a:xfrm>
          <a:prstGeom prst="line">
            <a:avLst/>
          </a:prstGeom>
          <a:noFill/>
          <a:ln w="571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1927" name="Line 7"/>
          <p:cNvSpPr>
            <a:spLocks noChangeShapeType="1"/>
          </p:cNvSpPr>
          <p:nvPr/>
        </p:nvSpPr>
        <p:spPr bwMode="auto">
          <a:xfrm>
            <a:off x="7019925" y="4076700"/>
            <a:ext cx="144463" cy="0"/>
          </a:xfrm>
          <a:prstGeom prst="line">
            <a:avLst/>
          </a:prstGeom>
          <a:noFill/>
          <a:ln w="571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81929" name="Text Box 9"/>
          <p:cNvSpPr txBox="1">
            <a:spLocks noChangeArrowheads="1"/>
          </p:cNvSpPr>
          <p:nvPr/>
        </p:nvSpPr>
        <p:spPr bwMode="auto">
          <a:xfrm>
            <a:off x="3059113" y="2349500"/>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latin typeface="Comic Sans MS" pitchFamily="66" charset="0"/>
              </a:rPr>
              <a:t>115</a:t>
            </a:r>
            <a:r>
              <a:rPr lang="en-GB" sz="2400" b="1" baseline="30000">
                <a:latin typeface="Comic Sans MS" pitchFamily="66" charset="0"/>
              </a:rPr>
              <a:t>0</a:t>
            </a:r>
          </a:p>
        </p:txBody>
      </p:sp>
      <p:sp>
        <p:nvSpPr>
          <p:cNvPr id="81930" name="Text Box 10"/>
          <p:cNvSpPr txBox="1">
            <a:spLocks noChangeArrowheads="1"/>
          </p:cNvSpPr>
          <p:nvPr/>
        </p:nvSpPr>
        <p:spPr bwMode="auto">
          <a:xfrm>
            <a:off x="2484438" y="1916113"/>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115</a:t>
            </a:r>
          </a:p>
        </p:txBody>
      </p:sp>
      <p:sp>
        <p:nvSpPr>
          <p:cNvPr id="81931" name="Text Box 11"/>
          <p:cNvSpPr txBox="1">
            <a:spLocks noChangeArrowheads="1"/>
          </p:cNvSpPr>
          <p:nvPr/>
        </p:nvSpPr>
        <p:spPr bwMode="auto">
          <a:xfrm>
            <a:off x="2339975" y="23495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65</a:t>
            </a:r>
          </a:p>
        </p:txBody>
      </p:sp>
      <p:sp>
        <p:nvSpPr>
          <p:cNvPr id="81932" name="Text Box 12"/>
          <p:cNvSpPr txBox="1">
            <a:spLocks noChangeArrowheads="1"/>
          </p:cNvSpPr>
          <p:nvPr/>
        </p:nvSpPr>
        <p:spPr bwMode="auto">
          <a:xfrm>
            <a:off x="3276600" y="191611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65</a:t>
            </a:r>
          </a:p>
        </p:txBody>
      </p:sp>
      <p:sp>
        <p:nvSpPr>
          <p:cNvPr id="81933" name="Text Box 13"/>
          <p:cNvSpPr txBox="1">
            <a:spLocks noChangeArrowheads="1"/>
          </p:cNvSpPr>
          <p:nvPr/>
        </p:nvSpPr>
        <p:spPr bwMode="auto">
          <a:xfrm>
            <a:off x="2268538" y="35734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65</a:t>
            </a:r>
          </a:p>
        </p:txBody>
      </p:sp>
      <p:sp>
        <p:nvSpPr>
          <p:cNvPr id="81934" name="Text Box 14"/>
          <p:cNvSpPr txBox="1">
            <a:spLocks noChangeArrowheads="1"/>
          </p:cNvSpPr>
          <p:nvPr/>
        </p:nvSpPr>
        <p:spPr bwMode="auto">
          <a:xfrm>
            <a:off x="1187450" y="40767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65</a:t>
            </a:r>
          </a:p>
        </p:txBody>
      </p:sp>
      <p:sp>
        <p:nvSpPr>
          <p:cNvPr id="81935" name="Text Box 15"/>
          <p:cNvSpPr txBox="1">
            <a:spLocks noChangeArrowheads="1"/>
          </p:cNvSpPr>
          <p:nvPr/>
        </p:nvSpPr>
        <p:spPr bwMode="auto">
          <a:xfrm>
            <a:off x="1331913" y="3573463"/>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115</a:t>
            </a:r>
          </a:p>
        </p:txBody>
      </p:sp>
      <p:sp>
        <p:nvSpPr>
          <p:cNvPr id="81936" name="Text Box 16"/>
          <p:cNvSpPr txBox="1">
            <a:spLocks noChangeArrowheads="1"/>
          </p:cNvSpPr>
          <p:nvPr/>
        </p:nvSpPr>
        <p:spPr bwMode="auto">
          <a:xfrm>
            <a:off x="1908175" y="4114800"/>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115</a:t>
            </a:r>
          </a:p>
        </p:txBody>
      </p:sp>
      <p:sp>
        <p:nvSpPr>
          <p:cNvPr id="81937" name="Text Box 17"/>
          <p:cNvSpPr txBox="1">
            <a:spLocks noChangeArrowheads="1"/>
          </p:cNvSpPr>
          <p:nvPr/>
        </p:nvSpPr>
        <p:spPr bwMode="auto">
          <a:xfrm>
            <a:off x="6227763" y="4149725"/>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latin typeface="Comic Sans MS" pitchFamily="66" charset="0"/>
              </a:rPr>
              <a:t>56</a:t>
            </a:r>
            <a:r>
              <a:rPr lang="en-GB" sz="2400" b="1" baseline="30000">
                <a:latin typeface="Comic Sans MS" pitchFamily="66" charset="0"/>
              </a:rPr>
              <a:t>0</a:t>
            </a:r>
          </a:p>
        </p:txBody>
      </p:sp>
      <p:sp>
        <p:nvSpPr>
          <p:cNvPr id="81938" name="Text Box 18"/>
          <p:cNvSpPr txBox="1">
            <a:spLocks noChangeArrowheads="1"/>
          </p:cNvSpPr>
          <p:nvPr/>
        </p:nvSpPr>
        <p:spPr bwMode="auto">
          <a:xfrm>
            <a:off x="5364163" y="357346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56</a:t>
            </a:r>
            <a:endParaRPr lang="en-GB" sz="2400" b="1" baseline="30000">
              <a:solidFill>
                <a:srgbClr val="3333FF"/>
              </a:solidFill>
              <a:latin typeface="Comic Sans MS" pitchFamily="66" charset="0"/>
            </a:endParaRPr>
          </a:p>
        </p:txBody>
      </p:sp>
      <p:sp>
        <p:nvSpPr>
          <p:cNvPr id="81939" name="Text Box 19"/>
          <p:cNvSpPr txBox="1">
            <a:spLocks noChangeArrowheads="1"/>
          </p:cNvSpPr>
          <p:nvPr/>
        </p:nvSpPr>
        <p:spPr bwMode="auto">
          <a:xfrm>
            <a:off x="5257800" y="2349500"/>
            <a:ext cx="865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56</a:t>
            </a:r>
            <a:endParaRPr lang="en-GB" sz="2400" b="1" baseline="30000">
              <a:solidFill>
                <a:srgbClr val="3333FF"/>
              </a:solidFill>
              <a:latin typeface="Comic Sans MS" pitchFamily="66" charset="0"/>
            </a:endParaRPr>
          </a:p>
        </p:txBody>
      </p:sp>
      <p:sp>
        <p:nvSpPr>
          <p:cNvPr id="81940" name="Text Box 20"/>
          <p:cNvSpPr txBox="1">
            <a:spLocks noChangeArrowheads="1"/>
          </p:cNvSpPr>
          <p:nvPr/>
        </p:nvSpPr>
        <p:spPr bwMode="auto">
          <a:xfrm>
            <a:off x="4427538" y="191611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56</a:t>
            </a:r>
            <a:endParaRPr lang="en-GB" sz="2400" b="1" baseline="30000">
              <a:solidFill>
                <a:srgbClr val="3333FF"/>
              </a:solidFill>
              <a:latin typeface="Comic Sans MS" pitchFamily="66" charset="0"/>
            </a:endParaRPr>
          </a:p>
        </p:txBody>
      </p:sp>
      <p:sp>
        <p:nvSpPr>
          <p:cNvPr id="81941" name="Text Box 21"/>
          <p:cNvSpPr txBox="1">
            <a:spLocks noChangeArrowheads="1"/>
          </p:cNvSpPr>
          <p:nvPr/>
        </p:nvSpPr>
        <p:spPr bwMode="auto">
          <a:xfrm>
            <a:off x="5435600" y="4076700"/>
            <a:ext cx="1008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124</a:t>
            </a:r>
            <a:endParaRPr lang="en-GB" sz="2400" b="1" baseline="30000">
              <a:solidFill>
                <a:srgbClr val="3333FF"/>
              </a:solidFill>
              <a:latin typeface="Comic Sans MS" pitchFamily="66" charset="0"/>
            </a:endParaRPr>
          </a:p>
        </p:txBody>
      </p:sp>
      <p:sp>
        <p:nvSpPr>
          <p:cNvPr id="81942" name="Text Box 22"/>
          <p:cNvSpPr txBox="1">
            <a:spLocks noChangeArrowheads="1"/>
          </p:cNvSpPr>
          <p:nvPr/>
        </p:nvSpPr>
        <p:spPr bwMode="auto">
          <a:xfrm>
            <a:off x="6011863" y="364490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124</a:t>
            </a:r>
            <a:endParaRPr lang="en-GB" sz="2400" b="1" baseline="30000">
              <a:solidFill>
                <a:srgbClr val="3333FF"/>
              </a:solidFill>
              <a:latin typeface="Comic Sans MS" pitchFamily="66" charset="0"/>
            </a:endParaRPr>
          </a:p>
        </p:txBody>
      </p:sp>
      <p:sp>
        <p:nvSpPr>
          <p:cNvPr id="81943" name="Text Box 23"/>
          <p:cNvSpPr txBox="1">
            <a:spLocks noChangeArrowheads="1"/>
          </p:cNvSpPr>
          <p:nvPr/>
        </p:nvSpPr>
        <p:spPr bwMode="auto">
          <a:xfrm>
            <a:off x="4427538" y="234950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124</a:t>
            </a:r>
            <a:endParaRPr lang="en-GB" sz="2400" b="1" baseline="30000">
              <a:solidFill>
                <a:srgbClr val="3333FF"/>
              </a:solidFill>
              <a:latin typeface="Comic Sans MS" pitchFamily="66" charset="0"/>
            </a:endParaRPr>
          </a:p>
        </p:txBody>
      </p:sp>
      <p:sp>
        <p:nvSpPr>
          <p:cNvPr id="81944" name="Text Box 24"/>
          <p:cNvSpPr txBox="1">
            <a:spLocks noChangeArrowheads="1"/>
          </p:cNvSpPr>
          <p:nvPr/>
        </p:nvSpPr>
        <p:spPr bwMode="auto">
          <a:xfrm>
            <a:off x="5105400" y="1905000"/>
            <a:ext cx="1008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124</a:t>
            </a:r>
            <a:endParaRPr lang="en-GB" sz="2400" b="1" baseline="30000">
              <a:solidFill>
                <a:srgbClr val="3333FF"/>
              </a:solidFill>
              <a:latin typeface="Comic Sans MS" pitchFamily="66" charset="0"/>
            </a:endParaRPr>
          </a:p>
        </p:txBody>
      </p:sp>
      <p:sp>
        <p:nvSpPr>
          <p:cNvPr id="81945" name="Text Box 25"/>
          <p:cNvSpPr txBox="1">
            <a:spLocks noChangeArrowheads="1"/>
          </p:cNvSpPr>
          <p:nvPr/>
        </p:nvSpPr>
        <p:spPr bwMode="auto">
          <a:xfrm>
            <a:off x="3924300" y="981075"/>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b="1">
                <a:solidFill>
                  <a:srgbClr val="3333FF"/>
                </a:solidFill>
                <a:latin typeface="Comic Sans MS" pitchFamily="66" charset="0"/>
              </a:rPr>
              <a:t>59</a:t>
            </a:r>
          </a:p>
        </p:txBody>
      </p:sp>
      <p:sp>
        <p:nvSpPr>
          <p:cNvPr id="81946" name="Text Box 26"/>
          <p:cNvSpPr txBox="1">
            <a:spLocks noChangeArrowheads="1"/>
          </p:cNvSpPr>
          <p:nvPr/>
        </p:nvSpPr>
        <p:spPr bwMode="auto">
          <a:xfrm>
            <a:off x="304800" y="3048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ko-KR"/>
          </a:p>
        </p:txBody>
      </p:sp>
      <p:sp>
        <p:nvSpPr>
          <p:cNvPr id="81948" name="Text Box 28"/>
          <p:cNvSpPr txBox="1">
            <a:spLocks noChangeArrowheads="1"/>
          </p:cNvSpPr>
          <p:nvPr/>
        </p:nvSpPr>
        <p:spPr bwMode="auto">
          <a:xfrm>
            <a:off x="4038600" y="7762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15</a:t>
            </a:r>
          </a:p>
        </p:txBody>
      </p:sp>
      <p:sp>
        <p:nvSpPr>
          <p:cNvPr id="81949" name="Text Box 29"/>
          <p:cNvSpPr txBox="1">
            <a:spLocks noChangeArrowheads="1"/>
          </p:cNvSpPr>
          <p:nvPr/>
        </p:nvSpPr>
        <p:spPr bwMode="auto">
          <a:xfrm>
            <a:off x="5105400" y="1995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14</a:t>
            </a:r>
          </a:p>
        </p:txBody>
      </p:sp>
      <p:sp>
        <p:nvSpPr>
          <p:cNvPr id="81950" name="Text Box 30"/>
          <p:cNvSpPr txBox="1">
            <a:spLocks noChangeArrowheads="1"/>
          </p:cNvSpPr>
          <p:nvPr/>
        </p:nvSpPr>
        <p:spPr bwMode="auto">
          <a:xfrm>
            <a:off x="4724400" y="1995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13</a:t>
            </a:r>
          </a:p>
        </p:txBody>
      </p:sp>
      <p:sp>
        <p:nvSpPr>
          <p:cNvPr id="81951" name="Text Box 31"/>
          <p:cNvSpPr txBox="1">
            <a:spLocks noChangeArrowheads="1"/>
          </p:cNvSpPr>
          <p:nvPr/>
        </p:nvSpPr>
        <p:spPr bwMode="auto">
          <a:xfrm>
            <a:off x="5257800" y="23002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12</a:t>
            </a:r>
          </a:p>
        </p:txBody>
      </p:sp>
      <p:sp>
        <p:nvSpPr>
          <p:cNvPr id="81952" name="Text Box 32"/>
          <p:cNvSpPr txBox="1">
            <a:spLocks noChangeArrowheads="1"/>
          </p:cNvSpPr>
          <p:nvPr/>
        </p:nvSpPr>
        <p:spPr bwMode="auto">
          <a:xfrm>
            <a:off x="4876800" y="23002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11</a:t>
            </a:r>
          </a:p>
        </p:txBody>
      </p:sp>
      <p:sp>
        <p:nvSpPr>
          <p:cNvPr id="81953" name="Text Box 33"/>
          <p:cNvSpPr txBox="1">
            <a:spLocks noChangeArrowheads="1"/>
          </p:cNvSpPr>
          <p:nvPr/>
        </p:nvSpPr>
        <p:spPr bwMode="auto">
          <a:xfrm>
            <a:off x="6096000" y="3671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10</a:t>
            </a:r>
          </a:p>
        </p:txBody>
      </p:sp>
      <p:sp>
        <p:nvSpPr>
          <p:cNvPr id="81954" name="Text Box 34"/>
          <p:cNvSpPr txBox="1">
            <a:spLocks noChangeArrowheads="1"/>
          </p:cNvSpPr>
          <p:nvPr/>
        </p:nvSpPr>
        <p:spPr bwMode="auto">
          <a:xfrm>
            <a:off x="1447800" y="4038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7</a:t>
            </a:r>
          </a:p>
        </p:txBody>
      </p:sp>
      <p:sp>
        <p:nvSpPr>
          <p:cNvPr id="81955" name="Text Box 35"/>
          <p:cNvSpPr txBox="1">
            <a:spLocks noChangeArrowheads="1"/>
          </p:cNvSpPr>
          <p:nvPr/>
        </p:nvSpPr>
        <p:spPr bwMode="auto">
          <a:xfrm>
            <a:off x="5867400" y="4038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9</a:t>
            </a:r>
          </a:p>
        </p:txBody>
      </p:sp>
      <p:sp>
        <p:nvSpPr>
          <p:cNvPr id="81956" name="Text Box 36"/>
          <p:cNvSpPr txBox="1">
            <a:spLocks noChangeArrowheads="1"/>
          </p:cNvSpPr>
          <p:nvPr/>
        </p:nvSpPr>
        <p:spPr bwMode="auto">
          <a:xfrm>
            <a:off x="5638800" y="3671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8</a:t>
            </a:r>
          </a:p>
        </p:txBody>
      </p:sp>
      <p:sp>
        <p:nvSpPr>
          <p:cNvPr id="81957" name="Text Box 37"/>
          <p:cNvSpPr txBox="1">
            <a:spLocks noChangeArrowheads="1"/>
          </p:cNvSpPr>
          <p:nvPr/>
        </p:nvSpPr>
        <p:spPr bwMode="auto">
          <a:xfrm>
            <a:off x="2819400" y="19192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3</a:t>
            </a:r>
          </a:p>
        </p:txBody>
      </p:sp>
      <p:sp>
        <p:nvSpPr>
          <p:cNvPr id="81958" name="Text Box 38"/>
          <p:cNvSpPr txBox="1">
            <a:spLocks noChangeArrowheads="1"/>
          </p:cNvSpPr>
          <p:nvPr/>
        </p:nvSpPr>
        <p:spPr bwMode="auto">
          <a:xfrm>
            <a:off x="1981200" y="41148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6</a:t>
            </a:r>
          </a:p>
        </p:txBody>
      </p:sp>
      <p:sp>
        <p:nvSpPr>
          <p:cNvPr id="81959" name="Text Box 39"/>
          <p:cNvSpPr txBox="1">
            <a:spLocks noChangeArrowheads="1"/>
          </p:cNvSpPr>
          <p:nvPr/>
        </p:nvSpPr>
        <p:spPr bwMode="auto">
          <a:xfrm>
            <a:off x="2209800" y="3671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5</a:t>
            </a:r>
          </a:p>
        </p:txBody>
      </p:sp>
      <p:sp>
        <p:nvSpPr>
          <p:cNvPr id="81960" name="Text Box 40"/>
          <p:cNvSpPr txBox="1">
            <a:spLocks noChangeArrowheads="1"/>
          </p:cNvSpPr>
          <p:nvPr/>
        </p:nvSpPr>
        <p:spPr bwMode="auto">
          <a:xfrm>
            <a:off x="1752600" y="37480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4</a:t>
            </a:r>
          </a:p>
        </p:txBody>
      </p:sp>
      <p:sp>
        <p:nvSpPr>
          <p:cNvPr id="81961" name="Text Box 41"/>
          <p:cNvSpPr txBox="1">
            <a:spLocks noChangeArrowheads="1"/>
          </p:cNvSpPr>
          <p:nvPr/>
        </p:nvSpPr>
        <p:spPr bwMode="auto">
          <a:xfrm>
            <a:off x="2743200" y="2286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2</a:t>
            </a:r>
          </a:p>
        </p:txBody>
      </p:sp>
      <p:sp>
        <p:nvSpPr>
          <p:cNvPr id="81962" name="Text Box 42"/>
          <p:cNvSpPr txBox="1">
            <a:spLocks noChangeArrowheads="1"/>
          </p:cNvSpPr>
          <p:nvPr/>
        </p:nvSpPr>
        <p:spPr bwMode="auto">
          <a:xfrm>
            <a:off x="3352800" y="19192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a:latin typeface="Times New Roman" pitchFamily="18" charset="0"/>
                <a:ea typeface="굴림" charset="-127"/>
              </a:rPr>
              <a:t>1</a:t>
            </a:r>
          </a:p>
        </p:txBody>
      </p:sp>
      <p:sp>
        <p:nvSpPr>
          <p:cNvPr id="81963" name="Rectangle 43"/>
          <p:cNvSpPr>
            <a:spLocks noChangeArrowheads="1"/>
          </p:cNvSpPr>
          <p:nvPr/>
        </p:nvSpPr>
        <p:spPr bwMode="auto">
          <a:xfrm>
            <a:off x="533400" y="5791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0"/>
              </a:spcBef>
            </a:pPr>
            <a:r>
              <a:rPr lang="as-IN" altLang="ko-KR" sz="4400" dirty="0">
                <a:solidFill>
                  <a:schemeClr val="tx2"/>
                </a:solidFill>
                <a:latin typeface="NikoshBAN" panose="02000000000000000000" pitchFamily="2" charset="0"/>
                <a:ea typeface="굴림" charset="-127"/>
                <a:cs typeface="NikoshBAN" panose="02000000000000000000" pitchFamily="2" charset="0"/>
              </a:rPr>
              <a:t>অন্যান্য কোণগুলোর পরিমাণ নির্ণয় করঃ</a:t>
            </a:r>
          </a:p>
        </p:txBody>
      </p:sp>
      <p:sp>
        <p:nvSpPr>
          <p:cNvPr id="81964" name="Text Box 44"/>
          <p:cNvSpPr txBox="1">
            <a:spLocks noChangeArrowheads="1"/>
          </p:cNvSpPr>
          <p:nvPr/>
        </p:nvSpPr>
        <p:spPr bwMode="auto">
          <a:xfrm>
            <a:off x="7391400" y="2019300"/>
            <a:ext cx="30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sz="2800">
                <a:latin typeface="Times New Roman" pitchFamily="18" charset="0"/>
                <a:ea typeface="굴림" charset="-127"/>
              </a:rPr>
              <a:t>a</a:t>
            </a:r>
          </a:p>
        </p:txBody>
      </p:sp>
      <p:sp>
        <p:nvSpPr>
          <p:cNvPr id="81965" name="Text Box 45"/>
          <p:cNvSpPr txBox="1">
            <a:spLocks noChangeArrowheads="1"/>
          </p:cNvSpPr>
          <p:nvPr/>
        </p:nvSpPr>
        <p:spPr bwMode="auto">
          <a:xfrm>
            <a:off x="7772400" y="38115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sz="2800">
                <a:latin typeface="Times New Roman" pitchFamily="18" charset="0"/>
                <a:ea typeface="굴림" charset="-127"/>
              </a:rPr>
              <a:t>b</a:t>
            </a:r>
          </a:p>
        </p:txBody>
      </p:sp>
      <p:sp>
        <p:nvSpPr>
          <p:cNvPr id="81966" name="Text Box 46"/>
          <p:cNvSpPr txBox="1">
            <a:spLocks noChangeArrowheads="1"/>
          </p:cNvSpPr>
          <p:nvPr/>
        </p:nvSpPr>
        <p:spPr bwMode="auto">
          <a:xfrm>
            <a:off x="3124200" y="5272088"/>
            <a:ext cx="167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ko-KR" sz="2800" dirty="0">
                <a:latin typeface="Times New Roman" pitchFamily="18" charset="0"/>
                <a:ea typeface="굴림" charset="-127"/>
              </a:rPr>
              <a:t>a</a:t>
            </a:r>
            <a:r>
              <a:rPr lang="en-US" altLang="ko-KR" sz="2800" dirty="0">
                <a:ea typeface="굴림" charset="-127"/>
              </a:rPr>
              <a:t>|| </a:t>
            </a:r>
            <a:r>
              <a:rPr lang="en-US" altLang="ko-KR" sz="2800" dirty="0">
                <a:latin typeface="Times New Roman" pitchFamily="18" charset="0"/>
                <a:ea typeface="굴림" charset="-127"/>
              </a:rPr>
              <a:t>b </a:t>
            </a:r>
            <a:r>
              <a:rPr lang="as-IN" altLang="ko-KR" sz="2800" dirty="0">
                <a:latin typeface="NikoshBAN" panose="02000000000000000000" pitchFamily="2" charset="0"/>
                <a:ea typeface="굴림" charset="-127"/>
                <a:cs typeface="NikoshBAN" panose="02000000000000000000" pitchFamily="2" charset="0"/>
              </a:rPr>
              <a:t>হলে</a:t>
            </a:r>
            <a:r>
              <a:rPr lang="as-IN" altLang="ko-KR" sz="2800" dirty="0">
                <a:ea typeface="굴림" charset="-127"/>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 presetClass="path" presetSubtype="0" accel="50000" decel="50000" fill="hold" grpId="0" nodeType="clickEffect">
                                  <p:stCondLst>
                                    <p:cond delay="0"/>
                                  </p:stCondLst>
                                  <p:childTnLst>
                                    <p:animMotion origin="layout" path="M 0.0 0.0  L 0.0 -0.33333  E" pathEditMode="relative" ptsTypes="">
                                      <p:cBhvr>
                                        <p:cTn id="6" dur="2000" fill="hold"/>
                                        <p:tgtEl>
                                          <p:spTgt spid="8196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 presetClass="path" presetSubtype="0" accel="50000" decel="50000" fill="hold" grpId="0" nodeType="clickEffect">
                                  <p:stCondLst>
                                    <p:cond delay="0"/>
                                  </p:stCondLst>
                                  <p:childTnLst>
                                    <p:animMotion origin="layout" path="M 5.55112E-17 -0.19328 L 5.55112E-17 -0.52662 " pathEditMode="relative" rAng="0" ptsTypes="AA">
                                      <p:cBhvr>
                                        <p:cTn id="14" dur="2000" fill="hold"/>
                                        <p:tgtEl>
                                          <p:spTgt spid="81961"/>
                                        </p:tgtEl>
                                        <p:attrNameLst>
                                          <p:attrName>ppt_x</p:attrName>
                                          <p:attrName>ppt_y</p:attrName>
                                        </p:attrNameLst>
                                      </p:cBhvr>
                                      <p:rCtr x="0" y="-16667"/>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3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 presetClass="path" presetSubtype="0" accel="50000" decel="50000" fill="hold" grpId="0" nodeType="clickEffect">
                                  <p:stCondLst>
                                    <p:cond delay="0"/>
                                  </p:stCondLst>
                                  <p:childTnLst>
                                    <p:animMotion origin="layout" path="M 0.0 0.0  L 0.0 -0.33333  E" pathEditMode="relative" ptsTypes="">
                                      <p:cBhvr>
                                        <p:cTn id="22" dur="2000" fill="hold"/>
                                        <p:tgtEl>
                                          <p:spTgt spid="81957"/>
                                        </p:tgtEl>
                                        <p:attrNameLst>
                                          <p:attrName>ppt_x</p:attrName>
                                          <p:attrName>ppt_y</p:attrName>
                                        </p:attrNameLst>
                                      </p:cBhvr>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64" presetClass="path" presetSubtype="0" accel="50000" decel="50000" fill="hold" grpId="0" nodeType="clickEffect">
                                  <p:stCondLst>
                                    <p:cond delay="0"/>
                                  </p:stCondLst>
                                  <p:childTnLst>
                                    <p:animMotion origin="layout" path="M 3.33333E-6 -0.26134 L 3.33333E-6 -0.59468 " pathEditMode="relative" rAng="0" ptsTypes="AA">
                                      <p:cBhvr>
                                        <p:cTn id="30" dur="2000" fill="hold"/>
                                        <p:tgtEl>
                                          <p:spTgt spid="81960"/>
                                        </p:tgtEl>
                                        <p:attrNameLst>
                                          <p:attrName>ppt_x</p:attrName>
                                          <p:attrName>ppt_y</p:attrName>
                                        </p:attrNameLst>
                                      </p:cBhvr>
                                      <p:rCtr x="0" y="-16667"/>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3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64" presetClass="path" presetSubtype="0" accel="50000" decel="50000" fill="hold" grpId="0" nodeType="clickEffect">
                                  <p:stCondLst>
                                    <p:cond delay="0"/>
                                  </p:stCondLst>
                                  <p:childTnLst>
                                    <p:animMotion origin="layout" path="M 0.0 -0.31921 L 0.0 -0.65254 " pathEditMode="relative" rAng="0" ptsTypes="AA">
                                      <p:cBhvr>
                                        <p:cTn id="38" dur="2000" fill="hold"/>
                                        <p:tgtEl>
                                          <p:spTgt spid="81959"/>
                                        </p:tgtEl>
                                        <p:attrNameLst>
                                          <p:attrName>ppt_x</p:attrName>
                                          <p:attrName>ppt_y</p:attrName>
                                        </p:attrNameLst>
                                      </p:cBhvr>
                                      <p:rCtr x="0" y="-16667"/>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193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64" presetClass="path" presetSubtype="0" accel="50000" decel="50000" fill="hold" grpId="0" nodeType="clickEffect">
                                  <p:stCondLst>
                                    <p:cond delay="0"/>
                                  </p:stCondLst>
                                  <p:childTnLst>
                                    <p:animMotion origin="layout" path="M 3.33333E-6 -0.31574 L 3.33333E-6 -0.64907 " pathEditMode="relative" rAng="0" ptsTypes="AA">
                                      <p:cBhvr>
                                        <p:cTn id="46" dur="2000" fill="hold"/>
                                        <p:tgtEl>
                                          <p:spTgt spid="81958"/>
                                        </p:tgtEl>
                                        <p:attrNameLst>
                                          <p:attrName>ppt_x</p:attrName>
                                          <p:attrName>ppt_y</p:attrName>
                                        </p:attrNameLst>
                                      </p:cBhvr>
                                      <p:rCtr x="0" y="-16667"/>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19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64" presetClass="path" presetSubtype="0" accel="50000" decel="50000" fill="hold" grpId="0" nodeType="clickEffect">
                                  <p:stCondLst>
                                    <p:cond delay="0"/>
                                  </p:stCondLst>
                                  <p:childTnLst>
                                    <p:animMotion origin="layout" path="M -3.33333E-6 -0.31551 L -3.33333E-6 -0.64884 " pathEditMode="relative" rAng="0" ptsTypes="AA">
                                      <p:cBhvr>
                                        <p:cTn id="54" dur="2000" fill="hold"/>
                                        <p:tgtEl>
                                          <p:spTgt spid="81954"/>
                                        </p:tgtEl>
                                        <p:attrNameLst>
                                          <p:attrName>ppt_x</p:attrName>
                                          <p:attrName>ppt_y</p:attrName>
                                        </p:attrNameLst>
                                      </p:cBhvr>
                                      <p:rCtr x="0" y="-16667"/>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193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64" presetClass="path" presetSubtype="0" accel="50000" decel="50000" fill="hold" grpId="0" nodeType="clickEffect">
                                  <p:stCondLst>
                                    <p:cond delay="0"/>
                                  </p:stCondLst>
                                  <p:childTnLst>
                                    <p:animMotion origin="layout" path="M 3.33333E-6 -0.30648 L 3.33333E-6 -0.63982 " pathEditMode="relative" rAng="0" ptsTypes="AA">
                                      <p:cBhvr>
                                        <p:cTn id="62" dur="2000" fill="hold"/>
                                        <p:tgtEl>
                                          <p:spTgt spid="81956"/>
                                        </p:tgtEl>
                                        <p:attrNameLst>
                                          <p:attrName>ppt_x</p:attrName>
                                          <p:attrName>ppt_y</p:attrName>
                                        </p:attrNameLst>
                                      </p:cBhvr>
                                      <p:rCtr x="0" y="-16667"/>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1938"/>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64" presetClass="path" presetSubtype="0" accel="50000" decel="50000" fill="hold" grpId="0" nodeType="clickEffect">
                                  <p:stCondLst>
                                    <p:cond delay="0"/>
                                  </p:stCondLst>
                                  <p:childTnLst>
                                    <p:animMotion origin="layout" path="M 3.33333E-6 -0.4044 L 3.33333E-6 -0.73773 " pathEditMode="relative" rAng="0" ptsTypes="AA">
                                      <p:cBhvr>
                                        <p:cTn id="70" dur="2000" fill="hold"/>
                                        <p:tgtEl>
                                          <p:spTgt spid="81955"/>
                                        </p:tgtEl>
                                        <p:attrNameLst>
                                          <p:attrName>ppt_x</p:attrName>
                                          <p:attrName>ppt_y</p:attrName>
                                        </p:attrNameLst>
                                      </p:cBhvr>
                                      <p:rCtr x="0" y="-16667"/>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194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64" presetClass="path" presetSubtype="0" accel="50000" decel="50000" fill="hold" grpId="0" nodeType="clickEffect">
                                  <p:stCondLst>
                                    <p:cond delay="0"/>
                                  </p:stCondLst>
                                  <p:childTnLst>
                                    <p:animMotion origin="layout" path="M 3.33333E-6 -0.39537 L 3.33333E-6 -0.72871 " pathEditMode="relative" rAng="0" ptsTypes="AA">
                                      <p:cBhvr>
                                        <p:cTn id="78" dur="2000" fill="hold"/>
                                        <p:tgtEl>
                                          <p:spTgt spid="81953"/>
                                        </p:tgtEl>
                                        <p:attrNameLst>
                                          <p:attrName>ppt_x</p:attrName>
                                          <p:attrName>ppt_y</p:attrName>
                                        </p:attrNameLst>
                                      </p:cBhvr>
                                      <p:rCtr x="0" y="-16667"/>
                                    </p:animMotion>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1942"/>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64" presetClass="path" presetSubtype="0" accel="50000" decel="50000" fill="hold" grpId="0" nodeType="clickEffect">
                                  <p:stCondLst>
                                    <p:cond delay="0"/>
                                  </p:stCondLst>
                                  <p:childTnLst>
                                    <p:animMotion origin="layout" path="M -3.33333E-6 -0.04746 L -3.33333E-6 -0.38079 " pathEditMode="relative" rAng="0" ptsTypes="AA">
                                      <p:cBhvr>
                                        <p:cTn id="86" dur="2000" fill="hold"/>
                                        <p:tgtEl>
                                          <p:spTgt spid="81952"/>
                                        </p:tgtEl>
                                        <p:attrNameLst>
                                          <p:attrName>ppt_x</p:attrName>
                                          <p:attrName>ppt_y</p:attrName>
                                        </p:attrNameLst>
                                      </p:cBhvr>
                                      <p:rCtr x="0" y="-16667"/>
                                    </p:animMotion>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194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64" presetClass="path" presetSubtype="0" accel="50000" decel="50000" fill="hold" grpId="0" nodeType="clickEffect">
                                  <p:stCondLst>
                                    <p:cond delay="0"/>
                                  </p:stCondLst>
                                  <p:childTnLst>
                                    <p:animMotion origin="layout" path="M 1.11022E-16 -0.04375 L 1.11022E-16 -0.37709 " pathEditMode="relative" rAng="0" ptsTypes="AA">
                                      <p:cBhvr>
                                        <p:cTn id="94" dur="2000" fill="hold"/>
                                        <p:tgtEl>
                                          <p:spTgt spid="81951"/>
                                        </p:tgtEl>
                                        <p:attrNameLst>
                                          <p:attrName>ppt_x</p:attrName>
                                          <p:attrName>ppt_y</p:attrName>
                                        </p:attrNameLst>
                                      </p:cBhvr>
                                      <p:rCtr x="0" y="-16667"/>
                                    </p:animMotion>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81939"/>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64" presetClass="path" presetSubtype="0" accel="50000" decel="50000" fill="hold" grpId="0" nodeType="clickEffect">
                                  <p:stCondLst>
                                    <p:cond delay="0"/>
                                  </p:stCondLst>
                                  <p:childTnLst>
                                    <p:animMotion origin="layout" path="M 0.0 0.0  L 0.0 -0.33333  E" pathEditMode="relative" ptsTypes="">
                                      <p:cBhvr>
                                        <p:cTn id="102" dur="2000" fill="hold"/>
                                        <p:tgtEl>
                                          <p:spTgt spid="81950"/>
                                        </p:tgtEl>
                                        <p:attrNameLst>
                                          <p:attrName>ppt_x</p:attrName>
                                          <p:attrName>ppt_y</p:attrName>
                                        </p:attrNameLst>
                                      </p:cBhvr>
                                    </p:animMotion>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1940"/>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64" presetClass="path" presetSubtype="0" accel="50000" decel="50000" fill="hold" grpId="0" nodeType="clickEffect">
                                  <p:stCondLst>
                                    <p:cond delay="0"/>
                                  </p:stCondLst>
                                  <p:childTnLst>
                                    <p:animMotion origin="layout" path="M 0.0 0.0  L 0.0 -0.33333  E" pathEditMode="relative" ptsTypes="">
                                      <p:cBhvr>
                                        <p:cTn id="110" dur="2000" fill="hold"/>
                                        <p:tgtEl>
                                          <p:spTgt spid="81949"/>
                                        </p:tgtEl>
                                        <p:attrNameLst>
                                          <p:attrName>ppt_x</p:attrName>
                                          <p:attrName>ppt_y</p:attrName>
                                        </p:attrNameLst>
                                      </p:cBhvr>
                                    </p:animMotion>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1944"/>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64" presetClass="path" presetSubtype="0" accel="50000" decel="50000" fill="hold" grpId="0" nodeType="clickEffect">
                                  <p:stCondLst>
                                    <p:cond delay="0"/>
                                  </p:stCondLst>
                                  <p:childTnLst>
                                    <p:animMotion origin="layout" path="M 0.0 0.0  L 0.0 -0.33333  E" pathEditMode="relative" ptsTypes="">
                                      <p:cBhvr>
                                        <p:cTn id="118" dur="2000" fill="hold"/>
                                        <p:tgtEl>
                                          <p:spTgt spid="81948"/>
                                        </p:tgtEl>
                                        <p:attrNameLst>
                                          <p:attrName>ppt_x</p:attrName>
                                          <p:attrName>ppt_y</p:attrName>
                                        </p:attrNameLst>
                                      </p:cBhvr>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19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0" grpId="0"/>
      <p:bldP spid="81931" grpId="0"/>
      <p:bldP spid="81932" grpId="0"/>
      <p:bldP spid="81933" grpId="0"/>
      <p:bldP spid="81934" grpId="0"/>
      <p:bldP spid="81935" grpId="0"/>
      <p:bldP spid="81936" grpId="0"/>
      <p:bldP spid="81938" grpId="0"/>
      <p:bldP spid="81939" grpId="0"/>
      <p:bldP spid="81940" grpId="0"/>
      <p:bldP spid="81941" grpId="0"/>
      <p:bldP spid="81942" grpId="0"/>
      <p:bldP spid="81943" grpId="0"/>
      <p:bldP spid="81944" grpId="0"/>
      <p:bldP spid="81948" grpId="0"/>
      <p:bldP spid="81949" grpId="0"/>
      <p:bldP spid="81950" grpId="0"/>
      <p:bldP spid="81951" grpId="0"/>
      <p:bldP spid="81952" grpId="0"/>
      <p:bldP spid="81953" grpId="0"/>
      <p:bldP spid="81954" grpId="0"/>
      <p:bldP spid="81955" grpId="0"/>
      <p:bldP spid="81956" grpId="0"/>
      <p:bldP spid="81957" grpId="0"/>
      <p:bldP spid="81958" grpId="0"/>
      <p:bldP spid="81959" grpId="0"/>
      <p:bldP spid="81960" grpId="0"/>
      <p:bldP spid="81961" grpId="0"/>
      <p:bldP spid="8196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8" name="Object 4"/>
          <p:cNvGraphicFramePr>
            <a:graphicFrameLocks noChangeAspect="1"/>
          </p:cNvGraphicFramePr>
          <p:nvPr/>
        </p:nvGraphicFramePr>
        <p:xfrm>
          <a:off x="477838" y="609600"/>
          <a:ext cx="8666162" cy="5867400"/>
        </p:xfrm>
        <a:graphic>
          <a:graphicData uri="http://schemas.openxmlformats.org/presentationml/2006/ole">
            <mc:AlternateContent xmlns:mc="http://schemas.openxmlformats.org/markup-compatibility/2006">
              <mc:Choice xmlns:v="urn:schemas-microsoft-com:vml" Requires="v">
                <p:oleObj spid="_x0000_s21534" name="Bitmap Image" r:id="rId3" imgW="8666667" imgH="3428571" progId="Paint.Picture">
                  <p:embed/>
                </p:oleObj>
              </mc:Choice>
              <mc:Fallback>
                <p:oleObj name="Bitmap Image" r:id="rId3" imgW="8666667" imgH="3428571"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838" y="609600"/>
                        <a:ext cx="8666162" cy="586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09" name="AutoShape 5">
            <a:hlinkClick r:id="" action="ppaction://hlinkshowjump?jump=lastslideviewed" highlightClick="1"/>
          </p:cNvPr>
          <p:cNvSpPr>
            <a:spLocks noChangeArrowheads="1"/>
          </p:cNvSpPr>
          <p:nvPr/>
        </p:nvSpPr>
        <p:spPr bwMode="auto">
          <a:xfrm>
            <a:off x="7620000" y="6096000"/>
            <a:ext cx="685800" cy="533400"/>
          </a:xfrm>
          <a:prstGeom prst="actionButtonBlank">
            <a:avLst/>
          </a:prstGeom>
          <a:solidFill>
            <a:srgbClr val="00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2" name="Object 4"/>
          <p:cNvGraphicFramePr>
            <a:graphicFrameLocks noChangeAspect="1"/>
          </p:cNvGraphicFramePr>
          <p:nvPr/>
        </p:nvGraphicFramePr>
        <p:xfrm>
          <a:off x="533400" y="304800"/>
          <a:ext cx="8077200" cy="6324600"/>
        </p:xfrm>
        <a:graphic>
          <a:graphicData uri="http://schemas.openxmlformats.org/presentationml/2006/ole">
            <mc:AlternateContent xmlns:mc="http://schemas.openxmlformats.org/markup-compatibility/2006">
              <mc:Choice xmlns:v="urn:schemas-microsoft-com:vml" Requires="v">
                <p:oleObj spid="_x0000_s22558" name="Bitmap Image" r:id="rId3" imgW="6380952" imgH="4828571" progId="Paint.Picture">
                  <p:embed/>
                </p:oleObj>
              </mc:Choice>
              <mc:Fallback>
                <p:oleObj name="Bitmap Image" r:id="rId3" imgW="6380952" imgH="4828571"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04800"/>
                        <a:ext cx="8077200" cy="632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3" name="AutoShape 5">
            <a:hlinkClick r:id="" action="ppaction://hlinkshowjump?jump=lastslideviewed" highlightClick="1"/>
          </p:cNvPr>
          <p:cNvSpPr>
            <a:spLocks noChangeArrowheads="1"/>
          </p:cNvSpPr>
          <p:nvPr/>
        </p:nvSpPr>
        <p:spPr bwMode="auto">
          <a:xfrm>
            <a:off x="7924800" y="6096000"/>
            <a:ext cx="533400" cy="304800"/>
          </a:xfrm>
          <a:prstGeom prst="actionButtonBlank">
            <a:avLst/>
          </a:prstGeom>
          <a:solidFill>
            <a:srgbClr val="0000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6" name="Object 4"/>
          <p:cNvGraphicFramePr>
            <a:graphicFrameLocks noChangeAspect="1"/>
          </p:cNvGraphicFramePr>
          <p:nvPr/>
        </p:nvGraphicFramePr>
        <p:xfrm>
          <a:off x="1219200" y="228600"/>
          <a:ext cx="6440488" cy="4714875"/>
        </p:xfrm>
        <a:graphic>
          <a:graphicData uri="http://schemas.openxmlformats.org/presentationml/2006/ole">
            <mc:AlternateContent xmlns:mc="http://schemas.openxmlformats.org/markup-compatibility/2006">
              <mc:Choice xmlns:v="urn:schemas-microsoft-com:vml" Requires="v">
                <p:oleObj spid="_x0000_s23607" name="Bitmap Image" r:id="rId3" imgW="6439799" imgH="4715533" progId="Paint.Picture">
                  <p:embed/>
                </p:oleObj>
              </mc:Choice>
              <mc:Fallback>
                <p:oleObj name="Bitmap Image" r:id="rId3" imgW="6439799" imgH="4715533"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28600"/>
                        <a:ext cx="6440488" cy="471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7" name="Object 5"/>
          <p:cNvGraphicFramePr>
            <a:graphicFrameLocks noChangeAspect="1"/>
          </p:cNvGraphicFramePr>
          <p:nvPr/>
        </p:nvGraphicFramePr>
        <p:xfrm>
          <a:off x="1524000" y="4876800"/>
          <a:ext cx="6200775" cy="1590675"/>
        </p:xfrm>
        <a:graphic>
          <a:graphicData uri="http://schemas.openxmlformats.org/presentationml/2006/ole">
            <mc:AlternateContent xmlns:mc="http://schemas.openxmlformats.org/markup-compatibility/2006">
              <mc:Choice xmlns:v="urn:schemas-microsoft-com:vml" Requires="v">
                <p:oleObj spid="_x0000_s23608" name="Bitmap Image" r:id="rId5" imgW="6200000" imgH="1590897" progId="Paint.Picture">
                  <p:embed/>
                </p:oleObj>
              </mc:Choice>
              <mc:Fallback>
                <p:oleObj name="Bitmap Image" r:id="rId5" imgW="6200000" imgH="1590897" progId="Paint.Picture">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876800"/>
                        <a:ext cx="6200775" cy="159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58" name="AutoShape 6">
            <a:hlinkClick r:id="" action="ppaction://hlinkshowjump?jump=lastslideviewed" highlightClick="1"/>
          </p:cNvPr>
          <p:cNvSpPr>
            <a:spLocks noChangeArrowheads="1"/>
          </p:cNvSpPr>
          <p:nvPr/>
        </p:nvSpPr>
        <p:spPr bwMode="auto">
          <a:xfrm>
            <a:off x="8077200" y="6248400"/>
            <a:ext cx="533400" cy="381000"/>
          </a:xfrm>
          <a:prstGeom prst="actionButtonBlank">
            <a:avLst/>
          </a:prstGeom>
          <a:solidFill>
            <a:srgbClr val="3366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2"/>
          <p:cNvSpPr>
            <a:spLocks noChangeShapeType="1"/>
          </p:cNvSpPr>
          <p:nvPr/>
        </p:nvSpPr>
        <p:spPr bwMode="auto">
          <a:xfrm>
            <a:off x="609600" y="10668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891" name="Line 3"/>
          <p:cNvSpPr>
            <a:spLocks noChangeShapeType="1"/>
          </p:cNvSpPr>
          <p:nvPr/>
        </p:nvSpPr>
        <p:spPr bwMode="auto">
          <a:xfrm>
            <a:off x="609600" y="31242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7893" name="Text Box 5"/>
          <p:cNvSpPr txBox="1">
            <a:spLocks noChangeArrowheads="1"/>
          </p:cNvSpPr>
          <p:nvPr/>
        </p:nvSpPr>
        <p:spPr bwMode="auto">
          <a:xfrm>
            <a:off x="34636" y="3581400"/>
            <a:ext cx="9144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as-IN" altLang="ko-KR" sz="6600" dirty="0">
                <a:latin typeface="NikoshBAN" panose="02000000000000000000" pitchFamily="2" charset="0"/>
                <a:ea typeface="굴림" charset="-127"/>
                <a:cs typeface="NikoshBAN" panose="02000000000000000000" pitchFamily="2" charset="0"/>
              </a:rPr>
              <a:t>উপরের চিত্রে  দুইটি সরলরেখা দেখা যাচ্ছে</a:t>
            </a:r>
            <a:r>
              <a:rPr lang="as-IN" altLang="ko-KR" sz="6600" dirty="0" smtClean="0">
                <a:latin typeface="NikoshBAN" panose="02000000000000000000" pitchFamily="2" charset="0"/>
                <a:ea typeface="굴림" charset="-127"/>
                <a:cs typeface="NikoshBAN" panose="02000000000000000000" pitchFamily="2" charset="0"/>
              </a:rPr>
              <a:t>।</a:t>
            </a:r>
            <a:endParaRPr lang="as-IN" altLang="ko-KR" sz="6600" dirty="0">
              <a:ea typeface="굴림"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609600" y="10668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9939" name="Line 3"/>
          <p:cNvSpPr>
            <a:spLocks noChangeShapeType="1"/>
          </p:cNvSpPr>
          <p:nvPr/>
        </p:nvSpPr>
        <p:spPr bwMode="auto">
          <a:xfrm>
            <a:off x="609600" y="31242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9940" name="Line 4"/>
          <p:cNvSpPr>
            <a:spLocks noChangeShapeType="1"/>
          </p:cNvSpPr>
          <p:nvPr/>
        </p:nvSpPr>
        <p:spPr bwMode="auto">
          <a:xfrm>
            <a:off x="-152400" y="1066800"/>
            <a:ext cx="0" cy="2057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9941" name="Text Box 5"/>
          <p:cNvSpPr txBox="1">
            <a:spLocks noChangeArrowheads="1"/>
          </p:cNvSpPr>
          <p:nvPr/>
        </p:nvSpPr>
        <p:spPr bwMode="auto">
          <a:xfrm>
            <a:off x="1219200" y="4114800"/>
            <a:ext cx="6400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6600" dirty="0">
                <a:latin typeface="NikoshBAN" panose="02000000000000000000" pitchFamily="2" charset="0"/>
                <a:ea typeface="굴림" charset="-127"/>
                <a:cs typeface="NikoshBAN" panose="02000000000000000000" pitchFamily="2" charset="0"/>
              </a:rPr>
              <a:t>   </a:t>
            </a:r>
            <a:r>
              <a:rPr lang="as-IN" altLang="ko-KR" sz="6600" dirty="0">
                <a:latin typeface="NikoshBAN" panose="02000000000000000000" pitchFamily="2" charset="0"/>
                <a:ea typeface="굴림" charset="-127"/>
                <a:cs typeface="NikoshBAN" panose="02000000000000000000" pitchFamily="2" charset="0"/>
              </a:rPr>
              <a:t>সরলরেখা দু’টি কি পরস্পরকে ছেদ করবে?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33333E-6 5.55112E-17 L 0.71666 5.55112E-17 " pathEditMode="relative" rAng="0" ptsTypes="AA">
                                      <p:cBhvr>
                                        <p:cTn id="6" dur="2000" fill="hold"/>
                                        <p:tgtEl>
                                          <p:spTgt spid="39940"/>
                                        </p:tgtEl>
                                        <p:attrNameLst>
                                          <p:attrName>ppt_x</p:attrName>
                                          <p:attrName>ppt_y</p:attrName>
                                        </p:attrNameLst>
                                      </p:cBhvr>
                                      <p:rCtr x="358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609600" y="10668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5059" name="Line 3"/>
          <p:cNvSpPr>
            <a:spLocks noChangeShapeType="1"/>
          </p:cNvSpPr>
          <p:nvPr/>
        </p:nvSpPr>
        <p:spPr bwMode="auto">
          <a:xfrm>
            <a:off x="609600" y="31242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5060" name="Line 4"/>
          <p:cNvSpPr>
            <a:spLocks noChangeShapeType="1"/>
          </p:cNvSpPr>
          <p:nvPr/>
        </p:nvSpPr>
        <p:spPr bwMode="auto">
          <a:xfrm>
            <a:off x="-152400" y="1066800"/>
            <a:ext cx="0" cy="2057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5061" name="Text Box 5"/>
          <p:cNvSpPr txBox="1">
            <a:spLocks noChangeArrowheads="1"/>
          </p:cNvSpPr>
          <p:nvPr/>
        </p:nvSpPr>
        <p:spPr bwMode="auto">
          <a:xfrm>
            <a:off x="228600" y="3733800"/>
            <a:ext cx="8763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6600" dirty="0">
                <a:latin typeface="NikoshBAN" panose="02000000000000000000" pitchFamily="2" charset="0"/>
                <a:ea typeface="굴림" charset="-127"/>
                <a:cs typeface="NikoshBAN" panose="02000000000000000000" pitchFamily="2" charset="0"/>
              </a:rPr>
              <a:t>   </a:t>
            </a:r>
            <a:r>
              <a:rPr lang="as-IN" altLang="ko-KR" sz="6600" dirty="0">
                <a:latin typeface="NikoshBAN" panose="02000000000000000000" pitchFamily="2" charset="0"/>
                <a:ea typeface="굴림" charset="-127"/>
                <a:cs typeface="NikoshBAN" panose="02000000000000000000" pitchFamily="2" charset="0"/>
              </a:rPr>
              <a:t>না,সরলরেখা দু’টি  পরস্পরকে ছেদ করবেনা।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33333E-6 5.55112E-17 L 0.71666 5.55112E-17 " pathEditMode="relative" rAng="0" ptsTypes="AA">
                                      <p:cBhvr>
                                        <p:cTn id="6" dur="2000" fill="hold"/>
                                        <p:tgtEl>
                                          <p:spTgt spid="45060"/>
                                        </p:tgtEl>
                                        <p:attrNameLst>
                                          <p:attrName>ppt_x</p:attrName>
                                          <p:attrName>ppt_y</p:attrName>
                                        </p:attrNameLst>
                                      </p:cBhvr>
                                      <p:rCtr x="358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609600" y="10668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987" name="Line 3"/>
          <p:cNvSpPr>
            <a:spLocks noChangeShapeType="1"/>
          </p:cNvSpPr>
          <p:nvPr/>
        </p:nvSpPr>
        <p:spPr bwMode="auto">
          <a:xfrm>
            <a:off x="609600" y="31242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988" name="Line 4"/>
          <p:cNvSpPr>
            <a:spLocks noChangeShapeType="1"/>
          </p:cNvSpPr>
          <p:nvPr/>
        </p:nvSpPr>
        <p:spPr bwMode="auto">
          <a:xfrm>
            <a:off x="-152400" y="1066800"/>
            <a:ext cx="0" cy="2057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1989" name="Text Box 5"/>
          <p:cNvSpPr txBox="1">
            <a:spLocks noChangeArrowheads="1"/>
          </p:cNvSpPr>
          <p:nvPr/>
        </p:nvSpPr>
        <p:spPr bwMode="auto">
          <a:xfrm>
            <a:off x="152400" y="3810000"/>
            <a:ext cx="8839200"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6600" dirty="0">
                <a:latin typeface="NikoshBAN" panose="02000000000000000000" pitchFamily="2" charset="0"/>
                <a:ea typeface="굴림" charset="-127"/>
                <a:cs typeface="NikoshBAN" panose="02000000000000000000" pitchFamily="2" charset="0"/>
              </a:rPr>
              <a:t>  </a:t>
            </a:r>
            <a:r>
              <a:rPr lang="as-IN" altLang="ko-KR" sz="6600" dirty="0">
                <a:latin typeface="NikoshBAN" panose="02000000000000000000" pitchFamily="2" charset="0"/>
                <a:ea typeface="굴림" charset="-127"/>
                <a:cs typeface="NikoshBAN" panose="02000000000000000000" pitchFamily="2" charset="0"/>
              </a:rPr>
              <a:t>একই সমতলে অবস্থিত  দু’টি সরলরেখা পরস্পরকে ছেদ না করলে তাদের কি বলে?</a:t>
            </a:r>
          </a:p>
          <a:p>
            <a:pPr algn="ctr"/>
            <a:endParaRPr lang="en-US" altLang="ko-KR" sz="6600" dirty="0">
              <a:ea typeface="굴림"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33333E-6 5.55112E-17 L 0.71666 5.55112E-17 " pathEditMode="relative" rAng="0" ptsTypes="AA">
                                      <p:cBhvr>
                                        <p:cTn id="6" dur="2000" fill="hold"/>
                                        <p:tgtEl>
                                          <p:spTgt spid="41988"/>
                                        </p:tgtEl>
                                        <p:attrNameLst>
                                          <p:attrName>ppt_x</p:attrName>
                                          <p:attrName>ppt_y</p:attrName>
                                        </p:attrNameLst>
                                      </p:cBhvr>
                                      <p:rCtr x="358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2"/>
          <p:cNvSpPr>
            <a:spLocks noChangeShapeType="1"/>
          </p:cNvSpPr>
          <p:nvPr/>
        </p:nvSpPr>
        <p:spPr bwMode="auto">
          <a:xfrm>
            <a:off x="609600" y="10668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6083" name="Line 3"/>
          <p:cNvSpPr>
            <a:spLocks noChangeShapeType="1"/>
          </p:cNvSpPr>
          <p:nvPr/>
        </p:nvSpPr>
        <p:spPr bwMode="auto">
          <a:xfrm>
            <a:off x="609600" y="31242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6084" name="Line 4"/>
          <p:cNvSpPr>
            <a:spLocks noChangeShapeType="1"/>
          </p:cNvSpPr>
          <p:nvPr/>
        </p:nvSpPr>
        <p:spPr bwMode="auto">
          <a:xfrm>
            <a:off x="-152400" y="1066800"/>
            <a:ext cx="0" cy="2057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6085" name="Text Box 5"/>
          <p:cNvSpPr txBox="1">
            <a:spLocks noChangeArrowheads="1"/>
          </p:cNvSpPr>
          <p:nvPr/>
        </p:nvSpPr>
        <p:spPr bwMode="auto">
          <a:xfrm>
            <a:off x="1219200" y="4114800"/>
            <a:ext cx="6400800"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as-IN" altLang="ko-KR" sz="6600" dirty="0">
                <a:latin typeface="NikoshBAN" panose="02000000000000000000" pitchFamily="2" charset="0"/>
                <a:ea typeface="굴림" charset="-127"/>
                <a:cs typeface="NikoshBAN" panose="02000000000000000000" pitchFamily="2" charset="0"/>
              </a:rPr>
              <a:t>   সমান্তরাল সরলরেখা বলে।</a:t>
            </a:r>
          </a:p>
          <a:p>
            <a:pPr algn="ctr"/>
            <a:endParaRPr lang="en-US" altLang="ko-KR" sz="6600" dirty="0">
              <a:ea typeface="굴림" charset="-127"/>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33333E-6 5.55112E-17 L 0.71666 5.55112E-17 " pathEditMode="relative" rAng="0" ptsTypes="AA">
                                      <p:cBhvr>
                                        <p:cTn id="6" dur="2000" fill="hold"/>
                                        <p:tgtEl>
                                          <p:spTgt spid="46084"/>
                                        </p:tgtEl>
                                        <p:attrNameLst>
                                          <p:attrName>ppt_x</p:attrName>
                                          <p:attrName>ppt_y</p:attrName>
                                        </p:attrNameLst>
                                      </p:cBhvr>
                                      <p:rCtr x="358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0" y="2971800"/>
            <a:ext cx="9144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as-IN" altLang="ko-KR" sz="6600" dirty="0">
                <a:latin typeface="NikoshBAN" panose="02000000000000000000" pitchFamily="2" charset="0"/>
                <a:ea typeface="굴림" charset="-127"/>
                <a:cs typeface="NikoshBAN" panose="02000000000000000000" pitchFamily="2" charset="0"/>
              </a:rPr>
              <a:t>এসো আজ আমরা সমান্তরাল সরলরেখা, তাদের ছেদক এবং বিভিন্ন প্রকার কোণ সম্পর্কে আলোচনা করব।  </a:t>
            </a:r>
          </a:p>
        </p:txBody>
      </p:sp>
      <p:sp>
        <p:nvSpPr>
          <p:cNvPr id="48138" name="Line 10"/>
          <p:cNvSpPr>
            <a:spLocks noChangeShapeType="1"/>
          </p:cNvSpPr>
          <p:nvPr/>
        </p:nvSpPr>
        <p:spPr bwMode="auto">
          <a:xfrm>
            <a:off x="609600" y="762000"/>
            <a:ext cx="69342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8139" name="Line 11"/>
          <p:cNvSpPr>
            <a:spLocks noChangeShapeType="1"/>
          </p:cNvSpPr>
          <p:nvPr/>
        </p:nvSpPr>
        <p:spPr bwMode="auto">
          <a:xfrm flipH="1">
            <a:off x="2819400" y="152400"/>
            <a:ext cx="1524000" cy="259080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8140" name="Line 12"/>
          <p:cNvSpPr>
            <a:spLocks noChangeShapeType="1"/>
          </p:cNvSpPr>
          <p:nvPr/>
        </p:nvSpPr>
        <p:spPr bwMode="auto">
          <a:xfrm>
            <a:off x="609600" y="2057400"/>
            <a:ext cx="6934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SutonnyMJ"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SutonnyMJ"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952</Words>
  <Application>Microsoft Office PowerPoint</Application>
  <PresentationFormat>On-screen Show (4:3)</PresentationFormat>
  <Paragraphs>290</Paragraphs>
  <Slides>36</Slides>
  <Notes>11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8" baseType="lpstr">
      <vt:lpstr>맑은 고딕</vt:lpstr>
      <vt:lpstr>Arial</vt:lpstr>
      <vt:lpstr>Comic Sans MS</vt:lpstr>
      <vt:lpstr>굴림</vt:lpstr>
      <vt:lpstr>MS Mincho</vt:lpstr>
      <vt:lpstr>NikoshBAN</vt:lpstr>
      <vt:lpstr>Script MT Bold</vt:lpstr>
      <vt:lpstr>SutonnyMJ</vt:lpstr>
      <vt:lpstr>Symbol</vt:lpstr>
      <vt:lpstr>Times New Roman</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সমান্তরাল সরলরেখা এবং ছেদক </vt:lpstr>
      <vt:lpstr>PowerPoint Presentation</vt:lpstr>
      <vt:lpstr>PowerPoint Presentation</vt:lpstr>
      <vt:lpstr>PowerPoint Presentation</vt:lpstr>
      <vt:lpstr>ছেদক</vt:lpstr>
      <vt:lpstr>PowerPoint Presentation</vt:lpstr>
      <vt:lpstr>বিশেষ কতগুলো কোণ</vt:lpstr>
      <vt:lpstr>সমান্তরাল সরলরেখার ক্ষেত্রে বিশেষ কোণগুলোর মধ্যে সম্পর্ক</vt:lpstr>
      <vt:lpstr>PowerPoint Presentation</vt:lpstr>
      <vt:lpstr>PowerPoint Presentation</vt:lpstr>
      <vt:lpstr>PowerPoint Presentation</vt:lpstr>
      <vt:lpstr>PowerPoint Presentation</vt:lpstr>
      <vt:lpstr>PowerPoint Presentation</vt:lpstr>
      <vt:lpstr>PowerPoint Presentation</vt:lpstr>
      <vt:lpstr>কোণগুলোর পরিমাণ নির্ণয় করঃ</vt:lpstr>
      <vt:lpstr>PowerPoint Presentation</vt:lpstr>
      <vt:lpstr>অন্যান্য কোণগুলোর পরিমাণ নির্ণয় করঃ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Parallel Lines &amp; Transversals</dc:title>
  <dc:creator>tmcanelly</dc:creator>
  <cp:lastModifiedBy>admin1</cp:lastModifiedBy>
  <cp:revision>276</cp:revision>
  <dcterms:created xsi:type="dcterms:W3CDTF">2007-10-31T21:55:56Z</dcterms:created>
  <dcterms:modified xsi:type="dcterms:W3CDTF">2020-09-29T15:13:11Z</dcterms:modified>
</cp:coreProperties>
</file>