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1B65A-6BFF-48DA-B8D0-57CE7D1C966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68F12A-B837-4D01-8552-085223CC1043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আযান অর্থ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AFF8D0-01CA-40E5-9A07-4E2CF5BC0450}" type="parTrans" cxnId="{B18CEE3E-3DD3-47BA-A7ED-9773B17052B0}">
      <dgm:prSet/>
      <dgm:spPr/>
      <dgm:t>
        <a:bodyPr/>
        <a:lstStyle/>
        <a:p>
          <a:endParaRPr lang="en-US"/>
        </a:p>
      </dgm:t>
    </dgm:pt>
    <dgm:pt modelId="{DD90AE10-8658-4BAA-B28D-58B45699BB88}" type="sibTrans" cxnId="{B18CEE3E-3DD3-47BA-A7ED-9773B17052B0}">
      <dgm:prSet/>
      <dgm:spPr/>
      <dgm:t>
        <a:bodyPr/>
        <a:lstStyle/>
        <a:p>
          <a:endParaRPr lang="en-US"/>
        </a:p>
      </dgm:t>
    </dgm:pt>
    <dgm:pt modelId="{6C286572-F88A-4E6C-A507-2FA8FF6CAC7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আহবান 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17577-B89F-4AFA-AB15-41D037AB117E}" type="parTrans" cxnId="{B100A0F1-80BD-48CC-BA2F-4ECFB1E2942C}">
      <dgm:prSet/>
      <dgm:spPr/>
      <dgm:t>
        <a:bodyPr/>
        <a:lstStyle/>
        <a:p>
          <a:endParaRPr lang="en-US"/>
        </a:p>
      </dgm:t>
    </dgm:pt>
    <dgm:pt modelId="{4CB69655-4A70-47CC-BB3F-E658A951DC6E}" type="sibTrans" cxnId="{B100A0F1-80BD-48CC-BA2F-4ECFB1E2942C}">
      <dgm:prSet/>
      <dgm:spPr/>
      <dgm:t>
        <a:bodyPr/>
        <a:lstStyle/>
        <a:p>
          <a:endParaRPr lang="en-US"/>
        </a:p>
      </dgm:t>
    </dgm:pt>
    <dgm:pt modelId="{A1E81EB2-FC6E-4E1A-8E75-C0EA8EC4394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পবিত্র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FA9920-583E-4238-A89C-36C956A9FE23}" type="parTrans" cxnId="{2946C361-5FE5-44B4-B681-50FBDB60FCF8}">
      <dgm:prSet/>
      <dgm:spPr/>
      <dgm:t>
        <a:bodyPr/>
        <a:lstStyle/>
        <a:p>
          <a:endParaRPr lang="en-US"/>
        </a:p>
      </dgm:t>
    </dgm:pt>
    <dgm:pt modelId="{53453DDC-9D78-4958-93EC-2CDAAC55CF6C}" type="sibTrans" cxnId="{2946C361-5FE5-44B4-B681-50FBDB60FCF8}">
      <dgm:prSet/>
      <dgm:spPr/>
      <dgm:t>
        <a:bodyPr/>
        <a:lstStyle/>
        <a:p>
          <a:endParaRPr lang="en-US"/>
        </a:p>
      </dgm:t>
    </dgm:pt>
    <dgm:pt modelId="{C91B887F-DBA2-412C-951A-859A9F26BEF3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শান্তি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1072F5-BCD0-4215-AD68-6F6CC1ADEC3A}" type="parTrans" cxnId="{040DE8D4-C69C-4DC6-9713-F74D5215A012}">
      <dgm:prSet/>
      <dgm:spPr/>
      <dgm:t>
        <a:bodyPr/>
        <a:lstStyle/>
        <a:p>
          <a:endParaRPr lang="en-US"/>
        </a:p>
      </dgm:t>
    </dgm:pt>
    <dgm:pt modelId="{30CB14B7-7C6A-45A1-873B-0057EDE3ED5D}" type="sibTrans" cxnId="{040DE8D4-C69C-4DC6-9713-F74D5215A012}">
      <dgm:prSet/>
      <dgm:spPr/>
      <dgm:t>
        <a:bodyPr/>
        <a:lstStyle/>
        <a:p>
          <a:endParaRPr lang="en-US"/>
        </a:p>
      </dgm:t>
    </dgm:pt>
    <dgm:pt modelId="{6BB5043B-BCE6-42DF-A85E-536ADE8A525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স্বাগত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A28BFD-4077-4E60-8A91-026C5A041D56}" type="parTrans" cxnId="{4F390B6F-C0CF-4370-AD0F-94EBD32B2CA6}">
      <dgm:prSet/>
      <dgm:spPr/>
      <dgm:t>
        <a:bodyPr/>
        <a:lstStyle/>
        <a:p>
          <a:endParaRPr lang="en-US"/>
        </a:p>
      </dgm:t>
    </dgm:pt>
    <dgm:pt modelId="{FD9B7915-E0B0-4970-A450-B661708E4C75}" type="sibTrans" cxnId="{4F390B6F-C0CF-4370-AD0F-94EBD32B2CA6}">
      <dgm:prSet/>
      <dgm:spPr/>
      <dgm:t>
        <a:bodyPr/>
        <a:lstStyle/>
        <a:p>
          <a:endParaRPr lang="en-US"/>
        </a:p>
      </dgm:t>
    </dgm:pt>
    <dgm:pt modelId="{C0221929-2CE2-4BAB-82A7-5C943DAE63E3}" type="pres">
      <dgm:prSet presAssocID="{1151B65A-6BFF-48DA-B8D0-57CE7D1C96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B4333-6CFD-4AC9-A514-DCE62CD92D0A}" type="pres">
      <dgm:prSet presAssocID="{1151B65A-6BFF-48DA-B8D0-57CE7D1C9669}" presName="cycle" presStyleCnt="0"/>
      <dgm:spPr/>
      <dgm:t>
        <a:bodyPr/>
        <a:lstStyle/>
        <a:p>
          <a:endParaRPr lang="en-US"/>
        </a:p>
      </dgm:t>
    </dgm:pt>
    <dgm:pt modelId="{6151650B-4552-4121-A670-ABC5C6AC0955}" type="pres">
      <dgm:prSet presAssocID="{4B68F12A-B837-4D01-8552-085223CC1043}" presName="nodeFirstNode" presStyleLbl="node1" presStyleIdx="0" presStyleCnt="5" custRadScaleRad="120458" custRadScaleInc="-1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55B77-1719-43F1-AAA5-849006AACBC3}" type="pres">
      <dgm:prSet presAssocID="{DD90AE10-8658-4BAA-B28D-58B45699BB88}" presName="sibTransFirstNode" presStyleLbl="bgShp" presStyleIdx="0" presStyleCnt="1" custAng="1287781" custLinFactNeighborX="-1005" custLinFactNeighborY="7329"/>
      <dgm:spPr/>
      <dgm:t>
        <a:bodyPr/>
        <a:lstStyle/>
        <a:p>
          <a:endParaRPr lang="en-US"/>
        </a:p>
      </dgm:t>
    </dgm:pt>
    <dgm:pt modelId="{398044F6-2883-4454-B952-0B40A76667CC}" type="pres">
      <dgm:prSet presAssocID="{6C286572-F88A-4E6C-A507-2FA8FF6CAC7F}" presName="nodeFollowingNodes" presStyleLbl="node1" presStyleIdx="1" presStyleCnt="5" custRadScaleRad="120736" custRadScaleInc="2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EC9C3-E014-4C01-B3EC-C874F235E7D8}" type="pres">
      <dgm:prSet presAssocID="{A1E81EB2-FC6E-4E1A-8E75-C0EA8EC43949}" presName="nodeFollowingNodes" presStyleLbl="node1" presStyleIdx="2" presStyleCnt="5" custRadScaleRad="122986" custRadScaleInc="-38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895A4-7D58-45D9-A4BE-D949B209D56A}" type="pres">
      <dgm:prSet presAssocID="{C91B887F-DBA2-412C-951A-859A9F26BEF3}" presName="nodeFollowingNodes" presStyleLbl="node1" presStyleIdx="3" presStyleCnt="5" custRadScaleRad="162540" custRadScaleInc="43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73E86-6780-486A-A4A8-B71E0D6648A5}" type="pres">
      <dgm:prSet presAssocID="{6BB5043B-BCE6-42DF-A85E-536ADE8A5251}" presName="nodeFollowingNodes" presStyleLbl="node1" presStyleIdx="4" presStyleCnt="5" custRadScaleRad="156350" custRadScaleInc="-8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C0824-06DA-4F63-8D1F-71378C7AA666}" type="presOf" srcId="{6BB5043B-BCE6-42DF-A85E-536ADE8A5251}" destId="{0DE73E86-6780-486A-A4A8-B71E0D6648A5}" srcOrd="0" destOrd="0" presId="urn:microsoft.com/office/officeart/2005/8/layout/cycle3"/>
    <dgm:cxn modelId="{2946C361-5FE5-44B4-B681-50FBDB60FCF8}" srcId="{1151B65A-6BFF-48DA-B8D0-57CE7D1C9669}" destId="{A1E81EB2-FC6E-4E1A-8E75-C0EA8EC43949}" srcOrd="2" destOrd="0" parTransId="{DEFA9920-583E-4238-A89C-36C956A9FE23}" sibTransId="{53453DDC-9D78-4958-93EC-2CDAAC55CF6C}"/>
    <dgm:cxn modelId="{4A0F0AAA-F1AA-4F4E-9EFA-6FD5CDED12B2}" type="presOf" srcId="{A1E81EB2-FC6E-4E1A-8E75-C0EA8EC43949}" destId="{256EC9C3-E014-4C01-B3EC-C874F235E7D8}" srcOrd="0" destOrd="0" presId="urn:microsoft.com/office/officeart/2005/8/layout/cycle3"/>
    <dgm:cxn modelId="{B100A0F1-80BD-48CC-BA2F-4ECFB1E2942C}" srcId="{1151B65A-6BFF-48DA-B8D0-57CE7D1C9669}" destId="{6C286572-F88A-4E6C-A507-2FA8FF6CAC7F}" srcOrd="1" destOrd="0" parTransId="{98717577-B89F-4AFA-AB15-41D037AB117E}" sibTransId="{4CB69655-4A70-47CC-BB3F-E658A951DC6E}"/>
    <dgm:cxn modelId="{B4896954-16FE-43F7-8229-FB6E6A4E431C}" type="presOf" srcId="{C91B887F-DBA2-412C-951A-859A9F26BEF3}" destId="{601895A4-7D58-45D9-A4BE-D949B209D56A}" srcOrd="0" destOrd="0" presId="urn:microsoft.com/office/officeart/2005/8/layout/cycle3"/>
    <dgm:cxn modelId="{94987CC5-80D1-4AEB-9ED3-204FECC3EFF7}" type="presOf" srcId="{DD90AE10-8658-4BAA-B28D-58B45699BB88}" destId="{D1A55B77-1719-43F1-AAA5-849006AACBC3}" srcOrd="0" destOrd="0" presId="urn:microsoft.com/office/officeart/2005/8/layout/cycle3"/>
    <dgm:cxn modelId="{DD489AAD-E668-4F40-A47E-553879011CD0}" type="presOf" srcId="{1151B65A-6BFF-48DA-B8D0-57CE7D1C9669}" destId="{C0221929-2CE2-4BAB-82A7-5C943DAE63E3}" srcOrd="0" destOrd="0" presId="urn:microsoft.com/office/officeart/2005/8/layout/cycle3"/>
    <dgm:cxn modelId="{2B38805F-638D-4C7B-BD83-3485DED8B17D}" type="presOf" srcId="{4B68F12A-B837-4D01-8552-085223CC1043}" destId="{6151650B-4552-4121-A670-ABC5C6AC0955}" srcOrd="0" destOrd="0" presId="urn:microsoft.com/office/officeart/2005/8/layout/cycle3"/>
    <dgm:cxn modelId="{B18CEE3E-3DD3-47BA-A7ED-9773B17052B0}" srcId="{1151B65A-6BFF-48DA-B8D0-57CE7D1C9669}" destId="{4B68F12A-B837-4D01-8552-085223CC1043}" srcOrd="0" destOrd="0" parTransId="{2AAFF8D0-01CA-40E5-9A07-4E2CF5BC0450}" sibTransId="{DD90AE10-8658-4BAA-B28D-58B45699BB88}"/>
    <dgm:cxn modelId="{08F40BCF-7EF8-4E7F-BBF2-BB8935D54F91}" type="presOf" srcId="{6C286572-F88A-4E6C-A507-2FA8FF6CAC7F}" destId="{398044F6-2883-4454-B952-0B40A76667CC}" srcOrd="0" destOrd="0" presId="urn:microsoft.com/office/officeart/2005/8/layout/cycle3"/>
    <dgm:cxn modelId="{040DE8D4-C69C-4DC6-9713-F74D5215A012}" srcId="{1151B65A-6BFF-48DA-B8D0-57CE7D1C9669}" destId="{C91B887F-DBA2-412C-951A-859A9F26BEF3}" srcOrd="3" destOrd="0" parTransId="{C11072F5-BCD0-4215-AD68-6F6CC1ADEC3A}" sibTransId="{30CB14B7-7C6A-45A1-873B-0057EDE3ED5D}"/>
    <dgm:cxn modelId="{4F390B6F-C0CF-4370-AD0F-94EBD32B2CA6}" srcId="{1151B65A-6BFF-48DA-B8D0-57CE7D1C9669}" destId="{6BB5043B-BCE6-42DF-A85E-536ADE8A5251}" srcOrd="4" destOrd="0" parTransId="{20A28BFD-4077-4E60-8A91-026C5A041D56}" sibTransId="{FD9B7915-E0B0-4970-A450-B661708E4C75}"/>
    <dgm:cxn modelId="{318018F8-FE7D-4EC2-99E9-9B8A1F6FD8D8}" type="presParOf" srcId="{C0221929-2CE2-4BAB-82A7-5C943DAE63E3}" destId="{192B4333-6CFD-4AC9-A514-DCE62CD92D0A}" srcOrd="0" destOrd="0" presId="urn:microsoft.com/office/officeart/2005/8/layout/cycle3"/>
    <dgm:cxn modelId="{8C6B6062-1E1F-4788-BAEE-F7E086A1DCB3}" type="presParOf" srcId="{192B4333-6CFD-4AC9-A514-DCE62CD92D0A}" destId="{6151650B-4552-4121-A670-ABC5C6AC0955}" srcOrd="0" destOrd="0" presId="urn:microsoft.com/office/officeart/2005/8/layout/cycle3"/>
    <dgm:cxn modelId="{F4130124-F167-41B6-88FC-815E0E0824B3}" type="presParOf" srcId="{192B4333-6CFD-4AC9-A514-DCE62CD92D0A}" destId="{D1A55B77-1719-43F1-AAA5-849006AACBC3}" srcOrd="1" destOrd="0" presId="urn:microsoft.com/office/officeart/2005/8/layout/cycle3"/>
    <dgm:cxn modelId="{B379EF9A-C30E-429F-ABCC-AC70D44BBC7F}" type="presParOf" srcId="{192B4333-6CFD-4AC9-A514-DCE62CD92D0A}" destId="{398044F6-2883-4454-B952-0B40A76667CC}" srcOrd="2" destOrd="0" presId="urn:microsoft.com/office/officeart/2005/8/layout/cycle3"/>
    <dgm:cxn modelId="{92618CC4-D721-4050-A29A-003923CE9294}" type="presParOf" srcId="{192B4333-6CFD-4AC9-A514-DCE62CD92D0A}" destId="{256EC9C3-E014-4C01-B3EC-C874F235E7D8}" srcOrd="3" destOrd="0" presId="urn:microsoft.com/office/officeart/2005/8/layout/cycle3"/>
    <dgm:cxn modelId="{38468EC1-DD73-488D-9468-39F22B6CE23F}" type="presParOf" srcId="{192B4333-6CFD-4AC9-A514-DCE62CD92D0A}" destId="{601895A4-7D58-45D9-A4BE-D949B209D56A}" srcOrd="4" destOrd="0" presId="urn:microsoft.com/office/officeart/2005/8/layout/cycle3"/>
    <dgm:cxn modelId="{8B55DA00-DCF0-403C-BBC4-5573CB0AC194}" type="presParOf" srcId="{192B4333-6CFD-4AC9-A514-DCE62CD92D0A}" destId="{0DE73E86-6780-486A-A4A8-B71E0D6648A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55B77-1719-43F1-AAA5-849006AACBC3}">
      <dsp:nvSpPr>
        <dsp:cNvPr id="0" name=""/>
        <dsp:cNvSpPr/>
      </dsp:nvSpPr>
      <dsp:spPr>
        <a:xfrm rot="1287781">
          <a:off x="1652796" y="288729"/>
          <a:ext cx="4318011" cy="4318011"/>
        </a:xfrm>
        <a:prstGeom prst="circularArrow">
          <a:avLst>
            <a:gd name="adj1" fmla="val 5544"/>
            <a:gd name="adj2" fmla="val 330680"/>
            <a:gd name="adj3" fmla="val 13764067"/>
            <a:gd name="adj4" fmla="val 1739318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1650B-4552-4121-A670-ABC5C6AC0955}">
      <dsp:nvSpPr>
        <dsp:cNvPr id="0" name=""/>
        <dsp:cNvSpPr/>
      </dsp:nvSpPr>
      <dsp:spPr>
        <a:xfrm>
          <a:off x="2839049" y="0"/>
          <a:ext cx="2032298" cy="101614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আযান অর্থ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88653" y="49604"/>
        <a:ext cx="1933090" cy="916941"/>
      </dsp:txXfrm>
    </dsp:sp>
    <dsp:sp modelId="{398044F6-2883-4454-B952-0B40A76667CC}">
      <dsp:nvSpPr>
        <dsp:cNvPr id="0" name=""/>
        <dsp:cNvSpPr/>
      </dsp:nvSpPr>
      <dsp:spPr>
        <a:xfrm>
          <a:off x="5287133" y="1201858"/>
          <a:ext cx="2032298" cy="1016149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আহবান করা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6737" y="1251462"/>
        <a:ext cx="1933090" cy="916941"/>
      </dsp:txXfrm>
    </dsp:sp>
    <dsp:sp modelId="{256EC9C3-E014-4C01-B3EC-C874F235E7D8}">
      <dsp:nvSpPr>
        <dsp:cNvPr id="0" name=""/>
        <dsp:cNvSpPr/>
      </dsp:nvSpPr>
      <dsp:spPr>
        <a:xfrm>
          <a:off x="5098263" y="3012162"/>
          <a:ext cx="2032298" cy="101614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পবিত্র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7867" y="3061766"/>
        <a:ext cx="1933090" cy="916941"/>
      </dsp:txXfrm>
    </dsp:sp>
    <dsp:sp modelId="{601895A4-7D58-45D9-A4BE-D949B209D56A}">
      <dsp:nvSpPr>
        <dsp:cNvPr id="0" name=""/>
        <dsp:cNvSpPr/>
      </dsp:nvSpPr>
      <dsp:spPr>
        <a:xfrm>
          <a:off x="507995" y="3233583"/>
          <a:ext cx="2032298" cy="1016149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শান্তি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7599" y="3283187"/>
        <a:ext cx="1933090" cy="916941"/>
      </dsp:txXfrm>
    </dsp:sp>
    <dsp:sp modelId="{0DE73E86-6780-486A-A4A8-B71E0D6648A5}">
      <dsp:nvSpPr>
        <dsp:cNvPr id="0" name=""/>
        <dsp:cNvSpPr/>
      </dsp:nvSpPr>
      <dsp:spPr>
        <a:xfrm>
          <a:off x="355304" y="1187303"/>
          <a:ext cx="2032298" cy="101614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স্বাগত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908" y="1236907"/>
        <a:ext cx="1933090" cy="916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9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9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9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0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Master" Target="../slideMasters/slideMaster4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0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algn="l" indent="0" marL="0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4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algn="l" indent="0" marL="0">
              <a:buNone/>
              <a:defRPr cap="all"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6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7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9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50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52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b="0"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3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5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anchor="t" bIns="45720" lIns="91440" rIns="91440" rtlCol="0" tIns="45720" vert="horz">
            <a:normAutofit/>
          </a:bodyPr>
          <a:lstStyle>
            <a:lvl1pPr indent="0" marL="0">
              <a:buNone/>
              <a:defRPr b="0" cap="small" dirty="0" sz="1400" i="0" kern="1200" lang="en-US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72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sp>
        <p:nvSpPr>
          <p:cNvPr id="1048730" name="TextBox 11"/>
          <p:cNvSpPr txBox="1"/>
          <p:nvPr/>
        </p:nvSpPr>
        <p:spPr>
          <a:xfrm>
            <a:off x="898295" y="971253"/>
            <a:ext cx="801912" cy="19697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dirty="0" lang="en-US"/>
              <a:t>“</a:t>
            </a:r>
          </a:p>
        </p:txBody>
      </p:sp>
      <p:sp>
        <p:nvSpPr>
          <p:cNvPr id="1048731" name="TextBox 14"/>
          <p:cNvSpPr txBox="1"/>
          <p:nvPr/>
        </p:nvSpPr>
        <p:spPr>
          <a:xfrm>
            <a:off x="9330490" y="2613787"/>
            <a:ext cx="801912" cy="19697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dirty="0" lang="en-US"/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algn="l" indent="0" marL="0">
              <a:buNone/>
              <a:defRPr cap="none"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0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3145731" name="Straight Connector 16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Connector 17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3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84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6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9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3145729" name="Straight Connector 18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19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anchorCtr="0"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anchor="b" anchorCtr="0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85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algn="l" indent="0" marL="0">
              <a:buNone/>
              <a:defRPr cap="all">
                <a:solidFill>
                  <a:schemeClr val="accent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8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52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algn="l" indent="0" marL="0">
              <a:buNone/>
              <a:defRPr cap="all" sz="2000">
                <a:solidFill>
                  <a:schemeClr val="accent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8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9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77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78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80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8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8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6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6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b="0"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2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2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5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5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3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69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indent="0" marL="0">
              <a:buNone/>
              <a:defRPr b="0" cap="small" dirty="0" sz="1400" i="0" kern="1200" lang="en-US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7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sp>
        <p:nvSpPr>
          <p:cNvPr id="1048874" name="TextBox 10"/>
          <p:cNvSpPr txBox="1"/>
          <p:nvPr/>
        </p:nvSpPr>
        <p:spPr>
          <a:xfrm>
            <a:off x="898295" y="971253"/>
            <a:ext cx="801912" cy="19697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dirty="0" lang="en-US"/>
              <a:t>“</a:t>
            </a:r>
          </a:p>
        </p:txBody>
      </p:sp>
      <p:sp>
        <p:nvSpPr>
          <p:cNvPr id="1048875" name="TextBox 12"/>
          <p:cNvSpPr txBox="1"/>
          <p:nvPr/>
        </p:nvSpPr>
        <p:spPr>
          <a:xfrm>
            <a:off x="9330490" y="2613787"/>
            <a:ext cx="801912" cy="19697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dirty="0" lang="en-US"/>
              <a:t>”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47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algn="l" indent="0" marL="0">
              <a:buNone/>
              <a:defRPr cap="none" sz="2000">
                <a:solidFill>
                  <a:schemeClr val="accent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95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8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0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3145735" name="Straight Connector 16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17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9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5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06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07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09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12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13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3145733" name="Straight Connector 16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17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8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9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anchorCtr="0"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anchor="b" anchorCtr="0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097170" name="Picture 15" descr="HD-PanelTitleR1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970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/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71" name="Picture 16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/>
          </p:spPr>
        </p:pic>
        <p:pic>
          <p:nvPicPr>
            <p:cNvPr id="2097172" name="Picture 19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/>
          </p:spPr>
        </p:pic>
      </p:grpSp>
      <p:sp>
        <p:nvSpPr>
          <p:cNvPr id="1048971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72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973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p>
            <a:endParaRPr lang="en-US"/>
          </a:p>
        </p:txBody>
      </p:sp>
      <p:sp>
        <p:nvSpPr>
          <p:cNvPr id="10489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5" name="Straight Connector 14"/>
          <p:cNvCxnSpPr>
            <a:cxnSpLocks/>
          </p:cNvCxnSpPr>
          <p:nvPr/>
        </p:nvCxnSpPr>
        <p:spPr>
          <a:xfrm>
            <a:off x="2692399" y="3522131"/>
            <a:ext cx="6815668" cy="0"/>
          </a:xfrm>
          <a:prstGeom prst="lin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Connector 6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05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7" name="Straight Connector 15"/>
          <p:cNvCxnSpPr>
            <a:cxnSpLocks/>
          </p:cNvCxnSpPr>
          <p:nvPr/>
        </p:nvCxnSpPr>
        <p:spPr>
          <a:xfrm>
            <a:off x="2012723" y="3710585"/>
            <a:ext cx="8163380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2" name="Straight Connector 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9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54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55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9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9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46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47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49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1" name="Straight Connector 1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6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65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4" name="Straight Connector 15"/>
          <p:cNvCxnSpPr>
            <a:cxnSpLocks/>
          </p:cNvCxnSpPr>
          <p:nvPr/>
        </p:nvCxnSpPr>
        <p:spPr>
          <a:xfrm>
            <a:off x="1396169" y="2912533"/>
            <a:ext cx="35144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2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93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4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94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35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0" name="Straight Connector 14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8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8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20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90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sp>
        <p:nvSpPr>
          <p:cNvPr id="1048994" name="TextBox 13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995" name="TextBox 14"/>
          <p:cNvSpPr txBox="1"/>
          <p:nvPr/>
        </p:nvSpPr>
        <p:spPr>
          <a:xfrm>
            <a:off x="10600267" y="282787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48" name="Straight Connector 18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24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8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82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sp>
        <p:nvSpPr>
          <p:cNvPr id="1048986" name="TextBox 11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987" name="TextBox 12"/>
          <p:cNvSpPr txBox="1"/>
          <p:nvPr/>
        </p:nvSpPr>
        <p:spPr>
          <a:xfrm>
            <a:off x="10600267" y="25992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47" name="Straight Connector 25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5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1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11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8" name="Straight Connector 14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6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3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anchor="t"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9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9" name="Straight Connector 13"/>
          <p:cNvCxnSpPr>
            <a:cxnSpLocks/>
          </p:cNvCxnSpPr>
          <p:nvPr/>
        </p:nvCxnSpPr>
        <p:spPr>
          <a:xfrm>
            <a:off x="8863890" y="990600"/>
            <a:ext cx="0" cy="487680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8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6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2.xml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8"/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/>
        </p:spPr>
      </p:pic>
      <p:pic>
        <p:nvPicPr>
          <p:cNvPr id="2097157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9"/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/>
        </p:spPr>
      </p:pic>
      <p:sp>
        <p:nvSpPr>
          <p:cNvPr id="1048608" name="Oval 15"/>
          <p:cNvSpPr/>
          <p:nvPr/>
        </p:nvSpPr>
        <p:spPr>
          <a:xfrm>
            <a:off x="8609012" y="1676400"/>
            <a:ext cx="2819400" cy="2819400"/>
          </a:xfrm>
          <a:prstGeom prst="ellipse"/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58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0"/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/>
        </p:spPr>
      </p:pic>
      <p:pic>
        <p:nvPicPr>
          <p:cNvPr id="2097159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1"/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/>
        </p:spPr>
      </p:pic>
      <p:sp>
        <p:nvSpPr>
          <p:cNvPr id="1048609" name="Rectangle 13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0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/>
        </p:spPr>
        <p:txBody>
          <a:bodyPr anchor="t" bIns="45720" lIns="91440" rIns="91440" rtlCol="0" tIns="45720" vert="horz">
            <a:no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1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/>
        </p:spPr>
        <p:txBody>
          <a:bodyPr anchor="t" bIns="45720" lIns="91440" rIns="91440" rtlCol="0" tIns="45720" vert="horz"/>
          <a:lstStyle>
            <a:lvl1pPr algn="l">
              <a:defRPr b="0" sz="110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b="0" sz="110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/>
        </p:spPr>
        <p:txBody>
          <a:bodyPr anchor="b" bIns="45720" lIns="91440" rIns="91440" rtlCol="0" tIns="45720" vert="horz"/>
          <a:lstStyle>
            <a:lvl1pPr algn="ctr">
              <a:defRPr b="0" sz="28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457200" eaLnBrk="1" hangingPunct="1" latinLnBrk="0" rtl="0">
        <a:spcBef>
          <a:spcPct val="0"/>
        </a:spcBef>
        <a:buNone/>
        <a:defRPr b="0" sz="420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2000" i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800" i="0" kern="1200">
          <a:solidFill>
            <a:schemeClr val="tx1"/>
          </a:solidFill>
          <a:latin typeface="+mj-lt"/>
          <a:ea typeface="+mj-ea"/>
          <a:cs typeface="+mj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600" i="0" kern="1200">
          <a:solidFill>
            <a:schemeClr val="tx1"/>
          </a:solidFill>
          <a:latin typeface="+mj-lt"/>
          <a:ea typeface="+mj-ea"/>
          <a:cs typeface="+mj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5pPr>
      <a:lvl6pPr algn="l" defTabSz="457200" eaLnBrk="1" hangingPunct="1" indent="-228600" latinLnBrk="0" marL="2506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8"/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/>
        </p:spPr>
      </p:pic>
      <p:pic>
        <p:nvPicPr>
          <p:cNvPr id="2097162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9"/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/>
        </p:spPr>
      </p:pic>
      <p:sp>
        <p:nvSpPr>
          <p:cNvPr id="1048621" name="Oval 15"/>
          <p:cNvSpPr/>
          <p:nvPr/>
        </p:nvSpPr>
        <p:spPr>
          <a:xfrm>
            <a:off x="8609012" y="1676400"/>
            <a:ext cx="2819400" cy="2819400"/>
          </a:xfrm>
          <a:prstGeom prst="ellipse"/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63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0"/>
          <a:srcRect t="28713"/>
          <a:stretch>
            <a:fillRect/>
          </a:stretch>
        </p:blipFill>
        <p:spPr>
          <a:xfrm>
            <a:off x="8000197" y="0"/>
            <a:ext cx="1603387" cy="1143000"/>
          </a:xfrm>
          <a:prstGeom prst="rect"/>
        </p:spPr>
      </p:pic>
      <p:pic>
        <p:nvPicPr>
          <p:cNvPr id="2097164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1"/>
          <a:srcRect b="24199"/>
          <a:stretch>
            <a:fillRect/>
          </a:stretch>
        </p:blipFill>
        <p:spPr>
          <a:xfrm>
            <a:off x="8609012" y="6092866"/>
            <a:ext cx="993734" cy="765134"/>
          </a:xfrm>
          <a:prstGeom prst="rect"/>
        </p:spPr>
      </p:pic>
      <p:sp>
        <p:nvSpPr>
          <p:cNvPr id="1048622" name="Rectangle 13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23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/>
        </p:spPr>
        <p:txBody>
          <a:bodyPr anchor="t" bIns="45720" lIns="91440" rIns="91440" rtlCol="0" tIns="45720" vert="horz">
            <a:no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/>
        </p:spPr>
        <p:txBody>
          <a:bodyPr anchor="t" bIns="45720" lIns="91440" rIns="91440" rtlCol="0" tIns="45720" vert="horz"/>
          <a:lstStyle>
            <a:lvl1pPr algn="l">
              <a:defRPr b="0" sz="110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b="0" sz="110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/>
        </p:spPr>
        <p:txBody>
          <a:bodyPr anchor="b" bIns="45720" lIns="91440" rIns="91440" rtlCol="0" tIns="45720" vert="horz"/>
          <a:lstStyle>
            <a:lvl1pPr algn="ctr">
              <a:defRPr b="0" sz="28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eaLnBrk="1" hangingPunct="1" latinLnBrk="0" rtl="0">
        <a:spcBef>
          <a:spcPct val="0"/>
        </a:spcBef>
        <a:buNone/>
        <a:defRPr b="0" sz="420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2000" i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800" i="0" kern="1200">
          <a:solidFill>
            <a:schemeClr val="tx1"/>
          </a:solidFill>
          <a:latin typeface="+mj-lt"/>
          <a:ea typeface="+mj-ea"/>
          <a:cs typeface="+mj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600" i="0" kern="1200">
          <a:solidFill>
            <a:schemeClr val="tx1"/>
          </a:solidFill>
          <a:latin typeface="+mj-lt"/>
          <a:ea typeface="+mj-ea"/>
          <a:cs typeface="+mj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97166" name="Picture 7" descr="HD-PanelContent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63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67" name="Picture 9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/>
          </p:spPr>
        </p:pic>
        <p:pic>
          <p:nvPicPr>
            <p:cNvPr id="2097168" name="Picture 10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/>
          </p:spPr>
        </p:pic>
      </p:grpSp>
      <p:sp>
        <p:nvSpPr>
          <p:cNvPr id="1048637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1579AF-BD66-402C-8C3F-A2D1189C0971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B484C-75DE-4A14-8DAD-135CA096468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4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0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>
          <a:xfrm>
            <a:off x="3918857" y="512764"/>
            <a:ext cx="2888343" cy="953180"/>
          </a:xfrm>
        </p:spPr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সুভেচ্ছা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12572" y="1621962"/>
            <a:ext cx="6081485" cy="4874783"/>
          </a:xfrm>
          <a:prstGeom prst="rect"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Content Placeholder 2"/>
          <p:cNvSpPr>
            <a:spLocks noGrp="1"/>
          </p:cNvSpPr>
          <p:nvPr>
            <p:ph type="title"/>
          </p:nvPr>
        </p:nvSpPr>
        <p:spPr>
          <a:xfrm>
            <a:off x="2757715" y="4342039"/>
            <a:ext cx="6154058" cy="1325563"/>
          </a:xfrm>
          <a:solidFill>
            <a:srgbClr val="92D050"/>
          </a:solidFill>
        </p:spPr>
        <p:txBody>
          <a:bodyPr>
            <a:noAutofit/>
          </a:bodyPr>
          <a:p>
            <a:pPr>
              <a:buFont typeface="Wingdings" panose="05000000000000000000" pitchFamily="2" charset="2"/>
              <a:buChar char="q"/>
            </a:pP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আযানের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8" name="Title 1"/>
          <p:cNvSpPr txBox="1"/>
          <p:nvPr/>
        </p:nvSpPr>
        <p:spPr>
          <a:xfrm>
            <a:off x="4499430" y="771524"/>
            <a:ext cx="2670628" cy="1325563"/>
          </a:xfrm>
          <a:prstGeom prst="rect"/>
          <a:solidFill>
            <a:srgbClr val="00B0F0"/>
          </a:solidFill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দলীয় কাজ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9" name="Down Arrow 5"/>
          <p:cNvSpPr/>
          <p:nvPr/>
        </p:nvSpPr>
        <p:spPr>
          <a:xfrm>
            <a:off x="5370286" y="2510971"/>
            <a:ext cx="725714" cy="1538515"/>
          </a:xfrm>
          <a:prstGeom prst="down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5138057" y="394154"/>
            <a:ext cx="2336800" cy="8685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মেধা যাচাই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194304" name="Content Placeholder 8"/>
          <p:cNvGraphicFramePr>
            <a:graphicFrameLocks noGrp="1"/>
          </p:cNvGraphicFramePr>
          <p:nvPr>
            <p:ph idx="1"/>
          </p:nvPr>
        </p:nvGraphicFramePr>
        <p:xfrm>
          <a:off x="2645228" y="2114776"/>
          <a:ext cx="83493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4165600" y="1206954"/>
            <a:ext cx="3265714" cy="1521731"/>
          </a:xfrm>
          <a:solidFill>
            <a:srgbClr val="FF0000"/>
          </a:solidFill>
        </p:spPr>
        <p:txBody>
          <a:bodyPr/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2" name="TextBox 3"/>
          <p:cNvSpPr txBox="1"/>
          <p:nvPr/>
        </p:nvSpPr>
        <p:spPr>
          <a:xfrm>
            <a:off x="1233714" y="4702629"/>
            <a:ext cx="8853715" cy="1894839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আযানের বাক্যগুলি অর্থ সহ লিখ? 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3" name="Down Arrow 4"/>
          <p:cNvSpPr/>
          <p:nvPr/>
        </p:nvSpPr>
        <p:spPr>
          <a:xfrm>
            <a:off x="5399314" y="3120571"/>
            <a:ext cx="754743" cy="1088572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4" name="Title 1"/>
          <p:cNvSpPr txBox="1"/>
          <p:nvPr/>
        </p:nvSpPr>
        <p:spPr>
          <a:xfrm>
            <a:off x="4441372" y="1305037"/>
            <a:ext cx="2656114" cy="1325563"/>
          </a:xfrm>
          <a:prstGeom prst="rect"/>
        </p:spPr>
        <p:txBody>
          <a:bodyPr anchor="ctr" bIns="45720" lIns="91440" rIns="91440" rtlCol="0" tIns="45720" vert="horz">
            <a:normAutofit fontScale="97917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4989571" y="423182"/>
            <a:ext cx="1640114" cy="1129847"/>
          </a:xfrm>
        </p:spPr>
        <p:txBody>
          <a:bodyPr>
            <a:normAutofit fontScale="90000"/>
          </a:bodyPr>
          <a:p>
            <a:r>
              <a:rPr dirty="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সমাপ্তি </a:t>
            </a:r>
            <a:endParaRPr dirty="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9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46514" y="1814286"/>
            <a:ext cx="7206913" cy="40459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3"/>
          <p:cNvSpPr>
            <a:spLocks noGrp="1"/>
          </p:cNvSpPr>
          <p:nvPr>
            <p:ph type="title"/>
          </p:nvPr>
        </p:nvSpPr>
        <p:spPr>
          <a:xfrm>
            <a:off x="808944" y="2422595"/>
            <a:ext cx="5637361" cy="3812540"/>
          </a:xfrm>
          <a:prstGeom prst="rect"/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ম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ো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মুন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ছ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altLang="en-US" dirty="0" sz="4000" lang="en-US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br>
              <a:rPr altLang="en-US" dirty="0" sz="4000" lang="en-US">
                <a:latin typeface="Times New Roman" panose="02020603050405020304" pitchFamily="18" charset="0"/>
                <a:cs typeface="NikoshBAN" panose="02000000000000000000" pitchFamily="2" charset="0"/>
              </a:rPr>
            </a:b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স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altLang="en-US" dirty="0" sz="4000" lang="en-US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ম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লানা</a:t>
            </a:r>
            <a:r>
              <a:rPr altLang="en-US" dirty="0" sz="4000" lang="en-US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শ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ক্ষ</a:t>
            </a:r>
            <a:r>
              <a:rPr altLang="en-US" dirty="0" sz="4000" lang="en-IN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altLang="en-US" dirty="0" sz="4000" lang="en-US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4000" lang="en-US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4000" lang="en-US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altLang="en-US" lang="zh-CN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dirty="0" sz="2800" lang="bn-IN">
                <a:latin typeface="Times New Roman" panose="02020603050405020304" pitchFamily="18" charset="0"/>
                <a:cs typeface="NikoshBAN" panose="02000000000000000000" pitchFamily="2" charset="0"/>
              </a:rPr>
              <a:t>       </a:t>
            </a:r>
            <a:r>
              <a:rPr dirty="0" sz="2800" lang="en-US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dirty="0" sz="2800" lang="bn-IN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1800" lang="en-IN" smtClean="0">
                <a:latin typeface="Times New Roman" panose="02020603050405020304" pitchFamily="18" charset="0"/>
                <a:cs typeface="NikoshBAN" panose="02000000000000000000" pitchFamily="2" charset="0"/>
              </a:rPr>
              <a:t>স</a:t>
            </a:r>
            <a:r>
              <a:rPr altLang="en-US" dirty="0" sz="1800" lang="en-IN" smtClean="0">
                <a:latin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altLang="en-US" dirty="0" sz="1800" lang="en-IN" smtClean="0">
                <a:latin typeface="Times New Roman" panose="02020603050405020304" pitchFamily="18" charset="0"/>
                <a:cs typeface="NikoshBAN" panose="02000000000000000000" pitchFamily="2" charset="0"/>
              </a:rPr>
              <a:t>ন্তাহার</a:t>
            </a:r>
            <a:r>
              <a:rPr altLang="en-US" dirty="0" sz="1800" lang="en-IN" smtClean="0">
                <a:latin typeface="Times New Roman" panose="02020603050405020304" pitchFamily="18" charset="0"/>
                <a:cs typeface="NikoshBAN" panose="02000000000000000000" pitchFamily="2" charset="0"/>
              </a:rPr>
              <a:t>ইসলামিয়া</a:t>
            </a:r>
            <a:r>
              <a:rPr altLang="en-US" dirty="0" sz="1800" lang="en-IN" smtClean="0">
                <a:latin typeface="Times New Roman" panose="02020603050405020304" pitchFamily="18" charset="0"/>
                <a:cs typeface="NikoshBAN" panose="02000000000000000000" pitchFamily="2" charset="0"/>
              </a:rPr>
              <a:t>দাখিল</a:t>
            </a:r>
            <a:r>
              <a:rPr altLang="en-US" dirty="0" sz="1800" lang="en-IN" smtClean="0">
                <a:latin typeface="Times New Roman" panose="02020603050405020304" pitchFamily="18" charset="0"/>
                <a:cs typeface="NikoshBAN" panose="02000000000000000000" pitchFamily="2" charset="0"/>
              </a:rPr>
              <a:t>মাদ্রাসা</a:t>
            </a:r>
            <a:r>
              <a:rPr altLang="en-US" dirty="0" sz="1800" lang="en-US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1800" lang="en-US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1800" lang="en-US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1800" lang="en-US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altLang="en-US" lang="zh-CN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sz="2800" lang="bn-IN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আ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দ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মদিঘী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বুগুডা</a:t>
            </a:r>
            <a:r>
              <a:rPr altLang="en-US" dirty="0" sz="2800" lang="en-US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altLang="en-US" dirty="0" sz="2800" lang="en-US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altLang="en-US" lang="zh-CN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sz="2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</a:p>
          <a:p>
            <a:pPr algn="ctr"/>
            <a:r>
              <a:rPr dirty="0" sz="2800" lang="bn-IN"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০১৭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altLang="en-US" dirty="0" sz="2800" lang="en-IN">
                <a:latin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dirty="0" sz="2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r>
              <a:rPr dirty="0" sz="28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 sz="28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7" name="Title 1"/>
          <p:cNvSpPr txBox="1"/>
          <p:nvPr/>
        </p:nvSpPr>
        <p:spPr>
          <a:xfrm>
            <a:off x="2554513" y="1277257"/>
            <a:ext cx="3728585" cy="1364343"/>
          </a:xfrm>
          <a:prstGeom prst="rect"/>
        </p:spPr>
        <p:txBody>
          <a:bodyPr anchor="b" bIns="45720" lIns="91440" rIns="91440" rtlCol="0" tIns="45720" vert="horz">
            <a:prstTxWarp prst="textWave1">
              <a:avLst>
                <a:gd fmla="val 12500" name="adj1"/>
                <a:gd fmla="val -842" name="adj2"/>
              </a:avLst>
            </a:prstTxWarp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sz="48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b="1" dirty="0" sz="4800" lang="bn-IN">
                <a:solidFill>
                  <a:srgbClr val="C00000"/>
                </a:solidFill>
              </a:rPr>
              <a:t> </a:t>
            </a:r>
            <a:endParaRPr b="1" dirty="0" sz="4800" lang="en-US">
              <a:solidFill>
                <a:srgbClr val="C00000"/>
              </a:solidFill>
            </a:endParaRPr>
          </a:p>
        </p:txBody>
      </p:sp>
      <p:sp>
        <p:nvSpPr>
          <p:cNvPr id="1048588" name="Text Placeholder 4"/>
          <p:cNvSpPr txBox="1"/>
          <p:nvPr/>
        </p:nvSpPr>
        <p:spPr>
          <a:xfrm>
            <a:off x="7847795" y="964724"/>
            <a:ext cx="4158019" cy="828268"/>
          </a:xfrm>
          <a:prstGeom prst="rect"/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6000"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sz="6000" lang="bn-IN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000"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dirty="0" sz="6600" lang="en-US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Content Placeholder 5"/>
          <p:cNvSpPr txBox="1"/>
          <p:nvPr/>
        </p:nvSpPr>
        <p:spPr>
          <a:xfrm>
            <a:off x="8046585" y="2430819"/>
            <a:ext cx="3959229" cy="3737024"/>
          </a:xfrm>
          <a:prstGeom prst="rect"/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75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sz="32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 </a:t>
            </a:r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pPr indent="0" marL="0">
              <a:buNone/>
            </a:pPr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</a:t>
            </a:r>
            <a:r>
              <a:rPr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</a:t>
            </a:r>
            <a:r>
              <a:rPr sz="32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dirty="0" sz="3200" lang="bn-IN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0" marL="0">
              <a:buNone/>
            </a:pPr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dirty="0" sz="3200" lang="bn-BD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ভাগঃ আল-ফিকহ </a:t>
            </a:r>
            <a:endParaRPr dirty="0" sz="3200" lang="bn-IN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0" marL="0">
              <a:buNone/>
            </a:pPr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dirty="0" sz="32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dirty="0" sz="32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dirty="0" sz="3200" lang="bn-IN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0" marL="0">
              <a:buNone/>
            </a:pPr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dirty="0" sz="32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২য় পরিচ্ছেদ (আযান) </a:t>
            </a:r>
            <a:endParaRPr dirty="0" sz="3200" lang="bn-IN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0" marL="0">
              <a:buNone/>
            </a:pPr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সময়ঃ</a:t>
            </a:r>
            <a:r>
              <a:rPr dirty="0" sz="3200" lang="bn-BD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dirty="0" sz="3200" lang="bn-BD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dirty="0" sz="3200" lang="bn-IN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0" marL="0">
              <a:buNone/>
            </a:pPr>
            <a:endParaRPr dirty="0" sz="32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984705" y="46182"/>
            <a:ext cx="1332676" cy="1332676"/>
          </a:xfrm>
          <a:prstGeom prst="rect"/>
          <a:ln>
            <a:solidFill>
              <a:schemeClr val="accent2"/>
            </a:solidFill>
          </a:ln>
        </p:spPr>
      </p:pic>
      <p:sp>
        <p:nvSpPr>
          <p:cNvPr id="1048590" name="Left Brace 1"/>
          <p:cNvSpPr/>
          <p:nvPr/>
        </p:nvSpPr>
        <p:spPr>
          <a:xfrm>
            <a:off x="7517721" y="2377706"/>
            <a:ext cx="538617" cy="3619452"/>
          </a:xfrm>
          <a:prstGeom prst="leftBrace"/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434830" y="-1038065"/>
            <a:ext cx="2857659" cy="372681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4"/>
                                        <p:tgtEl>
                                          <p:spTgt spid="1048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104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10485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5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5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5"/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2"/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9"/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6"/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  <p:bldP spid="1048588" grpId="0" build="p" animBg="1"/>
      <p:bldP spid="104858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Left Arrow 6"/>
          <p:cNvSpPr/>
          <p:nvPr/>
        </p:nvSpPr>
        <p:spPr>
          <a:xfrm>
            <a:off x="6008914" y="0"/>
            <a:ext cx="4455886" cy="2481943"/>
          </a:xfrm>
          <a:prstGeom prst="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2" name="Flowchart: Alternate Process 3"/>
          <p:cNvSpPr/>
          <p:nvPr/>
        </p:nvSpPr>
        <p:spPr>
          <a:xfrm>
            <a:off x="1429657" y="649074"/>
            <a:ext cx="3831772" cy="1435872"/>
          </a:xfrm>
          <a:prstGeom prst="flowChartAlternateProcess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5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Content Placeholder 1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556000" y="2694499"/>
            <a:ext cx="6720114" cy="3772696"/>
          </a:xfrm>
        </p:spPr>
      </p:pic>
      <p:sp>
        <p:nvSpPr>
          <p:cNvPr id="1048593" name="TextBox 2"/>
          <p:cNvSpPr txBox="1"/>
          <p:nvPr/>
        </p:nvSpPr>
        <p:spPr>
          <a:xfrm>
            <a:off x="1850571" y="779306"/>
            <a:ext cx="3410858" cy="1691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dirty="0" sz="5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5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sz="5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5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TextBox 5"/>
          <p:cNvSpPr txBox="1"/>
          <p:nvPr/>
        </p:nvSpPr>
        <p:spPr>
          <a:xfrm>
            <a:off x="7257143" y="552063"/>
            <a:ext cx="3773714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7200" lang="ar-SA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الأذان </a:t>
            </a:r>
            <a:r>
              <a:rPr dirty="0" sz="7200"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 sz="7200"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3"/>
          <p:cNvSpPr/>
          <p:nvPr/>
        </p:nvSpPr>
        <p:spPr>
          <a:xfrm>
            <a:off x="3991429" y="531507"/>
            <a:ext cx="3004457" cy="1602094"/>
          </a:xfrm>
          <a:prstGeom prst="rect"/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prstTxWarp prst="textChevronInverted"/>
          </a:bodyPr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4209144" y="531506"/>
            <a:ext cx="2510972" cy="1485980"/>
          </a:xfrm>
        </p:spPr>
        <p:txBody>
          <a:bodyPr>
            <a:prstTxWarp prst="textChevron"/>
          </a:bodyPr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TextBox 6"/>
          <p:cNvSpPr txBox="1"/>
          <p:nvPr/>
        </p:nvSpPr>
        <p:spPr>
          <a:xfrm>
            <a:off x="1052285" y="2574536"/>
            <a:ext cx="10987314" cy="1285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IN" u="sng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ভলতে পারবে...............................</a:t>
            </a:r>
            <a:endParaRPr b="1" dirty="0" sz="4000" lang="en-US" u="sng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TextBox 7"/>
          <p:cNvSpPr txBox="1"/>
          <p:nvPr/>
        </p:nvSpPr>
        <p:spPr>
          <a:xfrm>
            <a:off x="1052285" y="3955587"/>
            <a:ext cx="10566400" cy="1539240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Ø"/>
            </a:pPr>
            <a:r>
              <a:rPr b="1" dirty="0" sz="32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ওয়াক্ত নামাজে আযান দেয়া কি...</a:t>
            </a:r>
          </a:p>
          <a:p>
            <a:pPr indent="-571500" marL="571500">
              <a:buFont typeface="Wingdings" panose="05000000000000000000" pitchFamily="2" charset="2"/>
              <a:buChar char="Ø"/>
            </a:pPr>
            <a:r>
              <a:rPr b="1" dirty="0" sz="32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আযানের বাক্যগুলী কি কি ......</a:t>
            </a:r>
          </a:p>
          <a:p>
            <a:pPr indent="-571500" marL="571500">
              <a:buFont typeface="Wingdings" panose="05000000000000000000" pitchFamily="2" charset="2"/>
              <a:buChar char="Ø"/>
            </a:pPr>
            <a:r>
              <a:rPr b="1" dirty="0" sz="32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ওয়াক্তের পূর্বে আযান দেয়া যাবে কি না...... </a:t>
            </a:r>
            <a:endParaRPr b="1" dirty="0" sz="32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794658" y="2222954"/>
            <a:ext cx="3167742" cy="1325563"/>
          </a:xfrm>
        </p:spPr>
        <p:txBody>
          <a:bodyPr/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বুঝায়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02629" y="689202"/>
            <a:ext cx="6128657" cy="4085772"/>
          </a:xfrm>
          <a:prstGeom prst="rect"/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06" name="Title 1"/>
          <p:cNvSpPr txBox="1"/>
          <p:nvPr/>
        </p:nvSpPr>
        <p:spPr>
          <a:xfrm>
            <a:off x="5453744" y="4774974"/>
            <a:ext cx="2035628" cy="491217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z="2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প্রতীকী ছবি  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001486" y="740229"/>
            <a:ext cx="9652000" cy="480422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p>
            <a:r>
              <a:rPr dirty="0" sz="53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হিজরি সনে </a:t>
            </a:r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 আযানের প্রচলন এক গুরুত্বপূর্ণ বিষয়, একরাত্রিতে  একসাথে অনেক সাহাবা স্বপ্নযুগে আযানের বাক্যগুলি শুনে ভোরে প্রথমে হজরতে </a:t>
            </a:r>
            <a:r>
              <a:rPr dirty="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বিন যায়েদ </a:t>
            </a:r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(র) রাসূল (স) এর দরবারে উপস্থিত হয়ে স্বপ্নের কথাগুলি পেশ করেন তখন রাসূল (স) বললেন, তোমার স্বপ্ন সত্য,তুমি বিলাল (র) ডেকে বাক্যগলি শিখিয়ে দাও,আজ থেকে বিলাল আযান দিবে। এভাবেই শুরু আযান । (সংক্ষিপ্ত)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2492830" y="757012"/>
            <a:ext cx="5664200" cy="897618"/>
          </a:xfrm>
        </p:spPr>
        <p:txBody>
          <a:bodyPr/>
          <a:p>
            <a:r>
              <a:rPr dirty="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আযানের শব্দাবলী দেখে নেই </a:t>
            </a:r>
            <a:endParaRPr dirty="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0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13943" y="1886291"/>
            <a:ext cx="4570186" cy="4093595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4405311" y="597860"/>
            <a:ext cx="2909888" cy="722939"/>
          </a:xfrm>
          <a:ln>
            <a:solidFill>
              <a:srgbClr val="FFFF00"/>
            </a:solidFill>
          </a:ln>
        </p:spPr>
        <p:txBody>
          <a:bodyPr/>
          <a:p>
            <a:r>
              <a:rPr dirty="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আযানের দোয়া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64229" y="2700391"/>
            <a:ext cx="7939314" cy="3786443"/>
          </a:xfrm>
          <a:ln w="57150">
            <a:solidFill>
              <a:srgbClr val="FF0000"/>
            </a:solidFill>
          </a:ln>
        </p:spPr>
      </p:pic>
      <p:sp>
        <p:nvSpPr>
          <p:cNvPr id="1048634" name="Down Arrow 4"/>
          <p:cNvSpPr/>
          <p:nvPr/>
        </p:nvSpPr>
        <p:spPr>
          <a:xfrm>
            <a:off x="5497398" y="1524735"/>
            <a:ext cx="870858" cy="971721"/>
          </a:xfrm>
          <a:prstGeom prst="downArrow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n w="38100">
                <a:solidFill>
                  <a:srgbClr val="92D050"/>
                </a:solidFill>
              </a:ln>
              <a:solidFill>
                <a:srgbClr val="99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77332" y="667655"/>
            <a:ext cx="10629297" cy="5138059"/>
          </a:xfrm>
          <a:solidFill>
            <a:srgbClr val="FFFF00"/>
          </a:solidFill>
        </p:spPr>
        <p:txBody>
          <a:bodyPr>
            <a:normAutofit fontScale="90000"/>
          </a:bodyPr>
          <a:p>
            <a:r>
              <a:rPr dirty="0" sz="6000" lang="bn-IN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ওয়াক্ত ও জুম্মার নামাজের জন্য আযান দেয়া সুন্নাত । অন্যান্য নামাজের জন্য সুন্নাত নহে । প্রত্যেক নামাজে আযানের বাক্য একই তবে ফজরের নামাজে</a:t>
            </a:r>
            <a:r>
              <a:rPr dirty="0" sz="6000" lang="ar-SA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 علي الفلاح</a:t>
            </a:r>
            <a:r>
              <a:rPr dirty="0" sz="6000" lang="ar-SA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  </a:t>
            </a:r>
            <a:r>
              <a:rPr dirty="0" sz="6000" lang="en-US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dirty="0" sz="6000" lang="en-US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 </a:t>
            </a:r>
            <a:r>
              <a:rPr dirty="0" sz="6000" lang="ar-SA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الصلاة خير من النوم</a:t>
            </a:r>
            <a:r>
              <a:rPr dirty="0" sz="6000" lang="en-US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 </a:t>
            </a:r>
            <a:r>
              <a:rPr dirty="0" sz="6000" lang="bn-IN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করতে হবে। </a:t>
            </a:r>
            <a:endParaRPr dirty="0" sz="6000" lang="en-US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Ion">
  <a:themeElements>
    <a:clrScheme name="Ion">
      <a:dk1>
        <a:sysClr lastClr="000000" val="windowText"/>
      </a:dk1>
      <a:lt1>
        <a:sysClr lastClr="FFFFFF" val="window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3.xml><?xml version="1.0" encoding="utf-8"?>
<a:theme xmlns:a="http://schemas.openxmlformats.org/drawingml/2006/main" name="1_Ion">
  <a:themeElements>
    <a:clrScheme name="Ion">
      <a:dk1>
        <a:sysClr lastClr="000000" val="windowText"/>
      </a:dk1>
      <a:lt1>
        <a:sysClr lastClr="FFFFFF" val="window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a="http://schemas.openxmlformats.org/drawingml/2006/main" name="Organic">
  <a:themeElements>
    <a:clrScheme name="Organic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5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সুভেচ্ছা </dc:title>
  <dc:creator>Abdur Rob</dc:creator>
  <cp:lastModifiedBy>Abdur Rob</cp:lastModifiedBy>
  <dcterms:created xsi:type="dcterms:W3CDTF">2019-12-06T01:46:43Z</dcterms:created>
  <dcterms:modified xsi:type="dcterms:W3CDTF">2020-09-29T04:34:30Z</dcterms:modified>
</cp:coreProperties>
</file>