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3E6-4557-4621-AC1B-85294AD70DC2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241D-A378-4BCA-807A-7B9255BAD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323E6-4557-4621-AC1B-85294AD70DC2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C7241D-A378-4BCA-807A-7B9255BAD8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270897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At the end of this topic we will able to do -</a:t>
            </a:r>
            <a:endParaRPr lang="bn-BD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3600" b="1" dirty="0" smtClean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Talk about the Badminton game.</a:t>
            </a:r>
          </a:p>
          <a:p>
            <a:r>
              <a:rPr lang="en-US" sz="3600" b="1" dirty="0" smtClean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Described the rules of game</a:t>
            </a:r>
            <a:r>
              <a:rPr lang="bn-BD" sz="3600" b="1" dirty="0" smtClean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 smtClean="0">
              <a:ln w="0"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Explain the technique</a:t>
            </a:r>
          </a:p>
          <a:p>
            <a:r>
              <a:rPr lang="en-US" sz="3600" b="1" dirty="0" smtClean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 Practice obeying the rules of Badminton </a:t>
            </a:r>
          </a:p>
          <a:p>
            <a:r>
              <a:rPr lang="en-US" sz="3600" b="1" dirty="0" smtClean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5. Skillful to participate in the game</a:t>
            </a:r>
            <a:r>
              <a:rPr lang="en-US" sz="3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7" name="Double Wave 6"/>
          <p:cNvSpPr/>
          <p:nvPr/>
        </p:nvSpPr>
        <p:spPr>
          <a:xfrm>
            <a:off x="2286000" y="990600"/>
            <a:ext cx="4800600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Learning out come …….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53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Badminton</dc:title>
  <dc:creator>DELL</dc:creator>
  <dc:description/>
  <cp:lastModifiedBy>DELL</cp:lastModifiedBy>
  <cp:revision>89</cp:revision>
  <dcterms:created xsi:type="dcterms:W3CDTF">2020-09-11T04:13:13Z</dcterms:created>
  <dcterms:modified xsi:type="dcterms:W3CDTF">2020-09-28T16:22:08Z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Badminton</vt:lpwstr>
  </property>
  <property fmtid="{D5CDD505-2E9C-101B-9397-08002B2CF9AE}" pid="3" name="SlideDescription">
    <vt:lpwstr/>
  </property>
</Properties>
</file>