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4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3E6-4557-4621-AC1B-85294AD70DC2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C323E6-4557-4621-AC1B-85294AD70DC2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C7241D-A378-4BCA-807A-7B9255BAD8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welcome-images-animated-168661-167075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8046870" cy="4301652"/>
          </a:xfrm>
          <a:prstGeom prst="rect">
            <a:avLst/>
          </a:prstGeom>
          <a:noFill/>
        </p:spPr>
      </p:pic>
      <p:sp>
        <p:nvSpPr>
          <p:cNvPr id="4" name="Cloud 3"/>
          <p:cNvSpPr/>
          <p:nvPr/>
        </p:nvSpPr>
        <p:spPr>
          <a:xfrm>
            <a:off x="2514600" y="1143000"/>
            <a:ext cx="533400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WELCOME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677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3324225"/>
            <a:ext cx="76676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676400"/>
            <a:ext cx="76866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914400"/>
            <a:ext cx="7743825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552575"/>
            <a:ext cx="75819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1280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667000" y="762000"/>
            <a:ext cx="3581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Home Work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295400" y="6248400"/>
            <a:ext cx="624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Write an assignment on Badminton</a:t>
            </a:r>
            <a:endParaRPr lang="en-US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thank_you_card_maker_app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772400" cy="4640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ELL\Desktop\195e569a493f09dbd6e1345e4198c0e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2833015" cy="260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4" descr="C:\Users\DELL\Desktop\51341d68b60b38f796dd79f38c0c89c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8100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2400" y="4191000"/>
            <a:ext cx="4419600" cy="236220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perspective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Amirul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Islam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Teacher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Millennium Scholastic School &amp; College,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Bogura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E-mail: iamirul113@gmail.com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4191000"/>
            <a:ext cx="4191000" cy="24384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Subject: (142)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Phisical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Education &amp; Health</a:t>
            </a:r>
            <a:endParaRPr lang="en-US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Class: VIII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Chapter:  Five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Heading: Sports for Life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Topic: Badminton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Date: 01.08.2020</a:t>
            </a:r>
            <a:endParaRPr lang="en-US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Bevel 15"/>
          <p:cNvSpPr/>
          <p:nvPr/>
        </p:nvSpPr>
        <p:spPr>
          <a:xfrm>
            <a:off x="1066800" y="685800"/>
            <a:ext cx="7010400" cy="1219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INTRODUCING</a:t>
            </a:r>
            <a:endParaRPr lang="en-US" sz="44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2238730" y="4419600"/>
            <a:ext cx="487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Picture 18" descr="C:\Users\MY\Desktop\20200818_124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1213" y="2248576"/>
            <a:ext cx="1246387" cy="1561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2" descr="C:\Users\MY\Desktop\New folder\Amir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362200"/>
            <a:ext cx="1544161" cy="15441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animated-badminton-image-002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4961860" cy="2133600"/>
          </a:xfrm>
          <a:prstGeom prst="rect">
            <a:avLst/>
          </a:prstGeom>
          <a:noFill/>
        </p:spPr>
      </p:pic>
      <p:sp>
        <p:nvSpPr>
          <p:cNvPr id="6" name="Explosion 2 5"/>
          <p:cNvSpPr/>
          <p:nvPr/>
        </p:nvSpPr>
        <p:spPr>
          <a:xfrm>
            <a:off x="762000" y="304800"/>
            <a:ext cx="7162800" cy="1828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Look at the pictures</a:t>
            </a:r>
            <a:endParaRPr lang="en-US" sz="2400" b="1" dirty="0"/>
          </a:p>
        </p:txBody>
      </p:sp>
      <p:sp>
        <p:nvSpPr>
          <p:cNvPr id="7" name="5-Point Star 6"/>
          <p:cNvSpPr/>
          <p:nvPr/>
        </p:nvSpPr>
        <p:spPr>
          <a:xfrm>
            <a:off x="1295400" y="4191000"/>
            <a:ext cx="5257800" cy="2667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What  </a:t>
            </a:r>
            <a:r>
              <a:rPr lang="en-US" b="1" dirty="0" smtClean="0"/>
              <a:t>are these?</a:t>
            </a:r>
            <a:endParaRPr lang="en-US" b="1" dirty="0"/>
          </a:p>
        </p:txBody>
      </p:sp>
      <p:pic>
        <p:nvPicPr>
          <p:cNvPr id="1026" name="Picture 2" descr="C:\Users\DELL\Desktop\animated-badminton-image-00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4572000" cy="22383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838200"/>
            <a:ext cx="4800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Today`s Topic is Badminton</a:t>
            </a:r>
            <a:endParaRPr lang="en-US" sz="2800" b="1" dirty="0"/>
          </a:p>
        </p:txBody>
      </p:sp>
      <p:pic>
        <p:nvPicPr>
          <p:cNvPr id="3" name="Picture 2" descr="C:\Users\DELL\Desktop\animated-badminton-image-00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62200"/>
            <a:ext cx="6477000" cy="33297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70897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 the end of this topic we will able to do -</a:t>
            </a:r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Talk about the Badminton game.</a:t>
            </a:r>
          </a:p>
          <a:p>
            <a:r>
              <a:rPr lang="en-US" sz="36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Described the rules of game</a:t>
            </a:r>
            <a:r>
              <a:rPr lang="bn-BD" sz="36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Explain the technique</a:t>
            </a:r>
          </a:p>
          <a:p>
            <a:r>
              <a:rPr lang="en-US" sz="36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Practice obeying the rules of Badminton </a:t>
            </a:r>
          </a:p>
          <a:p>
            <a:r>
              <a:rPr lang="en-US" sz="3600" b="1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5. Skillful to participate in the game</a:t>
            </a:r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7" name="Double Wave 6"/>
          <p:cNvSpPr/>
          <p:nvPr/>
        </p:nvSpPr>
        <p:spPr>
          <a:xfrm>
            <a:off x="2286000" y="990600"/>
            <a:ext cx="48006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Learning out come …….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955830" y="990600"/>
            <a:ext cx="4825970" cy="12192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History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1"/>
            <a:ext cx="8201746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Alternate Process 4"/>
          <p:cNvSpPr/>
          <p:nvPr/>
        </p:nvSpPr>
        <p:spPr>
          <a:xfrm>
            <a:off x="457200" y="3124200"/>
            <a:ext cx="30480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Badminton:</a:t>
            </a:r>
            <a:endParaRPr lang="en-US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476423"/>
            <a:ext cx="8991599" cy="538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14600" y="838200"/>
            <a:ext cx="3810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Playing Court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29718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Net </a:t>
            </a:r>
            <a:r>
              <a:rPr lang="en-US" sz="1400" dirty="0" err="1" smtClean="0"/>
              <a:t>Heeght</a:t>
            </a:r>
            <a:r>
              <a:rPr lang="en-US" sz="1400" dirty="0" smtClean="0"/>
              <a:t>- 5‘-1"</a:t>
            </a:r>
            <a:endParaRPr lang="en-US" sz="1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9906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Equipment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1981200"/>
            <a:ext cx="7591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581400"/>
            <a:ext cx="7734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81248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990600"/>
            <a:ext cx="2590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RULES</a:t>
            </a:r>
            <a:endParaRPr lang="en-US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386</TotalTime>
  <Words>127</Words>
  <Application>Microsoft Office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89</cp:revision>
  <dcterms:created xsi:type="dcterms:W3CDTF">2020-09-11T04:13:13Z</dcterms:created>
  <dcterms:modified xsi:type="dcterms:W3CDTF">2020-09-28T16:07:46Z</dcterms:modified>
</cp:coreProperties>
</file>