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44" r:id="rId1"/>
  </p:sldMasterIdLst>
  <p:sldIdLst>
    <p:sldId id="267" r:id="rId2"/>
    <p:sldId id="276" r:id="rId3"/>
    <p:sldId id="263" r:id="rId4"/>
    <p:sldId id="264" r:id="rId5"/>
    <p:sldId id="256" r:id="rId6"/>
    <p:sldId id="275" r:id="rId7"/>
    <p:sldId id="258" r:id="rId8"/>
    <p:sldId id="272" r:id="rId9"/>
    <p:sldId id="269" r:id="rId10"/>
    <p:sldId id="259" r:id="rId11"/>
    <p:sldId id="279" r:id="rId12"/>
    <p:sldId id="271" r:id="rId13"/>
    <p:sldId id="278" r:id="rId14"/>
    <p:sldId id="277" r:id="rId15"/>
    <p:sldId id="261" r:id="rId16"/>
    <p:sldId id="262" r:id="rId17"/>
    <p:sldId id="260" r:id="rId18"/>
    <p:sldId id="280" r:id="rId19"/>
  </p:sldIdLst>
  <p:sldSz cx="9326563" cy="7315200"/>
  <p:notesSz cx="6858000" cy="9144000"/>
  <p:defaultTextStyle>
    <a:defPPr>
      <a:defRPr lang="en-US"/>
    </a:defPPr>
    <a:lvl1pPr marL="0" algn="l" defTabSz="950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377" algn="l" defTabSz="950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756" algn="l" defTabSz="950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132" algn="l" defTabSz="950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510" algn="l" defTabSz="950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6887" algn="l" defTabSz="950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266" algn="l" defTabSz="950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7643" algn="l" defTabSz="950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020" algn="l" defTabSz="950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64" y="66"/>
      </p:cViewPr>
      <p:guideLst>
        <p:guide orient="horz" pos="2304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479" y="1387506"/>
            <a:ext cx="6647606" cy="2676494"/>
          </a:xfrm>
        </p:spPr>
        <p:txBody>
          <a:bodyPr anchor="b">
            <a:normAutofit/>
          </a:bodyPr>
          <a:lstStyle>
            <a:lvl1pPr algn="ctr">
              <a:defRPr sz="48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479" y="4145282"/>
            <a:ext cx="6647606" cy="1463039"/>
          </a:xfrm>
        </p:spPr>
        <p:txBody>
          <a:bodyPr>
            <a:normAutofit/>
          </a:bodyPr>
          <a:lstStyle>
            <a:lvl1pPr marL="0" indent="0" algn="ctr">
              <a:buNone/>
              <a:defRPr sz="2244">
                <a:solidFill>
                  <a:schemeClr val="bg1">
                    <a:lumMod val="50000"/>
                  </a:schemeClr>
                </a:solidFill>
              </a:defRPr>
            </a:lvl1pPr>
            <a:lvl2pPr marL="466344" indent="0" algn="ctr">
              <a:buNone/>
              <a:defRPr sz="2040"/>
            </a:lvl2pPr>
            <a:lvl3pPr marL="932688" indent="0" algn="ctr">
              <a:buNone/>
              <a:defRPr sz="1836"/>
            </a:lvl3pPr>
            <a:lvl4pPr marL="1399032" indent="0" algn="ctr">
              <a:buNone/>
              <a:defRPr sz="1632"/>
            </a:lvl4pPr>
            <a:lvl5pPr marL="1865376" indent="0" algn="ctr">
              <a:buNone/>
              <a:defRPr sz="1632"/>
            </a:lvl5pPr>
            <a:lvl6pPr marL="2331720" indent="0" algn="ctr">
              <a:buNone/>
              <a:defRPr sz="1632"/>
            </a:lvl6pPr>
            <a:lvl7pPr marL="2798064" indent="0" algn="ctr">
              <a:buNone/>
              <a:defRPr sz="1632"/>
            </a:lvl7pPr>
            <a:lvl8pPr marL="3264408" indent="0" algn="ctr">
              <a:buNone/>
              <a:defRPr sz="1632"/>
            </a:lvl8pPr>
            <a:lvl9pPr marL="3730752" indent="0" algn="ctr">
              <a:buNone/>
              <a:defRPr sz="163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29" y="4575332"/>
            <a:ext cx="7928521" cy="865717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6299" y="744812"/>
            <a:ext cx="7513982" cy="342841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64"/>
            </a:lvl1pPr>
            <a:lvl2pPr marL="466344" indent="0">
              <a:buNone/>
              <a:defRPr sz="2856"/>
            </a:lvl2pPr>
            <a:lvl3pPr marL="932688" indent="0">
              <a:buNone/>
              <a:defRPr sz="2448"/>
            </a:lvl3pPr>
            <a:lvl4pPr marL="1399032" indent="0">
              <a:buNone/>
              <a:defRPr sz="2040"/>
            </a:lvl4pPr>
            <a:lvl5pPr marL="1865376" indent="0">
              <a:buNone/>
              <a:defRPr sz="2040"/>
            </a:lvl5pPr>
            <a:lvl6pPr marL="2331720" indent="0">
              <a:buNone/>
              <a:defRPr sz="2040"/>
            </a:lvl6pPr>
            <a:lvl7pPr marL="2798064" indent="0">
              <a:buNone/>
              <a:defRPr sz="2040"/>
            </a:lvl7pPr>
            <a:lvl8pPr marL="3264408" indent="0">
              <a:buNone/>
              <a:defRPr sz="2040"/>
            </a:lvl8pPr>
            <a:lvl9pPr marL="3730752" indent="0">
              <a:buNone/>
              <a:defRPr sz="20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015" y="5449310"/>
            <a:ext cx="7928536" cy="727970"/>
          </a:xfrm>
        </p:spPr>
        <p:txBody>
          <a:bodyPr/>
          <a:lstStyle>
            <a:lvl1pPr marL="0" indent="0" algn="ctr">
              <a:buNone/>
              <a:defRPr sz="1632"/>
            </a:lvl1pPr>
            <a:lvl2pPr marL="466344" indent="0">
              <a:buNone/>
              <a:defRPr sz="1428"/>
            </a:lvl2pPr>
            <a:lvl3pPr marL="932688" indent="0">
              <a:buNone/>
              <a:defRPr sz="1224"/>
            </a:lvl3pPr>
            <a:lvl4pPr marL="1399032" indent="0">
              <a:buNone/>
              <a:defRPr sz="1020"/>
            </a:lvl4pPr>
            <a:lvl5pPr marL="1865376" indent="0">
              <a:buNone/>
              <a:defRPr sz="1020"/>
            </a:lvl5pPr>
            <a:lvl6pPr marL="2331720" indent="0">
              <a:buNone/>
              <a:defRPr sz="1020"/>
            </a:lvl6pPr>
            <a:lvl7pPr marL="2798064" indent="0">
              <a:buNone/>
              <a:defRPr sz="1020"/>
            </a:lvl7pPr>
            <a:lvl8pPr marL="3264408" indent="0">
              <a:buNone/>
              <a:defRPr sz="1020"/>
            </a:lvl8pPr>
            <a:lvl9pPr marL="3730752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4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15" y="650241"/>
            <a:ext cx="7928536" cy="3655728"/>
          </a:xfrm>
        </p:spPr>
        <p:txBody>
          <a:bodyPr anchor="ctr"/>
          <a:lstStyle>
            <a:lvl1pPr algn="ctr"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015" y="4485142"/>
            <a:ext cx="7928536" cy="1692139"/>
          </a:xfrm>
        </p:spPr>
        <p:txBody>
          <a:bodyPr anchor="ctr"/>
          <a:lstStyle>
            <a:lvl1pPr marL="0" indent="0" algn="ctr">
              <a:buNone/>
              <a:defRPr sz="1632"/>
            </a:lvl1pPr>
            <a:lvl2pPr marL="466344" indent="0">
              <a:buNone/>
              <a:defRPr sz="1428"/>
            </a:lvl2pPr>
            <a:lvl3pPr marL="932688" indent="0">
              <a:buNone/>
              <a:defRPr sz="1224"/>
            </a:lvl3pPr>
            <a:lvl4pPr marL="1399032" indent="0">
              <a:buNone/>
              <a:defRPr sz="1020"/>
            </a:lvl4pPr>
            <a:lvl5pPr marL="1865376" indent="0">
              <a:buNone/>
              <a:defRPr sz="1020"/>
            </a:lvl5pPr>
            <a:lvl6pPr marL="2331720" indent="0">
              <a:buNone/>
              <a:defRPr sz="1020"/>
            </a:lvl6pPr>
            <a:lvl7pPr marL="2798064" indent="0">
              <a:buNone/>
              <a:defRPr sz="1020"/>
            </a:lvl7pPr>
            <a:lvl8pPr marL="3264408" indent="0">
              <a:buNone/>
              <a:defRPr sz="1020"/>
            </a:lvl8pPr>
            <a:lvl9pPr marL="3730752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15" y="930761"/>
            <a:ext cx="7116363" cy="2911909"/>
          </a:xfrm>
        </p:spPr>
        <p:txBody>
          <a:bodyPr anchor="ctr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16249" y="3850701"/>
            <a:ext cx="6695281" cy="634441"/>
          </a:xfrm>
        </p:spPr>
        <p:txBody>
          <a:bodyPr anchor="t">
            <a:normAutofit/>
          </a:bodyPr>
          <a:lstStyle>
            <a:lvl1pPr marL="0" indent="0">
              <a:buNone/>
              <a:defRPr sz="1428"/>
            </a:lvl1pPr>
            <a:lvl2pPr marL="466344" indent="0">
              <a:buNone/>
              <a:defRPr sz="1428"/>
            </a:lvl2pPr>
            <a:lvl3pPr marL="932688" indent="0">
              <a:buNone/>
              <a:defRPr sz="1224"/>
            </a:lvl3pPr>
            <a:lvl4pPr marL="1399032" indent="0">
              <a:buNone/>
              <a:defRPr sz="1020"/>
            </a:lvl4pPr>
            <a:lvl5pPr marL="1865376" indent="0">
              <a:buNone/>
              <a:defRPr sz="1020"/>
            </a:lvl5pPr>
            <a:lvl6pPr marL="2331720" indent="0">
              <a:buNone/>
              <a:defRPr sz="1020"/>
            </a:lvl6pPr>
            <a:lvl7pPr marL="2798064" indent="0">
              <a:buNone/>
              <a:defRPr sz="1020"/>
            </a:lvl7pPr>
            <a:lvl8pPr marL="3264408" indent="0">
              <a:buNone/>
              <a:defRPr sz="1020"/>
            </a:lvl8pPr>
            <a:lvl9pPr marL="3730752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015" y="4664317"/>
            <a:ext cx="7928536" cy="151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32"/>
            </a:lvl1pPr>
            <a:lvl2pPr marL="466344" indent="0">
              <a:buNone/>
              <a:defRPr sz="1428"/>
            </a:lvl2pPr>
            <a:lvl3pPr marL="932688" indent="0">
              <a:buNone/>
              <a:defRPr sz="1224"/>
            </a:lvl3pPr>
            <a:lvl4pPr marL="1399032" indent="0">
              <a:buNone/>
              <a:defRPr sz="1020"/>
            </a:lvl4pPr>
            <a:lvl5pPr marL="1865376" indent="0">
              <a:buNone/>
              <a:defRPr sz="1020"/>
            </a:lvl5pPr>
            <a:lvl6pPr marL="2331720" indent="0">
              <a:buNone/>
              <a:defRPr sz="1020"/>
            </a:lvl6pPr>
            <a:lvl7pPr marL="2798064" indent="0">
              <a:buNone/>
              <a:defRPr sz="1020"/>
            </a:lvl7pPr>
            <a:lvl8pPr marL="3264408" indent="0">
              <a:buNone/>
              <a:defRPr sz="1020"/>
            </a:lvl8pPr>
            <a:lvl9pPr marL="3730752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2353" y="947050"/>
            <a:ext cx="557807" cy="623761"/>
          </a:xfrm>
          <a:prstGeom prst="rect">
            <a:avLst/>
          </a:prstGeom>
        </p:spPr>
        <p:txBody>
          <a:bodyPr vert="horz" lIns="93266" tIns="46633" rIns="93266" bIns="4663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1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6861" y="3328016"/>
            <a:ext cx="564695" cy="623761"/>
          </a:xfrm>
          <a:prstGeom prst="rect">
            <a:avLst/>
          </a:prstGeom>
        </p:spPr>
        <p:txBody>
          <a:bodyPr vert="horz" lIns="93266" tIns="46633" rIns="93266" bIns="4663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16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8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15" y="2281304"/>
            <a:ext cx="7928536" cy="2679291"/>
          </a:xfrm>
        </p:spPr>
        <p:txBody>
          <a:bodyPr anchor="b"/>
          <a:lstStyle>
            <a:lvl1pPr algn="ctr"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015" y="4973157"/>
            <a:ext cx="7928536" cy="1216687"/>
          </a:xfrm>
        </p:spPr>
        <p:txBody>
          <a:bodyPr anchor="t"/>
          <a:lstStyle>
            <a:lvl1pPr marL="0" indent="0" algn="ctr">
              <a:buNone/>
              <a:defRPr sz="1632"/>
            </a:lvl1pPr>
            <a:lvl2pPr marL="466344" indent="0">
              <a:buNone/>
              <a:defRPr sz="1428"/>
            </a:lvl2pPr>
            <a:lvl3pPr marL="932688" indent="0">
              <a:buNone/>
              <a:defRPr sz="1224"/>
            </a:lvl3pPr>
            <a:lvl4pPr marL="1399032" indent="0">
              <a:buNone/>
              <a:defRPr sz="1020"/>
            </a:lvl4pPr>
            <a:lvl5pPr marL="1865376" indent="0">
              <a:buNone/>
              <a:defRPr sz="1020"/>
            </a:lvl5pPr>
            <a:lvl6pPr marL="2331720" indent="0">
              <a:buNone/>
              <a:defRPr sz="1020"/>
            </a:lvl6pPr>
            <a:lvl7pPr marL="2798064" indent="0">
              <a:buNone/>
              <a:defRPr sz="1020"/>
            </a:lvl7pPr>
            <a:lvl8pPr marL="3264408" indent="0">
              <a:buNone/>
              <a:defRPr sz="1020"/>
            </a:lvl8pPr>
            <a:lvl9pPr marL="3730752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6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99015" y="650240"/>
            <a:ext cx="7928536" cy="1712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99014" y="2524899"/>
            <a:ext cx="2523631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48" b="0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9014" y="3139580"/>
            <a:ext cx="2523631" cy="30377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28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963" y="2524899"/>
            <a:ext cx="2517928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48" b="0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97517" y="3139580"/>
            <a:ext cx="2526977" cy="30377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28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9366" y="2524899"/>
            <a:ext cx="2528184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48" b="0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99366" y="3139580"/>
            <a:ext cx="2528184" cy="3037701"/>
          </a:xfrm>
        </p:spPr>
        <p:txBody>
          <a:bodyPr anchor="t">
            <a:normAutofit/>
          </a:bodyPr>
          <a:lstStyle>
            <a:lvl1pPr marL="0" indent="0" algn="ctr">
              <a:buNone/>
              <a:defRPr sz="1428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2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99015" y="651490"/>
            <a:ext cx="7928536" cy="1710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9015" y="4485142"/>
            <a:ext cx="2521667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44" b="0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9015" y="2524899"/>
            <a:ext cx="2521667" cy="16256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32"/>
            </a:lvl1pPr>
            <a:lvl2pPr marL="466344" indent="0">
              <a:buNone/>
              <a:defRPr sz="1632"/>
            </a:lvl2pPr>
            <a:lvl3pPr marL="932688" indent="0">
              <a:buNone/>
              <a:defRPr sz="1632"/>
            </a:lvl3pPr>
            <a:lvl4pPr marL="1399032" indent="0">
              <a:buNone/>
              <a:defRPr sz="1632"/>
            </a:lvl4pPr>
            <a:lvl5pPr marL="1865376" indent="0">
              <a:buNone/>
              <a:defRPr sz="1632"/>
            </a:lvl5pPr>
            <a:lvl6pPr marL="2331720" indent="0">
              <a:buNone/>
              <a:defRPr sz="1632"/>
            </a:lvl6pPr>
            <a:lvl7pPr marL="2798064" indent="0">
              <a:buNone/>
              <a:defRPr sz="1632"/>
            </a:lvl7pPr>
            <a:lvl8pPr marL="3264408" indent="0">
              <a:buNone/>
              <a:defRPr sz="1632"/>
            </a:lvl8pPr>
            <a:lvl9pPr marL="3730752" indent="0">
              <a:buNone/>
              <a:defRPr sz="163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9015" y="5099821"/>
            <a:ext cx="2521667" cy="1077459"/>
          </a:xfrm>
        </p:spPr>
        <p:txBody>
          <a:bodyPr anchor="t">
            <a:normAutofit/>
          </a:bodyPr>
          <a:lstStyle>
            <a:lvl1pPr marL="0" indent="0" algn="ctr">
              <a:buNone/>
              <a:defRPr sz="1428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98595" y="4485142"/>
            <a:ext cx="2525813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44" b="0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97516" y="2524899"/>
            <a:ext cx="2526978" cy="16256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32"/>
            </a:lvl1pPr>
            <a:lvl2pPr marL="466344" indent="0">
              <a:buNone/>
              <a:defRPr sz="1632"/>
            </a:lvl2pPr>
            <a:lvl3pPr marL="932688" indent="0">
              <a:buNone/>
              <a:defRPr sz="1632"/>
            </a:lvl3pPr>
            <a:lvl4pPr marL="1399032" indent="0">
              <a:buNone/>
              <a:defRPr sz="1632"/>
            </a:lvl4pPr>
            <a:lvl5pPr marL="1865376" indent="0">
              <a:buNone/>
              <a:defRPr sz="1632"/>
            </a:lvl5pPr>
            <a:lvl6pPr marL="2331720" indent="0">
              <a:buNone/>
              <a:defRPr sz="1632"/>
            </a:lvl6pPr>
            <a:lvl7pPr marL="2798064" indent="0">
              <a:buNone/>
              <a:defRPr sz="1632"/>
            </a:lvl7pPr>
            <a:lvl8pPr marL="3264408" indent="0">
              <a:buNone/>
              <a:defRPr sz="1632"/>
            </a:lvl8pPr>
            <a:lvl9pPr marL="3730752" indent="0">
              <a:buNone/>
              <a:defRPr sz="163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97516" y="5099820"/>
            <a:ext cx="2526978" cy="1077460"/>
          </a:xfrm>
        </p:spPr>
        <p:txBody>
          <a:bodyPr anchor="t">
            <a:normAutofit/>
          </a:bodyPr>
          <a:lstStyle>
            <a:lvl1pPr marL="0" indent="0" algn="ctr">
              <a:buNone/>
              <a:defRPr sz="1428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9367" y="4485142"/>
            <a:ext cx="2524935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44" b="0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99366" y="2524899"/>
            <a:ext cx="2528184" cy="16256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32"/>
            </a:lvl1pPr>
            <a:lvl2pPr marL="466344" indent="0">
              <a:buNone/>
              <a:defRPr sz="1632"/>
            </a:lvl2pPr>
            <a:lvl3pPr marL="932688" indent="0">
              <a:buNone/>
              <a:defRPr sz="1632"/>
            </a:lvl3pPr>
            <a:lvl4pPr marL="1399032" indent="0">
              <a:buNone/>
              <a:defRPr sz="1632"/>
            </a:lvl4pPr>
            <a:lvl5pPr marL="1865376" indent="0">
              <a:buNone/>
              <a:defRPr sz="1632"/>
            </a:lvl5pPr>
            <a:lvl6pPr marL="2331720" indent="0">
              <a:buNone/>
              <a:defRPr sz="1632"/>
            </a:lvl6pPr>
            <a:lvl7pPr marL="2798064" indent="0">
              <a:buNone/>
              <a:defRPr sz="1632"/>
            </a:lvl7pPr>
            <a:lvl8pPr marL="3264408" indent="0">
              <a:buNone/>
              <a:defRPr sz="1632"/>
            </a:lvl8pPr>
            <a:lvl9pPr marL="3730752" indent="0">
              <a:buNone/>
              <a:defRPr sz="163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99270" y="5099818"/>
            <a:ext cx="2528280" cy="1077462"/>
          </a:xfrm>
        </p:spPr>
        <p:txBody>
          <a:bodyPr anchor="t">
            <a:normAutofit/>
          </a:bodyPr>
          <a:lstStyle>
            <a:lvl1pPr marL="0" indent="0" algn="ctr">
              <a:buNone/>
              <a:defRPr sz="1428"/>
            </a:lvl1pPr>
            <a:lvl2pPr marL="466344" indent="0">
              <a:buNone/>
              <a:defRPr sz="1224"/>
            </a:lvl2pPr>
            <a:lvl3pPr marL="932688" indent="0">
              <a:buNone/>
              <a:defRPr sz="1020"/>
            </a:lvl3pPr>
            <a:lvl4pPr marL="1399032" indent="0">
              <a:buNone/>
              <a:defRPr sz="918"/>
            </a:lvl4pPr>
            <a:lvl5pPr marL="1865376" indent="0">
              <a:buNone/>
              <a:defRPr sz="918"/>
            </a:lvl5pPr>
            <a:lvl6pPr marL="2331720" indent="0">
              <a:buNone/>
              <a:defRPr sz="918"/>
            </a:lvl6pPr>
            <a:lvl7pPr marL="2798064" indent="0">
              <a:buNone/>
              <a:defRPr sz="918"/>
            </a:lvl7pPr>
            <a:lvl8pPr marL="3264408" indent="0">
              <a:buNone/>
              <a:defRPr sz="918"/>
            </a:lvl8pPr>
            <a:lvl9pPr marL="3730752" indent="0">
              <a:buNone/>
              <a:defRPr sz="9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99015" y="2524901"/>
            <a:ext cx="7928536" cy="36523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4322" y="650243"/>
            <a:ext cx="1953229" cy="552703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99014" y="650243"/>
            <a:ext cx="5858725" cy="55270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1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99013" y="2524900"/>
            <a:ext cx="7928058" cy="36523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14" y="883802"/>
            <a:ext cx="7918821" cy="2919274"/>
          </a:xfrm>
        </p:spPr>
        <p:txBody>
          <a:bodyPr anchor="b">
            <a:normAutofit/>
          </a:bodyPr>
          <a:lstStyle>
            <a:lvl1pPr>
              <a:defRPr sz="4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014" y="3901289"/>
            <a:ext cx="7918821" cy="1459395"/>
          </a:xfrm>
        </p:spPr>
        <p:txBody>
          <a:bodyPr>
            <a:normAutofit/>
          </a:bodyPr>
          <a:lstStyle>
            <a:lvl1pPr marL="0" indent="0" algn="ctr">
              <a:buNone/>
              <a:defRPr sz="2040">
                <a:solidFill>
                  <a:schemeClr val="bg1">
                    <a:lumMod val="50000"/>
                  </a:schemeClr>
                </a:solidFill>
              </a:defRPr>
            </a:lvl1pPr>
            <a:lvl2pPr marL="466344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688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9032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37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72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8064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40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752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9015" y="659753"/>
            <a:ext cx="7928535" cy="17025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99013" y="2524900"/>
            <a:ext cx="3905978" cy="36523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721573" y="2524900"/>
            <a:ext cx="3905498" cy="36523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8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9015" y="659753"/>
            <a:ext cx="7928535" cy="17025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911" y="2529086"/>
            <a:ext cx="3728081" cy="72532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52" b="0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99014" y="3254414"/>
            <a:ext cx="3905978" cy="2922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098" y="2529086"/>
            <a:ext cx="3734453" cy="72532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52" b="0">
                <a:solidFill>
                  <a:schemeClr val="tx1"/>
                </a:solidFill>
              </a:defRPr>
            </a:lvl1pPr>
            <a:lvl2pPr marL="466344" indent="0">
              <a:buNone/>
              <a:defRPr sz="2040" b="1"/>
            </a:lvl2pPr>
            <a:lvl3pPr marL="932688" indent="0">
              <a:buNone/>
              <a:defRPr sz="1836" b="1"/>
            </a:lvl3pPr>
            <a:lvl4pPr marL="1399032" indent="0">
              <a:buNone/>
              <a:defRPr sz="1632" b="1"/>
            </a:lvl4pPr>
            <a:lvl5pPr marL="1865376" indent="0">
              <a:buNone/>
              <a:defRPr sz="1632" b="1"/>
            </a:lvl5pPr>
            <a:lvl6pPr marL="2331720" indent="0">
              <a:buNone/>
              <a:defRPr sz="1632" b="1"/>
            </a:lvl6pPr>
            <a:lvl7pPr marL="2798064" indent="0">
              <a:buNone/>
              <a:defRPr sz="1632" b="1"/>
            </a:lvl7pPr>
            <a:lvl8pPr marL="3264408" indent="0">
              <a:buNone/>
              <a:defRPr sz="1632" b="1"/>
            </a:lvl8pPr>
            <a:lvl9pPr marL="3730752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721573" y="3254414"/>
            <a:ext cx="3905499" cy="2922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14" y="650240"/>
            <a:ext cx="3010699" cy="2158135"/>
          </a:xfrm>
        </p:spPr>
        <p:txBody>
          <a:bodyPr anchor="b"/>
          <a:lstStyle>
            <a:lvl1pPr algn="ctr"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84586" y="650242"/>
            <a:ext cx="4742963" cy="55270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014" y="2808375"/>
            <a:ext cx="3010700" cy="3368905"/>
          </a:xfrm>
        </p:spPr>
        <p:txBody>
          <a:bodyPr/>
          <a:lstStyle>
            <a:lvl1pPr marL="0" indent="0" algn="ctr">
              <a:buNone/>
              <a:defRPr sz="1632"/>
            </a:lvl1pPr>
            <a:lvl2pPr marL="466344" indent="0">
              <a:buNone/>
              <a:defRPr sz="1428"/>
            </a:lvl2pPr>
            <a:lvl3pPr marL="932688" indent="0">
              <a:buNone/>
              <a:defRPr sz="1224"/>
            </a:lvl3pPr>
            <a:lvl4pPr marL="1399032" indent="0">
              <a:buNone/>
              <a:defRPr sz="1020"/>
            </a:lvl4pPr>
            <a:lvl5pPr marL="1865376" indent="0">
              <a:buNone/>
              <a:defRPr sz="1020"/>
            </a:lvl5pPr>
            <a:lvl6pPr marL="2331720" indent="0">
              <a:buNone/>
              <a:defRPr sz="1020"/>
            </a:lvl6pPr>
            <a:lvl7pPr marL="2798064" indent="0">
              <a:buNone/>
              <a:defRPr sz="1020"/>
            </a:lvl7pPr>
            <a:lvl8pPr marL="3264408" indent="0">
              <a:buNone/>
              <a:defRPr sz="1020"/>
            </a:lvl8pPr>
            <a:lvl9pPr marL="3730752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5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15" y="650240"/>
            <a:ext cx="4212067" cy="2158138"/>
          </a:xfrm>
        </p:spPr>
        <p:txBody>
          <a:bodyPr anchor="b"/>
          <a:lstStyle>
            <a:lvl1pPr algn="ctr"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4182" y="650241"/>
            <a:ext cx="3065864" cy="552704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64"/>
            </a:lvl1pPr>
            <a:lvl2pPr marL="466344" indent="0">
              <a:buNone/>
              <a:defRPr sz="2856"/>
            </a:lvl2pPr>
            <a:lvl3pPr marL="932688" indent="0">
              <a:buNone/>
              <a:defRPr sz="2448"/>
            </a:lvl3pPr>
            <a:lvl4pPr marL="1399032" indent="0">
              <a:buNone/>
              <a:defRPr sz="2040"/>
            </a:lvl4pPr>
            <a:lvl5pPr marL="1865376" indent="0">
              <a:buNone/>
              <a:defRPr sz="2040"/>
            </a:lvl5pPr>
            <a:lvl6pPr marL="2331720" indent="0">
              <a:buNone/>
              <a:defRPr sz="2040"/>
            </a:lvl6pPr>
            <a:lvl7pPr marL="2798064" indent="0">
              <a:buNone/>
              <a:defRPr sz="2040"/>
            </a:lvl7pPr>
            <a:lvl8pPr marL="3264408" indent="0">
              <a:buNone/>
              <a:defRPr sz="2040"/>
            </a:lvl8pPr>
            <a:lvl9pPr marL="3730752" indent="0">
              <a:buNone/>
              <a:defRPr sz="20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029" y="2808377"/>
            <a:ext cx="4212053" cy="3368903"/>
          </a:xfrm>
        </p:spPr>
        <p:txBody>
          <a:bodyPr/>
          <a:lstStyle>
            <a:lvl1pPr marL="0" indent="0" algn="ctr">
              <a:buNone/>
              <a:defRPr sz="1632"/>
            </a:lvl1pPr>
            <a:lvl2pPr marL="466344" indent="0">
              <a:buNone/>
              <a:defRPr sz="1428"/>
            </a:lvl2pPr>
            <a:lvl3pPr marL="932688" indent="0">
              <a:buNone/>
              <a:defRPr sz="1224"/>
            </a:lvl3pPr>
            <a:lvl4pPr marL="1399032" indent="0">
              <a:buNone/>
              <a:defRPr sz="1020"/>
            </a:lvl4pPr>
            <a:lvl5pPr marL="1865376" indent="0">
              <a:buNone/>
              <a:defRPr sz="1020"/>
            </a:lvl5pPr>
            <a:lvl6pPr marL="2331720" indent="0">
              <a:buNone/>
              <a:defRPr sz="1020"/>
            </a:lvl6pPr>
            <a:lvl7pPr marL="2798064" indent="0">
              <a:buNone/>
              <a:defRPr sz="1020"/>
            </a:lvl7pPr>
            <a:lvl8pPr marL="3264408" indent="0">
              <a:buNone/>
              <a:defRPr sz="1020"/>
            </a:lvl8pPr>
            <a:lvl9pPr marL="3730752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326565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015" y="659753"/>
            <a:ext cx="7928535" cy="170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015" y="2524901"/>
            <a:ext cx="7928536" cy="36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74034" y="6275495"/>
            <a:ext cx="209847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/>
                </a:solidFill>
              </a:defRPr>
            </a:lvl1pPr>
          </a:lstStyle>
          <a:p>
            <a:fld id="{BBCA4695-7781-4041-9115-4AAD4B43B0B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9014" y="6275495"/>
            <a:ext cx="510458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2946" y="6275495"/>
            <a:ext cx="584604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/>
                </a:solidFill>
              </a:defRPr>
            </a:lvl1pPr>
          </a:lstStyle>
          <a:p>
            <a:fld id="{B6F1B719-F403-47E0-88E0-3D0D449A1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32688" rtl="0" eaLnBrk="1" latinLnBrk="0" hangingPunct="1">
        <a:lnSpc>
          <a:spcPct val="90000"/>
        </a:lnSpc>
        <a:spcBef>
          <a:spcPct val="0"/>
        </a:spcBef>
        <a:buNone/>
        <a:defRPr sz="3672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33172" indent="-233172" algn="l" defTabSz="932688" rtl="0" eaLnBrk="1" latinLnBrk="0" hangingPunct="1">
        <a:lnSpc>
          <a:spcPct val="120000"/>
        </a:lnSpc>
        <a:spcBef>
          <a:spcPts val="1020"/>
        </a:spcBef>
        <a:buClr>
          <a:schemeClr val="tx1"/>
        </a:buClr>
        <a:buFont typeface="Arial" panose="020B0604020202020204" pitchFamily="34" charset="0"/>
        <a:buChar char="•"/>
        <a:defRPr sz="20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99516" indent="-233172" algn="l" defTabSz="932688" rtl="0" eaLnBrk="1" latinLnBrk="0" hangingPunct="1">
        <a:lnSpc>
          <a:spcPct val="120000"/>
        </a:lnSpc>
        <a:spcBef>
          <a:spcPts val="510"/>
        </a:spcBef>
        <a:buClr>
          <a:schemeClr val="tx1"/>
        </a:buClr>
        <a:buFont typeface="Arial" panose="020B0604020202020204" pitchFamily="34" charset="0"/>
        <a:buChar char="•"/>
        <a:defRPr sz="183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65860" indent="-233172" algn="l" defTabSz="932688" rtl="0" eaLnBrk="1" latinLnBrk="0" hangingPunct="1">
        <a:lnSpc>
          <a:spcPct val="120000"/>
        </a:lnSpc>
        <a:spcBef>
          <a:spcPts val="510"/>
        </a:spcBef>
        <a:buClr>
          <a:schemeClr val="tx1"/>
        </a:buClr>
        <a:buFont typeface="Arial" panose="020B0604020202020204" pitchFamily="34" charset="0"/>
        <a:buChar char="•"/>
        <a:defRPr sz="163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32204" indent="-233172" algn="l" defTabSz="932688" rtl="0" eaLnBrk="1" latinLnBrk="0" hangingPunct="1">
        <a:lnSpc>
          <a:spcPct val="120000"/>
        </a:lnSpc>
        <a:spcBef>
          <a:spcPts val="510"/>
        </a:spcBef>
        <a:buClr>
          <a:schemeClr val="tx1"/>
        </a:buClr>
        <a:buFont typeface="Arial" panose="020B0604020202020204" pitchFamily="34" charset="0"/>
        <a:buChar char="•"/>
        <a:defRPr sz="142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98548" indent="-233172" algn="l" defTabSz="932688" rtl="0" eaLnBrk="1" latinLnBrk="0" hangingPunct="1">
        <a:lnSpc>
          <a:spcPct val="120000"/>
        </a:lnSpc>
        <a:spcBef>
          <a:spcPts val="510"/>
        </a:spcBef>
        <a:buClr>
          <a:schemeClr val="tx1"/>
        </a:buClr>
        <a:buFont typeface="Arial" panose="020B0604020202020204" pitchFamily="34" charset="0"/>
        <a:buChar char="•"/>
        <a:defRPr sz="142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64892" indent="-233172" algn="l" defTabSz="932688" rtl="0" eaLnBrk="1" latinLnBrk="0" hangingPunct="1">
        <a:lnSpc>
          <a:spcPct val="120000"/>
        </a:lnSpc>
        <a:spcBef>
          <a:spcPts val="510"/>
        </a:spcBef>
        <a:buClr>
          <a:schemeClr val="tx1"/>
        </a:buClr>
        <a:buFont typeface="Arial" panose="020B0604020202020204" pitchFamily="34" charset="0"/>
        <a:buChar char="•"/>
        <a:defRPr sz="142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031236" indent="-233172" algn="l" defTabSz="932688" rtl="0" eaLnBrk="1" latinLnBrk="0" hangingPunct="1">
        <a:lnSpc>
          <a:spcPct val="120000"/>
        </a:lnSpc>
        <a:spcBef>
          <a:spcPts val="510"/>
        </a:spcBef>
        <a:buClr>
          <a:schemeClr val="tx1"/>
        </a:buClr>
        <a:buFont typeface="Arial" panose="020B0604020202020204" pitchFamily="34" charset="0"/>
        <a:buChar char="•"/>
        <a:defRPr sz="142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97580" indent="-233172" algn="l" defTabSz="932688" rtl="0" eaLnBrk="1" latinLnBrk="0" hangingPunct="1">
        <a:lnSpc>
          <a:spcPct val="120000"/>
        </a:lnSpc>
        <a:spcBef>
          <a:spcPts val="510"/>
        </a:spcBef>
        <a:buClr>
          <a:schemeClr val="tx1"/>
        </a:buClr>
        <a:buFont typeface="Arial" panose="020B0604020202020204" pitchFamily="34" charset="0"/>
        <a:buChar char="•"/>
        <a:defRPr sz="142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963924" indent="-233172" algn="l" defTabSz="932688" rtl="0" eaLnBrk="1" latinLnBrk="0" hangingPunct="1">
        <a:lnSpc>
          <a:spcPct val="120000"/>
        </a:lnSpc>
        <a:spcBef>
          <a:spcPts val="510"/>
        </a:spcBef>
        <a:buClr>
          <a:schemeClr val="tx1"/>
        </a:buClr>
        <a:buFont typeface="Arial" panose="020B0604020202020204" pitchFamily="34" charset="0"/>
        <a:buChar char="•"/>
        <a:defRPr sz="142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688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9032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376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8064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408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algn="l" defTabSz="932688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" y="1912015"/>
            <a:ext cx="8046720" cy="402336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814070" y="31822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01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76" y="394115"/>
            <a:ext cx="488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জোড়ায়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216" y="2215595"/>
            <a:ext cx="652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থ্যালামাসের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51" y="388528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" y="1912015"/>
            <a:ext cx="804672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6"/>
          <a:stretch/>
        </p:blipFill>
        <p:spPr>
          <a:xfrm>
            <a:off x="341596" y="1251613"/>
            <a:ext cx="4486397" cy="4051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430" y="5706765"/>
            <a:ext cx="523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থ্যালামাস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হাইপোথ্যালামাস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81" y="1304857"/>
            <a:ext cx="4283806" cy="3997816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95250"/>
            <a:bevelB w="88900"/>
          </a:sp3d>
        </p:spPr>
      </p:pic>
    </p:spTree>
    <p:extLst>
      <p:ext uri="{BB962C8B-B14F-4D97-AF65-F5344CB8AC3E}">
        <p14:creationId xmlns:p14="http://schemas.microsoft.com/office/powerpoint/2010/main" val="338045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91" y="621800"/>
            <a:ext cx="6091578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5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" y="1456645"/>
            <a:ext cx="87782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2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171" y="470010"/>
            <a:ext cx="456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দলগত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105" y="1472988"/>
            <a:ext cx="834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" y="2364805"/>
            <a:ext cx="8044870" cy="49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851" y="621800"/>
            <a:ext cx="553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মূল্যায়ণ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901" y="2367385"/>
            <a:ext cx="7210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থ্যালামাসের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জালাকৃতি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পশ্চাৎমস্তিষ্ক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9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5381" y="318220"/>
            <a:ext cx="464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বাড়ির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741" y="1456645"/>
            <a:ext cx="758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শ্রেনীবিভাগ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6" y="2443280"/>
            <a:ext cx="8272555" cy="47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17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07" y="0"/>
            <a:ext cx="9444666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25264" y="-137150"/>
            <a:ext cx="40453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সবাইকে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13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7266" y="3885285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মোছাঃমাকছুদা বেগম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প্রভাষক(মনোবিজ্ঞান)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সাঘাটা পাইলট বালিকা উচ্চ বিদ্যালয় ও কলেজ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সাঘাটা ,গাইবান্ধা।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18651" y="4037075"/>
            <a:ext cx="3809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বিষয়ঃমনোবিজ্ঞান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anklin Gothic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Medium"/>
              </a:rPr>
              <a:t>অধ্যায়ঃ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/>
              <a:cs typeface="Vrind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শ্রেনীঃএকাদশ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সময়ঃ </a:t>
            </a: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৪৫মিনি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Medium"/>
              </a:rPr>
              <a:t>তারিখঃ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1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6" y="1532540"/>
            <a:ext cx="2194560" cy="2194560"/>
          </a:xfrm>
          <a:prstGeom prst="rect">
            <a:avLst/>
          </a:prstGeom>
          <a:scene3d>
            <a:camera prst="orthographicFront"/>
            <a:lightRig rig="flat" dir="t"/>
          </a:scene3d>
          <a:sp3d extrusionH="88900">
            <a:bevelT w="9525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11" y="1380750"/>
            <a:ext cx="1762125" cy="2524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7171" y="242325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পরিচিতি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186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20321" y="69769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চলো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একটি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ভিডিও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দেখি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Franklin Gothic Medium"/>
            </a:endParaRPr>
          </a:p>
        </p:txBody>
      </p:sp>
      <p:pic>
        <p:nvPicPr>
          <p:cNvPr id="3" name="video-160130615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7727" y="2139700"/>
            <a:ext cx="5524187" cy="4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931061" y="31822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আজকের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পাঠের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বিষয়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Franklin Gothic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8" y="2443280"/>
            <a:ext cx="4781385" cy="52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426" y="470010"/>
            <a:ext cx="461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শিখনফ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321" y="1608435"/>
            <a:ext cx="54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এই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পাঠ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শেষে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শিক্ষার্থীরা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-----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901" y="2595070"/>
            <a:ext cx="7058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1)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মস্তিস্ক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মস্তিকের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21" y="925380"/>
            <a:ext cx="4205923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" y="925380"/>
            <a:ext cx="512064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1276" y="5251395"/>
            <a:ext cx="3567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6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746" y="470010"/>
            <a:ext cx="448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একক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951" y="2595070"/>
            <a:ext cx="629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52" y="40370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6" y="849485"/>
            <a:ext cx="9216982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8746" y="5327290"/>
            <a:ext cx="683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2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4" b="5419"/>
          <a:stretch/>
        </p:blipFill>
        <p:spPr>
          <a:xfrm>
            <a:off x="2538221" y="1031261"/>
            <a:ext cx="7437710" cy="4705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5906" y="5858555"/>
            <a:ext cx="3339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জালাকৃতি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1608435"/>
            <a:ext cx="456755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0750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125</TotalTime>
  <Words>114</Words>
  <Application>Microsoft Office PowerPoint</Application>
  <PresentationFormat>Custom</PresentationFormat>
  <Paragraphs>34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Franklin Gothic Medium</vt:lpstr>
      <vt:lpstr>NikoshBAN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32</cp:revision>
  <dcterms:created xsi:type="dcterms:W3CDTF">2020-06-10T14:45:31Z</dcterms:created>
  <dcterms:modified xsi:type="dcterms:W3CDTF">2020-09-29T06:57:17Z</dcterms:modified>
</cp:coreProperties>
</file>