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6"/>
  </p:notesMasterIdLst>
  <p:sldIdLst>
    <p:sldId id="275" r:id="rId2"/>
    <p:sldId id="274" r:id="rId3"/>
    <p:sldId id="260" r:id="rId4"/>
    <p:sldId id="261" r:id="rId5"/>
    <p:sldId id="262" r:id="rId6"/>
    <p:sldId id="263" r:id="rId7"/>
    <p:sldId id="264" r:id="rId8"/>
    <p:sldId id="277" r:id="rId9"/>
    <p:sldId id="272" r:id="rId10"/>
    <p:sldId id="276" r:id="rId11"/>
    <p:sldId id="270" r:id="rId12"/>
    <p:sldId id="267" r:id="rId13"/>
    <p:sldId id="265" r:id="rId14"/>
    <p:sldId id="266" r:id="rId15"/>
  </p:sldIdLst>
  <p:sldSz cx="11522075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NikoshBAN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3xnek8U4HpImHVfUtJA8TQ==" hashData="pG3U9PVxmW9zg8dcee7FEhq9Alw="/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900" y="-90"/>
      </p:cViewPr>
      <p:guideLst>
        <p:guide orient="horz" pos="2160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9394B-412A-475D-BA1A-BBFF9D5964D1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9A0554-9550-4657-8F9C-0A74C5B659E7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মাটি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দূষণ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1A3E303-A3D0-4581-9870-ADD1DA26DE5B}" type="parTrans" cxnId="{268DAAC0-0357-4E3A-8D67-63702E17711F}">
      <dgm:prSet/>
      <dgm:spPr/>
      <dgm:t>
        <a:bodyPr/>
        <a:lstStyle/>
        <a:p>
          <a:endParaRPr lang="en-US"/>
        </a:p>
      </dgm:t>
    </dgm:pt>
    <dgm:pt modelId="{40382701-AA98-45A3-A793-DE56F80699D9}" type="sibTrans" cxnId="{268DAAC0-0357-4E3A-8D67-63702E17711F}">
      <dgm:prSet/>
      <dgm:spPr/>
      <dgm:t>
        <a:bodyPr/>
        <a:lstStyle/>
        <a:p>
          <a:endParaRPr lang="en-US"/>
        </a:p>
      </dgm:t>
    </dgm:pt>
    <dgm:pt modelId="{E0C4BBD3-60B7-42C2-9B68-51C96A738572}">
      <dgm:prSet phldrT="[Text]" custT="1"/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কীটনাশক</a:t>
          </a:r>
          <a:endParaRPr lang="en-US" sz="2800" b="1" dirty="0" smtClean="0">
            <a:latin typeface="NikoshBAN" pitchFamily="2" charset="0"/>
            <a:cs typeface="NikoshBAN" pitchFamily="2" charset="0"/>
          </a:endParaRPr>
        </a:p>
      </dgm:t>
    </dgm:pt>
    <dgm:pt modelId="{CCA4B49A-5C90-47CE-B21A-529CEB8B7EF5}" type="parTrans" cxnId="{4B33241B-084D-4AD3-BE7F-EE8DEA6F2061}">
      <dgm:prSet/>
      <dgm:spPr/>
      <dgm:t>
        <a:bodyPr/>
        <a:lstStyle/>
        <a:p>
          <a:endParaRPr lang="en-US"/>
        </a:p>
      </dgm:t>
    </dgm:pt>
    <dgm:pt modelId="{535CA108-F01B-4AEE-B7FD-151B09D642F1}" type="sibTrans" cxnId="{4B33241B-084D-4AD3-BE7F-EE8DEA6F2061}">
      <dgm:prSet/>
      <dgm:spPr/>
      <dgm:t>
        <a:bodyPr/>
        <a:lstStyle/>
        <a:p>
          <a:endParaRPr lang="en-US"/>
        </a:p>
      </dgm:t>
    </dgm:pt>
    <dgm:pt modelId="{487787C2-2C41-4599-A71B-9DBC655114D8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পলিথিনি</a:t>
          </a:r>
          <a:endParaRPr lang="en-US" sz="3200" b="1" dirty="0" smtClean="0">
            <a:latin typeface="NikoshBAN" pitchFamily="2" charset="0"/>
            <a:cs typeface="NikoshBAN" pitchFamily="2" charset="0"/>
          </a:endParaRPr>
        </a:p>
      </dgm:t>
    </dgm:pt>
    <dgm:pt modelId="{8B4500B2-7905-4595-A0B8-ADD13F5DF3F0}" type="parTrans" cxnId="{FB0F3BC7-3A83-4EAA-8B7F-222A0083C615}">
      <dgm:prSet/>
      <dgm:spPr/>
      <dgm:t>
        <a:bodyPr/>
        <a:lstStyle/>
        <a:p>
          <a:endParaRPr lang="en-US"/>
        </a:p>
      </dgm:t>
    </dgm:pt>
    <dgm:pt modelId="{87F1B2ED-2340-40AA-A03E-54B1D38C1DDA}" type="sibTrans" cxnId="{FB0F3BC7-3A83-4EAA-8B7F-222A0083C615}">
      <dgm:prSet/>
      <dgm:spPr/>
      <dgm:t>
        <a:bodyPr/>
        <a:lstStyle/>
        <a:p>
          <a:endParaRPr lang="en-US"/>
        </a:p>
      </dgm:t>
    </dgm:pt>
    <dgm:pt modelId="{BFD51880-4FD4-45E3-9F7A-38A36069E15D}">
      <dgm:prSet phldrT="[Text]" custT="1"/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রাসায়নিক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সার</a:t>
          </a:r>
          <a:endParaRPr lang="en-US" sz="2800" b="1" dirty="0" smtClean="0">
            <a:latin typeface="NikoshBAN" pitchFamily="2" charset="0"/>
            <a:cs typeface="NikoshBAN" pitchFamily="2" charset="0"/>
          </a:endParaRPr>
        </a:p>
      </dgm:t>
    </dgm:pt>
    <dgm:pt modelId="{E6800568-FAF8-4FC8-B3C3-5ADAFD0454C0}" type="parTrans" cxnId="{D5FEBD27-A8FF-47D4-88F0-BDD5A6BD460A}">
      <dgm:prSet/>
      <dgm:spPr/>
      <dgm:t>
        <a:bodyPr/>
        <a:lstStyle/>
        <a:p>
          <a:endParaRPr lang="en-US"/>
        </a:p>
      </dgm:t>
    </dgm:pt>
    <dgm:pt modelId="{DE620EF9-A9C9-479B-9F9F-06E71A141A73}" type="sibTrans" cxnId="{D5FEBD27-A8FF-47D4-88F0-BDD5A6BD460A}">
      <dgm:prSet/>
      <dgm:spPr/>
      <dgm:t>
        <a:bodyPr/>
        <a:lstStyle/>
        <a:p>
          <a:endParaRPr lang="en-US"/>
        </a:p>
      </dgm:t>
    </dgm:pt>
    <dgm:pt modelId="{45A2AC33-5331-4006-B1AB-194DE80455A2}">
      <dgm:prSet phldrT="[Text]" custT="1"/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কলকারখানার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বজ্য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A33B6BBD-CE1E-4073-B81C-5D8E5C5B8495}" type="parTrans" cxnId="{3138A091-BB92-4730-84AA-41B8B7FD9137}">
      <dgm:prSet/>
      <dgm:spPr/>
      <dgm:t>
        <a:bodyPr/>
        <a:lstStyle/>
        <a:p>
          <a:endParaRPr lang="en-US"/>
        </a:p>
      </dgm:t>
    </dgm:pt>
    <dgm:pt modelId="{95F95555-4BFF-486C-A5E6-69D7CF5C526E}" type="sibTrans" cxnId="{3138A091-BB92-4730-84AA-41B8B7FD9137}">
      <dgm:prSet/>
      <dgm:spPr/>
      <dgm:t>
        <a:bodyPr/>
        <a:lstStyle/>
        <a:p>
          <a:endParaRPr lang="en-US"/>
        </a:p>
      </dgm:t>
    </dgm:pt>
    <dgm:pt modelId="{43D4B970-DEC4-45A6-A01F-CF6B8A181178}">
      <dgm:prSet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প্লাষ্টিক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01C4D704-EFCD-40D2-A7EE-8E43F530029D}" type="parTrans" cxnId="{FF3DAADC-DB11-4932-BDB8-BCE4C0D9627A}">
      <dgm:prSet/>
      <dgm:spPr/>
      <dgm:t>
        <a:bodyPr/>
        <a:lstStyle/>
        <a:p>
          <a:endParaRPr lang="en-US"/>
        </a:p>
      </dgm:t>
    </dgm:pt>
    <dgm:pt modelId="{03BB0BC5-03F6-4CBD-AA20-E6422FD72F38}" type="sibTrans" cxnId="{FF3DAADC-DB11-4932-BDB8-BCE4C0D9627A}">
      <dgm:prSet/>
      <dgm:spPr/>
      <dgm:t>
        <a:bodyPr/>
        <a:lstStyle/>
        <a:p>
          <a:endParaRPr lang="en-US"/>
        </a:p>
      </dgm:t>
    </dgm:pt>
    <dgm:pt modelId="{10A1885B-EFEE-46F0-AD3D-2940D16BD497}" type="pres">
      <dgm:prSet presAssocID="{6869394B-412A-475D-BA1A-BBFF9D5964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52B0F8-0EAF-4A09-A7B8-F475A24BEFD4}" type="pres">
      <dgm:prSet presAssocID="{E59A0554-9550-4657-8F9C-0A74C5B659E7}" presName="centerShape" presStyleLbl="node0" presStyleIdx="0" presStyleCnt="1"/>
      <dgm:spPr/>
      <dgm:t>
        <a:bodyPr/>
        <a:lstStyle/>
        <a:p>
          <a:endParaRPr lang="en-US"/>
        </a:p>
      </dgm:t>
    </dgm:pt>
    <dgm:pt modelId="{7B4252DB-9CCF-4A59-8E37-3E92261CB623}" type="pres">
      <dgm:prSet presAssocID="{CCA4B49A-5C90-47CE-B21A-529CEB8B7EF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D662879B-D476-498C-8CC0-D2DF362F6D1D}" type="pres">
      <dgm:prSet presAssocID="{CCA4B49A-5C90-47CE-B21A-529CEB8B7EF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E0A827A-98A3-4549-96C5-57740D7B1758}" type="pres">
      <dgm:prSet presAssocID="{E0C4BBD3-60B7-42C2-9B68-51C96A738572}" presName="node" presStyleLbl="node1" presStyleIdx="0" presStyleCnt="5" custScaleX="105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DC1F8-7B70-4AAF-913F-6B7F2172F2CD}" type="pres">
      <dgm:prSet presAssocID="{01C4D704-EFCD-40D2-A7EE-8E43F530029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591CC088-91CC-40AD-97E8-56388347B7D1}" type="pres">
      <dgm:prSet presAssocID="{01C4D704-EFCD-40D2-A7EE-8E43F530029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C8629FA-FFE4-4321-A986-311EC985EA0C}" type="pres">
      <dgm:prSet presAssocID="{43D4B970-DEC4-45A6-A01F-CF6B8A18117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DED4B-9B04-42D2-8364-EF21A3544658}" type="pres">
      <dgm:prSet presAssocID="{8B4500B2-7905-4595-A0B8-ADD13F5DF3F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32DF07B0-8A96-413D-B14C-C6A90A4315AE}" type="pres">
      <dgm:prSet presAssocID="{8B4500B2-7905-4595-A0B8-ADD13F5DF3F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C84151C-4BF3-4C08-9C67-7AF886FD0CAE}" type="pres">
      <dgm:prSet presAssocID="{487787C2-2C41-4599-A71B-9DBC655114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5C5FE-80DE-4459-9C87-8D62D51CD2EE}" type="pres">
      <dgm:prSet presAssocID="{E6800568-FAF8-4FC8-B3C3-5ADAFD0454C0}" presName="parTrans" presStyleLbl="sibTrans2D1" presStyleIdx="3" presStyleCnt="5"/>
      <dgm:spPr/>
      <dgm:t>
        <a:bodyPr/>
        <a:lstStyle/>
        <a:p>
          <a:endParaRPr lang="en-US"/>
        </a:p>
      </dgm:t>
    </dgm:pt>
    <dgm:pt modelId="{5A9DDDFD-0ABA-4E8E-BF02-33E3D15D35CA}" type="pres">
      <dgm:prSet presAssocID="{E6800568-FAF8-4FC8-B3C3-5ADAFD0454C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18D7724-ECCD-4037-AD70-375389F8E24B}" type="pres">
      <dgm:prSet presAssocID="{BFD51880-4FD4-45E3-9F7A-38A36069E15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55A1B-4CF3-48A1-A001-73529660F9A2}" type="pres">
      <dgm:prSet presAssocID="{A33B6BBD-CE1E-4073-B81C-5D8E5C5B8495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2B21421-B3C5-46EE-90B9-0685C5785966}" type="pres">
      <dgm:prSet presAssocID="{A33B6BBD-CE1E-4073-B81C-5D8E5C5B849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33913A2-3DE7-4488-B82D-2C383B773956}" type="pres">
      <dgm:prSet presAssocID="{45A2AC33-5331-4006-B1AB-194DE80455A2}" presName="node" presStyleLbl="node1" presStyleIdx="4" presStyleCnt="5" custScaleX="125037" custScaleY="117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DAADC-DB11-4932-BDB8-BCE4C0D9627A}" srcId="{E59A0554-9550-4657-8F9C-0A74C5B659E7}" destId="{43D4B970-DEC4-45A6-A01F-CF6B8A181178}" srcOrd="1" destOrd="0" parTransId="{01C4D704-EFCD-40D2-A7EE-8E43F530029D}" sibTransId="{03BB0BC5-03F6-4CBD-AA20-E6422FD72F38}"/>
    <dgm:cxn modelId="{18243EF9-CCE8-4FCD-915A-8541B54715FC}" type="presOf" srcId="{E6800568-FAF8-4FC8-B3C3-5ADAFD0454C0}" destId="{5A9DDDFD-0ABA-4E8E-BF02-33E3D15D35CA}" srcOrd="1" destOrd="0" presId="urn:microsoft.com/office/officeart/2005/8/layout/radial5"/>
    <dgm:cxn modelId="{D5FEBD27-A8FF-47D4-88F0-BDD5A6BD460A}" srcId="{E59A0554-9550-4657-8F9C-0A74C5B659E7}" destId="{BFD51880-4FD4-45E3-9F7A-38A36069E15D}" srcOrd="3" destOrd="0" parTransId="{E6800568-FAF8-4FC8-B3C3-5ADAFD0454C0}" sibTransId="{DE620EF9-A9C9-479B-9F9F-06E71A141A73}"/>
    <dgm:cxn modelId="{3B688018-048B-4F35-B86D-94A74E59EAC7}" type="presOf" srcId="{E0C4BBD3-60B7-42C2-9B68-51C96A738572}" destId="{8E0A827A-98A3-4549-96C5-57740D7B1758}" srcOrd="0" destOrd="0" presId="urn:microsoft.com/office/officeart/2005/8/layout/radial5"/>
    <dgm:cxn modelId="{58041FC4-45B4-46AD-80ED-A2380A644621}" type="presOf" srcId="{43D4B970-DEC4-45A6-A01F-CF6B8A181178}" destId="{8C8629FA-FFE4-4321-A986-311EC985EA0C}" srcOrd="0" destOrd="0" presId="urn:microsoft.com/office/officeart/2005/8/layout/radial5"/>
    <dgm:cxn modelId="{3138A091-BB92-4730-84AA-41B8B7FD9137}" srcId="{E59A0554-9550-4657-8F9C-0A74C5B659E7}" destId="{45A2AC33-5331-4006-B1AB-194DE80455A2}" srcOrd="4" destOrd="0" parTransId="{A33B6BBD-CE1E-4073-B81C-5D8E5C5B8495}" sibTransId="{95F95555-4BFF-486C-A5E6-69D7CF5C526E}"/>
    <dgm:cxn modelId="{A55168F3-89E4-43E7-8F7C-4281C11772EF}" type="presOf" srcId="{487787C2-2C41-4599-A71B-9DBC655114D8}" destId="{5C84151C-4BF3-4C08-9C67-7AF886FD0CAE}" srcOrd="0" destOrd="0" presId="urn:microsoft.com/office/officeart/2005/8/layout/radial5"/>
    <dgm:cxn modelId="{F8E11D81-13BD-487C-BC0D-7C8661EDEFE0}" type="presOf" srcId="{6869394B-412A-475D-BA1A-BBFF9D5964D1}" destId="{10A1885B-EFEE-46F0-AD3D-2940D16BD497}" srcOrd="0" destOrd="0" presId="urn:microsoft.com/office/officeart/2005/8/layout/radial5"/>
    <dgm:cxn modelId="{FB0F3BC7-3A83-4EAA-8B7F-222A0083C615}" srcId="{E59A0554-9550-4657-8F9C-0A74C5B659E7}" destId="{487787C2-2C41-4599-A71B-9DBC655114D8}" srcOrd="2" destOrd="0" parTransId="{8B4500B2-7905-4595-A0B8-ADD13F5DF3F0}" sibTransId="{87F1B2ED-2340-40AA-A03E-54B1D38C1DDA}"/>
    <dgm:cxn modelId="{AEAB8A8F-3B92-4D60-853A-A03AD99CB758}" type="presOf" srcId="{A33B6BBD-CE1E-4073-B81C-5D8E5C5B8495}" destId="{02B21421-B3C5-46EE-90B9-0685C5785966}" srcOrd="1" destOrd="0" presId="urn:microsoft.com/office/officeart/2005/8/layout/radial5"/>
    <dgm:cxn modelId="{B579EB2F-F383-44AA-9060-B429DB367DC0}" type="presOf" srcId="{01C4D704-EFCD-40D2-A7EE-8E43F530029D}" destId="{591CC088-91CC-40AD-97E8-56388347B7D1}" srcOrd="1" destOrd="0" presId="urn:microsoft.com/office/officeart/2005/8/layout/radial5"/>
    <dgm:cxn modelId="{E0DB42CF-C3FB-4A05-A98E-5A79F6803278}" type="presOf" srcId="{E59A0554-9550-4657-8F9C-0A74C5B659E7}" destId="{FC52B0F8-0EAF-4A09-A7B8-F475A24BEFD4}" srcOrd="0" destOrd="0" presId="urn:microsoft.com/office/officeart/2005/8/layout/radial5"/>
    <dgm:cxn modelId="{F1335452-2F68-4F3B-8638-E9E176FFE503}" type="presOf" srcId="{BFD51880-4FD4-45E3-9F7A-38A36069E15D}" destId="{D18D7724-ECCD-4037-AD70-375389F8E24B}" srcOrd="0" destOrd="0" presId="urn:microsoft.com/office/officeart/2005/8/layout/radial5"/>
    <dgm:cxn modelId="{D3C8773F-5DB3-48D3-991B-EBF356E059D5}" type="presOf" srcId="{8B4500B2-7905-4595-A0B8-ADD13F5DF3F0}" destId="{32DF07B0-8A96-413D-B14C-C6A90A4315AE}" srcOrd="1" destOrd="0" presId="urn:microsoft.com/office/officeart/2005/8/layout/radial5"/>
    <dgm:cxn modelId="{F967A321-68C8-4D5B-904B-FB1F2F1A7EC4}" type="presOf" srcId="{CCA4B49A-5C90-47CE-B21A-529CEB8B7EF5}" destId="{D662879B-D476-498C-8CC0-D2DF362F6D1D}" srcOrd="1" destOrd="0" presId="urn:microsoft.com/office/officeart/2005/8/layout/radial5"/>
    <dgm:cxn modelId="{5D75F15C-DC9F-4E7B-8779-58F8E9ADC4A4}" type="presOf" srcId="{E6800568-FAF8-4FC8-B3C3-5ADAFD0454C0}" destId="{F435C5FE-80DE-4459-9C87-8D62D51CD2EE}" srcOrd="0" destOrd="0" presId="urn:microsoft.com/office/officeart/2005/8/layout/radial5"/>
    <dgm:cxn modelId="{268DAAC0-0357-4E3A-8D67-63702E17711F}" srcId="{6869394B-412A-475D-BA1A-BBFF9D5964D1}" destId="{E59A0554-9550-4657-8F9C-0A74C5B659E7}" srcOrd="0" destOrd="0" parTransId="{01A3E303-A3D0-4581-9870-ADD1DA26DE5B}" sibTransId="{40382701-AA98-45A3-A793-DE56F80699D9}"/>
    <dgm:cxn modelId="{3C1CED11-44F6-4376-ADDB-D06B1ADF000E}" type="presOf" srcId="{45A2AC33-5331-4006-B1AB-194DE80455A2}" destId="{633913A2-3DE7-4488-B82D-2C383B773956}" srcOrd="0" destOrd="0" presId="urn:microsoft.com/office/officeart/2005/8/layout/radial5"/>
    <dgm:cxn modelId="{EEAC5D76-B6AE-40F8-8D05-245F8DE67F60}" type="presOf" srcId="{8B4500B2-7905-4595-A0B8-ADD13F5DF3F0}" destId="{DA6DED4B-9B04-42D2-8364-EF21A3544658}" srcOrd="0" destOrd="0" presId="urn:microsoft.com/office/officeart/2005/8/layout/radial5"/>
    <dgm:cxn modelId="{59BF87CE-08B0-46E4-A553-32915938747B}" type="presOf" srcId="{01C4D704-EFCD-40D2-A7EE-8E43F530029D}" destId="{607DC1F8-7B70-4AAF-913F-6B7F2172F2CD}" srcOrd="0" destOrd="0" presId="urn:microsoft.com/office/officeart/2005/8/layout/radial5"/>
    <dgm:cxn modelId="{4B33241B-084D-4AD3-BE7F-EE8DEA6F2061}" srcId="{E59A0554-9550-4657-8F9C-0A74C5B659E7}" destId="{E0C4BBD3-60B7-42C2-9B68-51C96A738572}" srcOrd="0" destOrd="0" parTransId="{CCA4B49A-5C90-47CE-B21A-529CEB8B7EF5}" sibTransId="{535CA108-F01B-4AEE-B7FD-151B09D642F1}"/>
    <dgm:cxn modelId="{5518DBF0-37A6-4DE0-B629-32CB873B88D0}" type="presOf" srcId="{A33B6BBD-CE1E-4073-B81C-5D8E5C5B8495}" destId="{13A55A1B-4CF3-48A1-A001-73529660F9A2}" srcOrd="0" destOrd="0" presId="urn:microsoft.com/office/officeart/2005/8/layout/radial5"/>
    <dgm:cxn modelId="{CC97C2A2-9288-4746-9445-159AFA0CB2CD}" type="presOf" srcId="{CCA4B49A-5C90-47CE-B21A-529CEB8B7EF5}" destId="{7B4252DB-9CCF-4A59-8E37-3E92261CB623}" srcOrd="0" destOrd="0" presId="urn:microsoft.com/office/officeart/2005/8/layout/radial5"/>
    <dgm:cxn modelId="{D5B9A0DF-FC7B-4019-8FAC-EDD08C7AA3B9}" type="presParOf" srcId="{10A1885B-EFEE-46F0-AD3D-2940D16BD497}" destId="{FC52B0F8-0EAF-4A09-A7B8-F475A24BEFD4}" srcOrd="0" destOrd="0" presId="urn:microsoft.com/office/officeart/2005/8/layout/radial5"/>
    <dgm:cxn modelId="{09450FEC-C181-46D5-9C08-2CD301DCE914}" type="presParOf" srcId="{10A1885B-EFEE-46F0-AD3D-2940D16BD497}" destId="{7B4252DB-9CCF-4A59-8E37-3E92261CB623}" srcOrd="1" destOrd="0" presId="urn:microsoft.com/office/officeart/2005/8/layout/radial5"/>
    <dgm:cxn modelId="{50833B4B-50B4-480D-A0BA-B3DCCD5593B6}" type="presParOf" srcId="{7B4252DB-9CCF-4A59-8E37-3E92261CB623}" destId="{D662879B-D476-498C-8CC0-D2DF362F6D1D}" srcOrd="0" destOrd="0" presId="urn:microsoft.com/office/officeart/2005/8/layout/radial5"/>
    <dgm:cxn modelId="{763ECD40-906A-4E95-BBD5-B584AB081521}" type="presParOf" srcId="{10A1885B-EFEE-46F0-AD3D-2940D16BD497}" destId="{8E0A827A-98A3-4549-96C5-57740D7B1758}" srcOrd="2" destOrd="0" presId="urn:microsoft.com/office/officeart/2005/8/layout/radial5"/>
    <dgm:cxn modelId="{349736B9-C41C-4191-A6E1-6892C3C5A41B}" type="presParOf" srcId="{10A1885B-EFEE-46F0-AD3D-2940D16BD497}" destId="{607DC1F8-7B70-4AAF-913F-6B7F2172F2CD}" srcOrd="3" destOrd="0" presId="urn:microsoft.com/office/officeart/2005/8/layout/radial5"/>
    <dgm:cxn modelId="{A9E44936-E343-49F3-9B81-49CA3CC59D95}" type="presParOf" srcId="{607DC1F8-7B70-4AAF-913F-6B7F2172F2CD}" destId="{591CC088-91CC-40AD-97E8-56388347B7D1}" srcOrd="0" destOrd="0" presId="urn:microsoft.com/office/officeart/2005/8/layout/radial5"/>
    <dgm:cxn modelId="{D6334257-67C9-4FBE-BC2A-E23FEC769A83}" type="presParOf" srcId="{10A1885B-EFEE-46F0-AD3D-2940D16BD497}" destId="{8C8629FA-FFE4-4321-A986-311EC985EA0C}" srcOrd="4" destOrd="0" presId="urn:microsoft.com/office/officeart/2005/8/layout/radial5"/>
    <dgm:cxn modelId="{24C2F83D-689B-4639-95CC-D82EFFE99341}" type="presParOf" srcId="{10A1885B-EFEE-46F0-AD3D-2940D16BD497}" destId="{DA6DED4B-9B04-42D2-8364-EF21A3544658}" srcOrd="5" destOrd="0" presId="urn:microsoft.com/office/officeart/2005/8/layout/radial5"/>
    <dgm:cxn modelId="{4138A616-0761-4D41-BFFE-D349D1AB7406}" type="presParOf" srcId="{DA6DED4B-9B04-42D2-8364-EF21A3544658}" destId="{32DF07B0-8A96-413D-B14C-C6A90A4315AE}" srcOrd="0" destOrd="0" presId="urn:microsoft.com/office/officeart/2005/8/layout/radial5"/>
    <dgm:cxn modelId="{1F343127-16A4-4D6F-B6A1-DB23B8F6A6A7}" type="presParOf" srcId="{10A1885B-EFEE-46F0-AD3D-2940D16BD497}" destId="{5C84151C-4BF3-4C08-9C67-7AF886FD0CAE}" srcOrd="6" destOrd="0" presId="urn:microsoft.com/office/officeart/2005/8/layout/radial5"/>
    <dgm:cxn modelId="{D3EB0158-1014-4D92-B773-76BE813E8EB9}" type="presParOf" srcId="{10A1885B-EFEE-46F0-AD3D-2940D16BD497}" destId="{F435C5FE-80DE-4459-9C87-8D62D51CD2EE}" srcOrd="7" destOrd="0" presId="urn:microsoft.com/office/officeart/2005/8/layout/radial5"/>
    <dgm:cxn modelId="{90F73D9B-9C04-4531-AC14-F1B38CEF516D}" type="presParOf" srcId="{F435C5FE-80DE-4459-9C87-8D62D51CD2EE}" destId="{5A9DDDFD-0ABA-4E8E-BF02-33E3D15D35CA}" srcOrd="0" destOrd="0" presId="urn:microsoft.com/office/officeart/2005/8/layout/radial5"/>
    <dgm:cxn modelId="{FF6E8287-4F52-4ED3-8ACE-6341219B57A6}" type="presParOf" srcId="{10A1885B-EFEE-46F0-AD3D-2940D16BD497}" destId="{D18D7724-ECCD-4037-AD70-375389F8E24B}" srcOrd="8" destOrd="0" presId="urn:microsoft.com/office/officeart/2005/8/layout/radial5"/>
    <dgm:cxn modelId="{EE20597B-6775-4020-8E06-53B877446BF0}" type="presParOf" srcId="{10A1885B-EFEE-46F0-AD3D-2940D16BD497}" destId="{13A55A1B-4CF3-48A1-A001-73529660F9A2}" srcOrd="9" destOrd="0" presId="urn:microsoft.com/office/officeart/2005/8/layout/radial5"/>
    <dgm:cxn modelId="{7EBF070E-08BB-408D-AADB-436AB71CA106}" type="presParOf" srcId="{13A55A1B-4CF3-48A1-A001-73529660F9A2}" destId="{02B21421-B3C5-46EE-90B9-0685C5785966}" srcOrd="0" destOrd="0" presId="urn:microsoft.com/office/officeart/2005/8/layout/radial5"/>
    <dgm:cxn modelId="{557EB8B9-A41B-498B-8F28-A987BAC9316A}" type="presParOf" srcId="{10A1885B-EFEE-46F0-AD3D-2940D16BD497}" destId="{633913A2-3DE7-4488-B82D-2C383B77395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3FC4C-A00D-4B90-B5D4-C00F838651A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85800"/>
            <a:ext cx="5762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CAED4-2199-4566-8929-0B4572813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5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7688" y="685800"/>
            <a:ext cx="5762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AED4-2199-4566-8929-0B45728135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7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130431"/>
            <a:ext cx="979376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F11-8C00-40E4-8BFB-F96F079BC27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A9C4-C3CF-40B0-85CB-EB84D831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F11-8C00-40E4-8BFB-F96F079BC27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A9C4-C3CF-40B0-85CB-EB84D831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38006" y="274644"/>
            <a:ext cx="345662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138" y="274644"/>
            <a:ext cx="101778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F11-8C00-40E4-8BFB-F96F079BC27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A9C4-C3CF-40B0-85CB-EB84D831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0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F11-8C00-40E4-8BFB-F96F079BC27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A9C4-C3CF-40B0-85CB-EB84D831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5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406906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F11-8C00-40E4-8BFB-F96F079BC27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A9C4-C3CF-40B0-85CB-EB84D831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8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138" y="1600206"/>
            <a:ext cx="68172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7400" y="1600206"/>
            <a:ext cx="68172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F11-8C00-40E4-8BFB-F96F079BC27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A9C4-C3CF-40B0-85CB-EB84D831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9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8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8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F11-8C00-40E4-8BFB-F96F079BC27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A9C4-C3CF-40B0-85CB-EB84D831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F11-8C00-40E4-8BFB-F96F079BC27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A9C4-C3CF-40B0-85CB-EB84D831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1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F11-8C00-40E4-8BFB-F96F079BC27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A9C4-C3CF-40B0-85CB-EB84D831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7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2" y="273056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7" y="1435103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F11-8C00-40E4-8BFB-F96F079BC27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A9C4-C3CF-40B0-85CB-EB84D831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1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F11-8C00-40E4-8BFB-F96F079BC27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A9C4-C3CF-40B0-85CB-EB84D831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7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00206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56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4F11-8C00-40E4-8BFB-F96F079BC27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356356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56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A9C4-C3CF-40B0-85CB-EB84D831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5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233" y="138545"/>
            <a:ext cx="9361686" cy="7078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3" y="1067676"/>
            <a:ext cx="8013080" cy="50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16670" y="468833"/>
            <a:ext cx="5888736" cy="76944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দূষনের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57347"/>
            <a:ext cx="10321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প্লাষ্টিক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আবর্জনাসহ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কৃষিকাজে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কীটনাশকের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7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7353247"/>
              </p:ext>
            </p:extLst>
          </p:nvPr>
        </p:nvGraphicFramePr>
        <p:xfrm>
          <a:off x="192035" y="168812"/>
          <a:ext cx="10945971" cy="630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624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52B0F8-0EAF-4A09-A7B8-F475A24BE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C52B0F8-0EAF-4A09-A7B8-F475A24BE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C52B0F8-0EAF-4A09-A7B8-F475A24BE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FC52B0F8-0EAF-4A09-A7B8-F475A24BE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252DB-9CCF-4A59-8E37-3E92261CB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B4252DB-9CCF-4A59-8E37-3E92261CB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7B4252DB-9CCF-4A59-8E37-3E92261CB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7B4252DB-9CCF-4A59-8E37-3E92261CB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A827A-98A3-4549-96C5-57740D7B1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E0A827A-98A3-4549-96C5-57740D7B1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E0A827A-98A3-4549-96C5-57740D7B1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8E0A827A-98A3-4549-96C5-57740D7B1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7DC1F8-7B70-4AAF-913F-6B7F2172F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07DC1F8-7B70-4AAF-913F-6B7F2172F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07DC1F8-7B70-4AAF-913F-6B7F2172F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07DC1F8-7B70-4AAF-913F-6B7F2172F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8629FA-FFE4-4321-A986-311EC985E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8C8629FA-FFE4-4321-A986-311EC985E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8C8629FA-FFE4-4321-A986-311EC985E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8C8629FA-FFE4-4321-A986-311EC985E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DED4B-9B04-42D2-8364-EF21A3544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A6DED4B-9B04-42D2-8364-EF21A3544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DA6DED4B-9B04-42D2-8364-EF21A3544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DA6DED4B-9B04-42D2-8364-EF21A3544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84151C-4BF3-4C08-9C67-7AF886FD0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C84151C-4BF3-4C08-9C67-7AF886FD0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C84151C-4BF3-4C08-9C67-7AF886FD0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C84151C-4BF3-4C08-9C67-7AF886FD0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35C5FE-80DE-4459-9C87-8D62D51C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435C5FE-80DE-4459-9C87-8D62D51C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435C5FE-80DE-4459-9C87-8D62D51C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435C5FE-80DE-4459-9C87-8D62D51C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8D7724-ECCD-4037-AD70-375389F8E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18D7724-ECCD-4037-AD70-375389F8E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D18D7724-ECCD-4037-AD70-375389F8E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D18D7724-ECCD-4037-AD70-375389F8E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A55A1B-4CF3-48A1-A001-73529660F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13A55A1B-4CF3-48A1-A001-73529660F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13A55A1B-4CF3-48A1-A001-73529660F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3A55A1B-4CF3-48A1-A001-73529660F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3913A2-3DE7-4488-B82D-2C383B773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633913A2-3DE7-4488-B82D-2C383B773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633913A2-3DE7-4488-B82D-2C383B773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633913A2-3DE7-4488-B82D-2C383B773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877" y="3020330"/>
            <a:ext cx="10278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2414" y="670562"/>
            <a:ext cx="5565162" cy="76944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0555" y="2814148"/>
            <a:ext cx="9571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2414" y="670562"/>
            <a:ext cx="5565162" cy="7078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875" y="158496"/>
            <a:ext cx="1104967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63" y="1371600"/>
            <a:ext cx="5713964" cy="49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1877" y="471061"/>
            <a:ext cx="6062253" cy="83099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7760" y="1856510"/>
            <a:ext cx="710964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রুস্তমপুর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040" y="1274616"/>
            <a:ext cx="7646469" cy="47244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৪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মূলপাঠঃ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26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........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/২০১৮ইং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305" y="221674"/>
            <a:ext cx="7044189" cy="7078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7850" y="329176"/>
            <a:ext cx="645183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9753" y="2992682"/>
            <a:ext cx="927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৪.২.২- মাটি কিভাবে দূষিত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 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1156" y="1681274"/>
            <a:ext cx="587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……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2414" y="670562"/>
            <a:ext cx="5565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463040"/>
              </p:ext>
            </p:extLst>
          </p:nvPr>
        </p:nvGraphicFramePr>
        <p:xfrm>
          <a:off x="5303838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3838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6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6056" y="3423209"/>
            <a:ext cx="827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দূষন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2414" y="670561"/>
            <a:ext cx="5565162" cy="7078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566" y="213347"/>
            <a:ext cx="8250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945" y="5943599"/>
            <a:ext cx="453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বজ্য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6423" y="5985163"/>
            <a:ext cx="4360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প্লাষ্টিক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842" y="1229011"/>
            <a:ext cx="11024531" cy="4631457"/>
            <a:chOff x="117842" y="1229011"/>
            <a:chExt cx="11024531" cy="46314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066" y="1246904"/>
              <a:ext cx="5237307" cy="45581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2" y="1229011"/>
              <a:ext cx="5631153" cy="46314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4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1998" y="6109858"/>
            <a:ext cx="337806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কীটনাশক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6846" y="6109858"/>
            <a:ext cx="311619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বজ্য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4030" y="249382"/>
            <a:ext cx="11312577" cy="5624946"/>
            <a:chOff x="152402" y="249382"/>
            <a:chExt cx="11970321" cy="5624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2" y="290945"/>
              <a:ext cx="5763489" cy="55695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280" y="249382"/>
              <a:ext cx="5820443" cy="56249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8990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55" y="6234547"/>
            <a:ext cx="541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ফেলা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4899" y="6234548"/>
            <a:ext cx="3469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পলিথিন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307" y="193965"/>
            <a:ext cx="11168557" cy="5846618"/>
            <a:chOff x="193964" y="193965"/>
            <a:chExt cx="11817926" cy="58466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927" y="193965"/>
              <a:ext cx="5527963" cy="58466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64" y="193965"/>
              <a:ext cx="6109854" cy="5846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45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152</Words>
  <Application>Microsoft Office PowerPoint</Application>
  <PresentationFormat>Custom</PresentationFormat>
  <Paragraphs>46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ismail - [2010]</cp:lastModifiedBy>
  <cp:revision>100</cp:revision>
  <dcterms:created xsi:type="dcterms:W3CDTF">2018-07-12T05:22:11Z</dcterms:created>
  <dcterms:modified xsi:type="dcterms:W3CDTF">2020-09-28T15:50:18Z</dcterms:modified>
</cp:coreProperties>
</file>