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92" r:id="rId7"/>
    <p:sldId id="295" r:id="rId8"/>
    <p:sldId id="267" r:id="rId9"/>
    <p:sldId id="291" r:id="rId10"/>
    <p:sldId id="294" r:id="rId11"/>
    <p:sldId id="268" r:id="rId12"/>
    <p:sldId id="293" r:id="rId13"/>
    <p:sldId id="297" r:id="rId14"/>
    <p:sldId id="296" r:id="rId15"/>
    <p:sldId id="270" r:id="rId16"/>
    <p:sldId id="269" r:id="rId17"/>
    <p:sldId id="298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6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3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2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8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7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8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263F-AA4D-4500-9520-D742B86F751A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8ABB-E81B-426E-8659-1E507034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jVLXrWa7x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8964" y="741218"/>
            <a:ext cx="7994072" cy="1205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49382" y="249382"/>
            <a:ext cx="11679382" cy="6386945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/>
          <a:stretch/>
        </p:blipFill>
        <p:spPr>
          <a:xfrm>
            <a:off x="2098964" y="2092036"/>
            <a:ext cx="7994072" cy="40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55" y="4671725"/>
            <a:ext cx="3016755" cy="162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2" y="2912511"/>
            <a:ext cx="2981058" cy="158770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149328" y="1319303"/>
            <a:ext cx="6712636" cy="1505169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ফসলে ক্ষতিকর পদার্থ থাকে।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0555" y="311270"/>
            <a:ext cx="9731410" cy="876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</a:t>
            </a:r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 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আরোও কিছু ফলাফল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84152" y="120201"/>
            <a:ext cx="11887199" cy="6613108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149328" y="2953777"/>
            <a:ext cx="6712636" cy="150516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মানুষের এলার্জি হয়।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149328" y="4738148"/>
            <a:ext cx="6712636" cy="1560081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গরুর ক্ষত রোগ হয়।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2" y="1291012"/>
            <a:ext cx="298105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571500"/>
            <a:ext cx="8811491" cy="1482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2514600"/>
            <a:ext cx="10848108" cy="3602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মাটি দূষণের দুইটি ফলাফল লেখ। </a:t>
            </a:r>
          </a:p>
        </p:txBody>
      </p:sp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81" y="571499"/>
            <a:ext cx="1856509" cy="148243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85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321" y="443344"/>
            <a:ext cx="10935515" cy="857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দূষণ রোধের উপায়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1" y="1401547"/>
            <a:ext cx="2872508" cy="1556874"/>
          </a:xfrm>
          <a:prstGeom prst="rect">
            <a:avLst/>
          </a:prstGeom>
          <a:ln>
            <a:noFill/>
          </a:ln>
        </p:spPr>
      </p:pic>
      <p:sp>
        <p:nvSpPr>
          <p:cNvPr id="10" name="Left Arrow 9"/>
          <p:cNvSpPr/>
          <p:nvPr/>
        </p:nvSpPr>
        <p:spPr>
          <a:xfrm>
            <a:off x="3477829" y="1348823"/>
            <a:ext cx="8063007" cy="1560081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নির্দিষ্ট স্থানে ময়লা ফেলা।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477829" y="3147319"/>
            <a:ext cx="8063007" cy="1560081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জিনিসপত্র পুনঃব্যবহার করা।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21" y="3147319"/>
            <a:ext cx="2872509" cy="155687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1" y="4884896"/>
            <a:ext cx="2872508" cy="1556874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3477829" y="4909379"/>
            <a:ext cx="8063007" cy="1511114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কম্পোস্ট বা জৈব সার ব্যবহার করা।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0327" y="5213823"/>
            <a:ext cx="11291455" cy="10345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রিসাইকেল হলো পুরাতন বস্তুকে ভেঙ্গে নতুন বস্তুতে পরিনত করা।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962558" y="1501925"/>
            <a:ext cx="2778169" cy="1556874"/>
          </a:xfrm>
          <a:prstGeom prst="rect">
            <a:avLst/>
          </a:prstGeom>
          <a:ln>
            <a:noFill/>
          </a:ln>
        </p:spPr>
      </p:pic>
      <p:sp>
        <p:nvSpPr>
          <p:cNvPr id="8" name="Left Arrow 7"/>
          <p:cNvSpPr/>
          <p:nvPr/>
        </p:nvSpPr>
        <p:spPr>
          <a:xfrm>
            <a:off x="3740727" y="1535534"/>
            <a:ext cx="7897090" cy="1523266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জন সচেতনতা বৃদ্ধি করা।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93964" y="0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2556" y="290945"/>
            <a:ext cx="10675261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দূষণ রোধের আরোও কিছু উপায়।  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740727" y="3427939"/>
            <a:ext cx="7897090" cy="1511114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জিনিসপত্র রিসাইকেল করা।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57" y="3415787"/>
            <a:ext cx="2778169" cy="155687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009" y="290945"/>
            <a:ext cx="11498918" cy="7436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সংরক্ষণের উপায় 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8" y="3579342"/>
            <a:ext cx="2970564" cy="1428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4" y="5149959"/>
            <a:ext cx="2984418" cy="1360965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118824" y="124690"/>
            <a:ext cx="11887199" cy="6571383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297382" y="2031653"/>
            <a:ext cx="8514500" cy="1361223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 শিকড়ের সাহায্যে মাটি আটকে রেখে মাটির ক্ষয় রোধ করে। 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297382" y="3569894"/>
            <a:ext cx="8514500" cy="1334557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বৃক্ষরোপণ করে মাটির ক্ষয় রোধ করা যায়।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297382" y="5174097"/>
            <a:ext cx="8514500" cy="1312687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জমিতে ঘাস লাগিয়ে মাটির ক্ষয় রোধ করা যায়। 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9" y="1983707"/>
            <a:ext cx="2893303" cy="14266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6818" y="1133557"/>
            <a:ext cx="11498918" cy="743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সংরক্ষণ বলতে বোঝায় মাটির ক্ষয় রোধ করা।  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8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891" y="565491"/>
            <a:ext cx="9033164" cy="808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237" y="565491"/>
            <a:ext cx="1676400" cy="80865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581891" y="2896164"/>
            <a:ext cx="5181601" cy="3435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সার দল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* 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দূষণ রোধের দুইটি উপায় লেখ।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1036" y="2896164"/>
            <a:ext cx="5181601" cy="34353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কীটনাশক দল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*</a:t>
            </a:r>
            <a:r>
              <a:rPr lang="bn-IN" sz="40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সংরক্ষণের দুইটি উপায় লেখ।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1505068"/>
            <a:ext cx="3013101" cy="1260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36" y="1481875"/>
            <a:ext cx="2826329" cy="128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21673" y="166255"/>
            <a:ext cx="11707090" cy="6442363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873" y="656917"/>
            <a:ext cx="9379527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২৬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পৃষ্ঠা খুলে দেখে দেখে নিরবে পড়।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2382980"/>
            <a:ext cx="3355666" cy="3422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9" y="2382979"/>
            <a:ext cx="3602181" cy="3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99" y="441411"/>
            <a:ext cx="11305309" cy="1316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24691"/>
            <a:ext cx="11817927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1904507"/>
            <a:ext cx="11305309" cy="443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u="sng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 পূরণ করঃ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১) মানুষের বিভিন্ন ..................... কারণে মাটি দূষিত হয়।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২) মাটি দূষণ জীবের জন্য অত্যন্ত .................. 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৩) মাটি সংরক্ষণ বলতে বোঝায় মাটির ............... 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৪) দূষন মাটির উৎপাদন ক্ষমতা .................. করে।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৫) কম্পোস্ট একটি .................. সার। 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8435" y="2889941"/>
            <a:ext cx="199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কর্মকাণ্ডের</a:t>
            </a:r>
            <a:r>
              <a:rPr lang="en-US" sz="32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9960" y="3477856"/>
            <a:ext cx="169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ক্ষতিকর</a:t>
            </a:r>
            <a:r>
              <a:rPr lang="en-US" sz="36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3488" y="4524695"/>
            <a:ext cx="175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হ্রাস</a:t>
            </a:r>
            <a:r>
              <a:rPr lang="en-US" sz="36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8434" y="5111115"/>
            <a:ext cx="188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জৈব</a:t>
            </a:r>
            <a:r>
              <a:rPr lang="en-US" sz="32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1017" y="4064276"/>
            <a:ext cx="178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ক্ষয়</a:t>
            </a:r>
            <a:r>
              <a:rPr lang="en-US" sz="36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রোধ</a:t>
            </a:r>
            <a:r>
              <a:rPr lang="en-US" sz="3600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0036" y="2951018"/>
            <a:ext cx="9656619" cy="2937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 বাড়ির আশে-পাশের মাটি কিভাবে দূষিত হয় দুইটি বাক্যে লিখে আনবে।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0036" y="755073"/>
            <a:ext cx="6677891" cy="1593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9" y="755072"/>
            <a:ext cx="2549236" cy="1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3382" y="845128"/>
            <a:ext cx="8645235" cy="1122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90945" y="124691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2078183"/>
            <a:ext cx="8645235" cy="3796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89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22218"/>
            <a:ext cx="1842655" cy="2119747"/>
          </a:xfrm>
          <a:prstGeom prst="rect">
            <a:avLst/>
          </a:prstGeom>
        </p:spPr>
      </p:pic>
      <p:sp>
        <p:nvSpPr>
          <p:cNvPr id="4" name="Diamond 3"/>
          <p:cNvSpPr/>
          <p:nvPr/>
        </p:nvSpPr>
        <p:spPr>
          <a:xfrm>
            <a:off x="5943596" y="1065240"/>
            <a:ext cx="1939636" cy="4585855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815" y="3358167"/>
            <a:ext cx="49737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লাইলী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আক্তার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ফুলগাঁও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লাকসাম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7" y="1634837"/>
            <a:ext cx="2327563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217" y="728549"/>
            <a:ext cx="10086110" cy="969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2217" y="4827124"/>
            <a:ext cx="9947563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পেলে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1738" y="3244334"/>
            <a:ext cx="490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>
                <a:hlinkClick r:id="rId2"/>
              </a:rPr>
              <a:t>www.youtube.com/watch?v=ojVLXrWa7x0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908" y="2729345"/>
            <a:ext cx="10377054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দূষণ </a:t>
            </a:r>
            <a:endParaRPr lang="en-US" sz="4000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907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52400" y="110836"/>
            <a:ext cx="11928764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635" y="457200"/>
            <a:ext cx="11388437" cy="5818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u="sng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– </a:t>
            </a:r>
          </a:p>
          <a:p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.১</a:t>
            </a:r>
            <a:r>
              <a:rPr lang="bn-IN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দৈনন্দিন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ময়লা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আবর্জনা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স্থানে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ফেলা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24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.২</a:t>
            </a:r>
            <a:r>
              <a:rPr lang="bn-IN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দূষিত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সংরক্ষণে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করণীয়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উল্লেখ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610" y="387927"/>
            <a:ext cx="11244243" cy="853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দূষণের কারণ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1" y="4802696"/>
            <a:ext cx="3505348" cy="145191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1" y="3101903"/>
            <a:ext cx="3505348" cy="145191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085959" y="1454171"/>
            <a:ext cx="7717474" cy="145191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যেখানে সেখানে ময়লা-আবর্জনা ফেললে।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107380" y="3101902"/>
            <a:ext cx="7717474" cy="1451915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যেখানে সেখানে চিপসের প্যাকেট ফেললে।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107380" y="4802696"/>
            <a:ext cx="7717474" cy="145191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যেখানে সেখানে গৃহস্থলির বর্জ্য ফেললে।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1" y="1350067"/>
            <a:ext cx="3483926" cy="15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gif_enhanced-buzz-22916-1370297811-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372" y="4861380"/>
            <a:ext cx="2857500" cy="145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Left Arrow 4"/>
          <p:cNvSpPr/>
          <p:nvPr/>
        </p:nvSpPr>
        <p:spPr>
          <a:xfrm>
            <a:off x="3345872" y="1396709"/>
            <a:ext cx="8245718" cy="1451915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কৃষিকাজে কীটনাশক ব্যবহার করলে।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372" y="387927"/>
            <a:ext cx="11103218" cy="908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</a:t>
            </a:r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দূষণের 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আরোও কিছু কারণ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" y="3029977"/>
            <a:ext cx="2857500" cy="16002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66255" y="110836"/>
            <a:ext cx="11887199" cy="6622473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345872" y="4866790"/>
            <a:ext cx="8245718" cy="145191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মাটিতে শিল্প – </a:t>
            </a:r>
            <a:r>
              <a:rPr lang="bn-IN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কারখানার ক্ষতিকর পদার্থ ফেললে।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345872" y="3001025"/>
            <a:ext cx="8245718" cy="1451915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মাটিতে শিল্প – কারখানার তেল ফেললে।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" y="1396709"/>
            <a:ext cx="2857500" cy="145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4" y="1013976"/>
            <a:ext cx="8769928" cy="1246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8645" y="2550533"/>
            <a:ext cx="10342418" cy="3449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মাটি দূষণের দুইটি কারণ লেখ। </a:t>
            </a:r>
            <a:endPara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164" y="1013976"/>
            <a:ext cx="1482435" cy="124690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56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17" y="327043"/>
            <a:ext cx="10066462" cy="969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 দূষণের ফলাফল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1440872"/>
            <a:ext cx="2549238" cy="1505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3126148"/>
            <a:ext cx="2549238" cy="1505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4862405"/>
            <a:ext cx="2549238" cy="1505169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166255" y="110836"/>
            <a:ext cx="11887199" cy="651163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671455" y="1389891"/>
            <a:ext cx="7517224" cy="1505169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জীবের বাসস্থান ধ্বংস হয়।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671455" y="3132101"/>
            <a:ext cx="7517224" cy="150516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প্রকৃতি </a:t>
            </a:r>
            <a:r>
              <a:rPr lang="bn-IN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ধ্বংস হয়</a:t>
            </a:r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671455" y="4877287"/>
            <a:ext cx="7517223" cy="1505169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মাটির উৎপাদন ক্ষমতা হ্রাস পায়।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397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53</cp:revision>
  <dcterms:created xsi:type="dcterms:W3CDTF">2020-09-16T13:07:53Z</dcterms:created>
  <dcterms:modified xsi:type="dcterms:W3CDTF">2020-09-29T14:15:15Z</dcterms:modified>
</cp:coreProperties>
</file>