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1" autoAdjust="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A7C86-A89C-47D3-9E4F-8632464175A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10267-B16D-4E73-A11A-5716ACD9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3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10267-B16D-4E73-A11A-5716ACD9EA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1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1BFC-F06D-4A36-863E-3D56CDD036C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0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1BFC-F06D-4A36-863E-3D56CDD036C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1BFC-F06D-4A36-863E-3D56CDD036C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9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1BFC-F06D-4A36-863E-3D56CDD036C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7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1BFC-F06D-4A36-863E-3D56CDD036C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1BFC-F06D-4A36-863E-3D56CDD036C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4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1BFC-F06D-4A36-863E-3D56CDD036C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2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1BFC-F06D-4A36-863E-3D56CDD036C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4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1BFC-F06D-4A36-863E-3D56CDD036C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3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1BFC-F06D-4A36-863E-3D56CDD036C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8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1BFC-F06D-4A36-863E-3D56CDD036C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7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31BFC-F06D-4A36-863E-3D56CDD036C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C8380-16B7-4318-A27F-99373A3E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9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77640" y="232230"/>
            <a:ext cx="10418617" cy="6516914"/>
            <a:chOff x="1177640" y="138546"/>
            <a:chExt cx="10418617" cy="6858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640" y="471056"/>
              <a:ext cx="10418617" cy="652549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219205" y="138546"/>
              <a:ext cx="10280072" cy="33251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35" y="457874"/>
            <a:ext cx="7813964" cy="17785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43" y="2467892"/>
            <a:ext cx="4781549" cy="1940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33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52" y="0"/>
            <a:ext cx="10425064" cy="686469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656114" y="435123"/>
            <a:ext cx="6923316" cy="910198"/>
          </a:xfrm>
          <a:prstGeom prst="roundRect">
            <a:avLst>
              <a:gd name="adj" fmla="val 50000"/>
            </a:avLst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20685" y="1596572"/>
            <a:ext cx="8128001" cy="2757714"/>
          </a:xfrm>
          <a:prstGeom prst="roundRect">
            <a:avLst>
              <a:gd name="adj" fmla="val 2319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104" y="544228"/>
            <a:ext cx="5955160" cy="699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659" y="1899216"/>
            <a:ext cx="7403560" cy="226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8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907" y="0"/>
            <a:ext cx="10425064" cy="686469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220685" y="1596572"/>
            <a:ext cx="8128001" cy="2757714"/>
          </a:xfrm>
          <a:prstGeom prst="roundRect">
            <a:avLst>
              <a:gd name="adj" fmla="val 2319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18" y="379363"/>
            <a:ext cx="3346994" cy="987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284" y="1736591"/>
            <a:ext cx="1097375" cy="97544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802743" y="1932536"/>
            <a:ext cx="3439886" cy="779500"/>
          </a:xfrm>
          <a:prstGeom prst="roundRect">
            <a:avLst>
              <a:gd name="adj" fmla="val 371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রেজিস্টেন্স্যার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7657715" y="1932536"/>
            <a:ext cx="1872342" cy="7795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ওহম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0284" y="2898064"/>
            <a:ext cx="1097375" cy="97544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802743" y="2975429"/>
            <a:ext cx="3439886" cy="779500"/>
          </a:xfrm>
          <a:prstGeom prst="roundRect">
            <a:avLst>
              <a:gd name="adj" fmla="val 371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এক</a:t>
            </a:r>
            <a:r>
              <a:rPr lang="en-US" sz="2400" dirty="0" smtClean="0"/>
              <a:t> </a:t>
            </a:r>
            <a:r>
              <a:rPr lang="en-US" sz="2400" dirty="0" err="1" smtClean="0"/>
              <a:t>আর্ন্জাতিক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ওহম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সমান</a:t>
            </a:r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7657715" y="2865243"/>
            <a:ext cx="2458742" cy="7795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1.000495 </a:t>
            </a:r>
            <a:r>
              <a:rPr lang="en-US" sz="2400" dirty="0" err="1"/>
              <a:t>ওহম</a:t>
            </a:r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239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21" y="0"/>
            <a:ext cx="10425064" cy="6864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703" y="524215"/>
            <a:ext cx="3523793" cy="932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729" y="2198913"/>
            <a:ext cx="1853345" cy="7132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5" name="Rounded Rectangle 14"/>
          <p:cNvSpPr/>
          <p:nvPr/>
        </p:nvSpPr>
        <p:spPr>
          <a:xfrm>
            <a:off x="4435703" y="2083845"/>
            <a:ext cx="5811383" cy="943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রেজিস্ট্যান্স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পরিমাপের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সম্পর্ক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নির্ণয়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29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21" y="0"/>
            <a:ext cx="10425064" cy="6864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967" y="420915"/>
            <a:ext cx="7750804" cy="5390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43" y="2913005"/>
            <a:ext cx="37242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78" y="-594"/>
            <a:ext cx="10418967" cy="6456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382" y="231359"/>
            <a:ext cx="3636763" cy="877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587" y="883601"/>
            <a:ext cx="2828789" cy="920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032" y="1427019"/>
            <a:ext cx="2619740" cy="2988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4260453" y="1717440"/>
            <a:ext cx="5410024" cy="2407602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bg1"/>
                </a:solidFill>
              </a:rPr>
              <a:t>মোঃ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আতিকুর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রহমান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/>
                </a:solidFill>
              </a:rPr>
              <a:t>ট্রেড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ইন্সট্রাক্টর</a:t>
            </a: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</a:rPr>
              <a:t>ইলেক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ফুলকোট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নবোদয়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কারিগরি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‍</a:t>
            </a:r>
            <a:r>
              <a:rPr lang="en-US" sz="2000" b="1" dirty="0" err="1" smtClean="0">
                <a:solidFill>
                  <a:schemeClr val="bg1"/>
                </a:solidFill>
              </a:rPr>
              <a:t>উচ্চ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বিদ্যালয়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শাজাহানপুর,বগুড়া</a:t>
            </a:r>
            <a:r>
              <a:rPr lang="en-US" sz="2000" b="1" dirty="0" smtClean="0">
                <a:solidFill>
                  <a:schemeClr val="bg1"/>
                </a:solidFill>
              </a:rPr>
              <a:t>।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7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2073" y="5786641"/>
            <a:ext cx="522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মোঃ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আতিকুর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রহমান,ট্রেড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ইন্স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ইলেক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341" y="136954"/>
            <a:ext cx="10418967" cy="6721046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2369128" y="1813606"/>
            <a:ext cx="7398328" cy="2378480"/>
          </a:xfrm>
          <a:prstGeom prst="round2DiagRect">
            <a:avLst>
              <a:gd name="adj1" fmla="val 0"/>
              <a:gd name="adj2" fmla="val 3062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বিষয়</a:t>
            </a:r>
            <a:r>
              <a:rPr lang="en-US" sz="2800" dirty="0" smtClean="0">
                <a:solidFill>
                  <a:schemeClr val="tx1"/>
                </a:solidFill>
              </a:rPr>
              <a:t> : </a:t>
            </a:r>
            <a:r>
              <a:rPr lang="en-US" sz="2800" dirty="0" err="1" smtClean="0">
                <a:solidFill>
                  <a:schemeClr val="tx1"/>
                </a:solidFill>
              </a:rPr>
              <a:t>জেনারেল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ইলেকট্রিক্যাল</a:t>
            </a:r>
            <a:r>
              <a:rPr lang="en-US" sz="2800" dirty="0" smtClean="0">
                <a:solidFill>
                  <a:schemeClr val="tx1"/>
                </a:solidFill>
              </a:rPr>
              <a:t> ওয়ার্কস-১</a:t>
            </a:r>
          </a:p>
          <a:p>
            <a:pPr algn="ctr"/>
            <a:r>
              <a:rPr lang="en-US" sz="2800" dirty="0" err="1" smtClean="0"/>
              <a:t>শ্রেণী</a:t>
            </a:r>
            <a:r>
              <a:rPr lang="en-US" sz="2800" dirty="0" smtClean="0"/>
              <a:t>: </a:t>
            </a:r>
            <a:r>
              <a:rPr lang="en-US" sz="2800" dirty="0" err="1" smtClean="0"/>
              <a:t>নবম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অধ্যায়</a:t>
            </a:r>
            <a:r>
              <a:rPr lang="en-US" sz="2800" dirty="0" smtClean="0"/>
              <a:t> : ৫ম </a:t>
            </a:r>
          </a:p>
          <a:p>
            <a:pPr algn="ctr"/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শিরোনাম</a:t>
            </a:r>
            <a:r>
              <a:rPr lang="en-US" sz="2800" dirty="0" smtClean="0"/>
              <a:t> :</a:t>
            </a:r>
            <a:r>
              <a:rPr lang="en-US" sz="2800" dirty="0" err="1" smtClean="0"/>
              <a:t>রেজিস্ট্যান্স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042" y="624796"/>
            <a:ext cx="4541914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8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206" y="185159"/>
            <a:ext cx="10418967" cy="6672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765" y="381787"/>
            <a:ext cx="4237087" cy="1079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486" y="1415642"/>
            <a:ext cx="853514" cy="701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610" y="2272867"/>
            <a:ext cx="737680" cy="585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2403" y="3264406"/>
            <a:ext cx="737680" cy="585267"/>
          </a:xfrm>
          <a:prstGeom prst="rect">
            <a:avLst/>
          </a:prstGeom>
        </p:spPr>
      </p:pic>
      <p:sp>
        <p:nvSpPr>
          <p:cNvPr id="10" name="Parallelogram 9"/>
          <p:cNvSpPr/>
          <p:nvPr/>
        </p:nvSpPr>
        <p:spPr>
          <a:xfrm>
            <a:off x="3048000" y="1415642"/>
            <a:ext cx="6068527" cy="645018"/>
          </a:xfrm>
          <a:prstGeom prst="parallelogram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রেজিস্ট্যান্স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11" name="Parallelogram 10"/>
          <p:cNvSpPr/>
          <p:nvPr/>
        </p:nvSpPr>
        <p:spPr>
          <a:xfrm>
            <a:off x="3048000" y="2172826"/>
            <a:ext cx="6830291" cy="785350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রেজিস্ট্যান্সের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প্রতিক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প্রকারভেদ</a:t>
            </a:r>
            <a:r>
              <a:rPr lang="en-US" sz="2400" dirty="0" smtClean="0"/>
              <a:t> 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12" name="Parallelogram 11"/>
          <p:cNvSpPr/>
          <p:nvPr/>
        </p:nvSpPr>
        <p:spPr>
          <a:xfrm>
            <a:off x="3165703" y="3294996"/>
            <a:ext cx="6594884" cy="645018"/>
          </a:xfrm>
          <a:prstGeom prst="parallelogram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রেজিস্ট্যান্স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পরিমাপের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বিভিন্ন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এককের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সম্পর্ক</a:t>
            </a:r>
            <a:r>
              <a:rPr lang="en-US" sz="2000" dirty="0" smtClean="0"/>
              <a:t> </a:t>
            </a:r>
            <a:r>
              <a:rPr lang="en-US" sz="2000" dirty="0" err="1" smtClean="0"/>
              <a:t>জানতে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পরিবে</a:t>
            </a:r>
            <a:r>
              <a:rPr lang="en-US" sz="2000" dirty="0" smtClean="0"/>
              <a:t>।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4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16" y="107495"/>
            <a:ext cx="10418967" cy="6750506"/>
          </a:xfrm>
          <a:prstGeom prst="rect">
            <a:avLst/>
          </a:prstGeom>
        </p:spPr>
      </p:pic>
      <p:sp>
        <p:nvSpPr>
          <p:cNvPr id="3" name="Flowchart: Manual Input 2"/>
          <p:cNvSpPr/>
          <p:nvPr/>
        </p:nvSpPr>
        <p:spPr>
          <a:xfrm>
            <a:off x="3380508" y="512619"/>
            <a:ext cx="4641273" cy="692727"/>
          </a:xfrm>
          <a:prstGeom prst="flowChartManualInp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রেজিস্ট্যান্স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কি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4545" y="2008909"/>
            <a:ext cx="7550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 smtClean="0">
                <a:solidFill>
                  <a:schemeClr val="bg1"/>
                </a:solidFill>
              </a:rPr>
              <a:t> </a:t>
            </a:r>
            <a:r>
              <a:rPr lang="as-IN" sz="2800" dirty="0" smtClean="0">
                <a:solidFill>
                  <a:schemeClr val="bg1"/>
                </a:solidFill>
              </a:rPr>
              <a:t>পরিবাহীর মধ্য দিয়ে কারেন্ট প্রবাহের সময় পরিবাহী পদার্থের যে ধর্ম বা বৈশিষ্ট্যের কারণে তা বাধাগ্রস্থ হয় তাকে রেজিস্ট্যান্স বলে। রেজিস্ট্যান্স এর প্রতীক </a:t>
            </a:r>
            <a:r>
              <a:rPr lang="en-US" sz="2800" dirty="0" smtClean="0">
                <a:solidFill>
                  <a:schemeClr val="bg1"/>
                </a:solidFill>
              </a:rPr>
              <a:t>R  </a:t>
            </a:r>
            <a:r>
              <a:rPr lang="as-IN" sz="2800" dirty="0" smtClean="0">
                <a:solidFill>
                  <a:schemeClr val="bg1"/>
                </a:solidFill>
              </a:rPr>
              <a:t>একক </a:t>
            </a:r>
            <a:r>
              <a:rPr lang="en-US" sz="2800" dirty="0" smtClean="0">
                <a:solidFill>
                  <a:schemeClr val="bg1"/>
                </a:solidFill>
              </a:rPr>
              <a:t>Ohm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31" y="430608"/>
            <a:ext cx="10198869" cy="6427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476" y="918297"/>
            <a:ext cx="4596247" cy="416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834" y="2615995"/>
            <a:ext cx="3762311" cy="49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485" y="3393808"/>
            <a:ext cx="3689604" cy="452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1093" y="4041381"/>
            <a:ext cx="3668647" cy="530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9552" y="1724324"/>
            <a:ext cx="3980876" cy="5620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433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39" y="0"/>
            <a:ext cx="10425064" cy="686469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484880" y="1445088"/>
            <a:ext cx="7564581" cy="129373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166" y="1583835"/>
            <a:ext cx="7216979" cy="98218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474306" y="2802411"/>
            <a:ext cx="7564581" cy="148516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050" y="2997160"/>
            <a:ext cx="7271095" cy="11446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809993" y="523397"/>
            <a:ext cx="4128655" cy="6293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0985" y="624386"/>
            <a:ext cx="3883555" cy="48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8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52" y="0"/>
            <a:ext cx="10425064" cy="686469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47252" y="780614"/>
            <a:ext cx="7564581" cy="129373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99393" y="2586044"/>
            <a:ext cx="7564581" cy="1485167"/>
          </a:xfrm>
          <a:prstGeom prst="roundRect">
            <a:avLst>
              <a:gd name="adj" fmla="val 2319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940" y="976358"/>
            <a:ext cx="7125203" cy="902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357" y="2730640"/>
            <a:ext cx="7014367" cy="11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3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52" y="0"/>
            <a:ext cx="10425064" cy="686469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32001" y="780615"/>
            <a:ext cx="8316686" cy="11933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67117" y="2320182"/>
            <a:ext cx="8181570" cy="1485167"/>
          </a:xfrm>
          <a:prstGeom prst="roundRect">
            <a:avLst>
              <a:gd name="adj" fmla="val 2319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117" y="887159"/>
            <a:ext cx="8065454" cy="962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771" y="2510316"/>
            <a:ext cx="7982856" cy="11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6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106</Words>
  <Application>Microsoft Office PowerPoint</Application>
  <PresentationFormat>Widescreen</PresentationFormat>
  <Paragraphs>21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</dc:creator>
  <cp:lastModifiedBy>r</cp:lastModifiedBy>
  <cp:revision>18</cp:revision>
  <dcterms:created xsi:type="dcterms:W3CDTF">2020-09-28T05:14:05Z</dcterms:created>
  <dcterms:modified xsi:type="dcterms:W3CDTF">2020-09-29T11:32:02Z</dcterms:modified>
</cp:coreProperties>
</file>