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82" r:id="rId2"/>
    <p:sldId id="283" r:id="rId3"/>
    <p:sldId id="284" r:id="rId4"/>
    <p:sldId id="267" r:id="rId5"/>
    <p:sldId id="274" r:id="rId6"/>
    <p:sldId id="260" r:id="rId7"/>
    <p:sldId id="263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3813"/>
    <a:srgbClr val="0000FF"/>
    <a:srgbClr val="0033CC"/>
    <a:srgbClr val="FF00FF"/>
    <a:srgbClr val="00CC00"/>
    <a:srgbClr val="00FF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49" autoAdjust="0"/>
    <p:restoredTop sz="94702" autoAdjust="0"/>
  </p:normalViewPr>
  <p:slideViewPr>
    <p:cSldViewPr>
      <p:cViewPr varScale="1">
        <p:scale>
          <a:sx n="65" d="100"/>
          <a:sy n="65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CC0E9-B7A3-47A7-9B21-8F123700D786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553D3-4F00-4589-8CF3-12040AF633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677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dirty="0" smtClean="0"/>
              <a:t>স্লাইড টি দেখাতে</a:t>
            </a:r>
            <a:r>
              <a:rPr lang="bn-IN" sz="1200" baseline="0" dirty="0" smtClean="0"/>
              <a:t> পারেন / হাইড করে রাখতে পারেন 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160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553D3-4F00-4589-8CF3-12040AF633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79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228601"/>
            <a:ext cx="8077200" cy="1323439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أهلا، سهلا و مرحبا بكم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ro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8382000" cy="4876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35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37" name="Frame 36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Half Frame 37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Half Frame 38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Half Frame 39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Half Frame 40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Frame 41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Half Frame 42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Half Frame 43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495300" y="1772350"/>
            <a:ext cx="8153400" cy="4118519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72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محمد أكبر على</a:t>
            </a:r>
          </a:p>
          <a:p>
            <a:pPr algn="ctr"/>
            <a:r>
              <a:rPr lang="ar-SA" sz="4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محاضر الاربي</a:t>
            </a:r>
          </a:p>
          <a:p>
            <a:pPr algn="ctr"/>
            <a:r>
              <a:rPr lang="ar-SA" sz="44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راجارام بور إحياء السنة عالم مدرسة </a:t>
            </a:r>
          </a:p>
          <a:p>
            <a:pPr algn="ctr"/>
            <a:r>
              <a:rPr lang="ar-SA" sz="48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راجارام بور ـ سابئ نوابغنج</a:t>
            </a:r>
          </a:p>
          <a:p>
            <a:pPr algn="ctr"/>
            <a:r>
              <a:rPr lang="ar-SA" sz="3200" dirty="0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رقم الزوال: 01728161782</a:t>
            </a:r>
            <a:endParaRPr lang="en-US" sz="3200" dirty="0">
              <a:solidFill>
                <a:schemeClr val="bg1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09800" y="304800"/>
            <a:ext cx="4876800" cy="1019293"/>
          </a:xfrm>
          <a:prstGeom prst="ellipse">
            <a:avLst/>
          </a:prstGeom>
          <a:solidFill>
            <a:srgbClr val="0070C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AE" sz="4400" b="1" dirty="0" smtClean="0"/>
              <a:t>تعريف المعلم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21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23" name="Frame 22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Half Frame 26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rame 27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" name="Picture 2" descr="D:\Mobail Photo J4  2019\Camera\20190328_1352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371600"/>
            <a:ext cx="19812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0" name="Group 35"/>
          <p:cNvGrpSpPr/>
          <p:nvPr/>
        </p:nvGrpSpPr>
        <p:grpSpPr>
          <a:xfrm>
            <a:off x="152400" y="152400"/>
            <a:ext cx="9144000" cy="6858001"/>
            <a:chOff x="0" y="1"/>
            <a:chExt cx="9144000" cy="6858001"/>
          </a:xfrm>
        </p:grpSpPr>
        <p:sp>
          <p:nvSpPr>
            <p:cNvPr id="21" name="Frame 20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lf Frame 21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Half Frame 3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ame 3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Half Frame 3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Half Frame 3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3" name="Frame 2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152400" y="152400"/>
            <a:ext cx="9144000" cy="6858001"/>
            <a:chOff x="0" y="1"/>
            <a:chExt cx="9144000" cy="6858001"/>
          </a:xfrm>
        </p:grpSpPr>
        <p:sp>
          <p:nvSpPr>
            <p:cNvPr id="12" name="Frame 11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ame 16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AE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تعريف الدرس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438400" y="1600200"/>
            <a:ext cx="6248400" cy="4525963"/>
          </a:xfrm>
          <a:prstGeom prst="rect">
            <a:avLst/>
          </a:prstGeom>
          <a:solidFill>
            <a:schemeClr val="accent3"/>
          </a:solidFill>
        </p:spPr>
        <p:txBody>
          <a:bodyPr/>
          <a:lstStyle/>
          <a:p>
            <a:pPr algn="ctr"/>
            <a:r>
              <a:rPr lang="ar-MA" sz="4400" b="1" spc="50" dirty="0" smtClean="0">
                <a:ln w="11430"/>
                <a:solidFill>
                  <a:sysClr val="windowText" lastClr="000000"/>
                </a:solidFill>
              </a:rPr>
              <a:t>الصف : التاسع من الداخل</a:t>
            </a:r>
            <a:endParaRPr lang="en-US" sz="44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400" b="1" spc="50" dirty="0" smtClean="0">
                <a:ln w="11430"/>
                <a:solidFill>
                  <a:sysClr val="windowText" lastClr="000000"/>
                </a:solidFill>
              </a:rPr>
              <a:t>المادة : اللغة العربية الاتصالية</a:t>
            </a:r>
            <a:endParaRPr lang="ar-SA" sz="44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400" b="1" spc="50" dirty="0" smtClean="0">
                <a:ln w="11430"/>
                <a:solidFill>
                  <a:sysClr val="windowText" lastClr="000000"/>
                </a:solidFill>
              </a:rPr>
              <a:t>الوحدة : </a:t>
            </a:r>
            <a:r>
              <a:rPr lang="ar-SA" sz="4400" b="1" spc="50" dirty="0" smtClean="0">
                <a:ln w="11430"/>
                <a:solidFill>
                  <a:sysClr val="windowText" lastClr="000000"/>
                </a:solidFill>
              </a:rPr>
              <a:t>الاولى</a:t>
            </a:r>
          </a:p>
          <a:p>
            <a:pPr algn="ctr"/>
            <a:r>
              <a:rPr lang="ar-MA" sz="4400" b="1" spc="50" dirty="0" smtClean="0">
                <a:ln w="11430"/>
                <a:solidFill>
                  <a:sysClr val="windowText" lastClr="000000"/>
                </a:solidFill>
              </a:rPr>
              <a:t>الدرس : الأول</a:t>
            </a:r>
            <a:endParaRPr lang="ar-SA" sz="44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400" b="1" spc="50" dirty="0" smtClean="0">
                <a:ln w="11430"/>
                <a:solidFill>
                  <a:sysClr val="windowText" lastClr="000000"/>
                </a:solidFill>
              </a:rPr>
              <a:t>الوقت : </a:t>
            </a:r>
            <a:r>
              <a:rPr lang="ar-SA" sz="4400" b="1" spc="50" dirty="0" smtClean="0">
                <a:ln w="11430"/>
                <a:solidFill>
                  <a:sysClr val="windowText" lastClr="000000"/>
                </a:solidFill>
              </a:rPr>
              <a:t>40 </a:t>
            </a:r>
            <a:r>
              <a:rPr lang="ar-MA" sz="4400" b="1" spc="50" dirty="0" smtClean="0">
                <a:ln w="11430"/>
                <a:solidFill>
                  <a:sysClr val="windowText" lastClr="000000"/>
                </a:solidFill>
              </a:rPr>
              <a:t>دقيقة</a:t>
            </a:r>
            <a:endParaRPr lang="ar-SA" sz="44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4400" b="1" spc="50" dirty="0" smtClean="0">
                <a:ln w="11430"/>
                <a:solidFill>
                  <a:sysClr val="windowText" lastClr="000000"/>
                </a:solidFill>
              </a:rPr>
              <a:t>التاريخ :</a:t>
            </a:r>
            <a:r>
              <a:rPr lang="ar-SA" sz="4400" b="1" spc="50" dirty="0" smtClean="0">
                <a:ln w="11430"/>
                <a:solidFill>
                  <a:sysClr val="windowText" lastClr="000000"/>
                </a:solidFill>
              </a:rPr>
              <a:t>29/09/2020م</a:t>
            </a:r>
            <a:endParaRPr lang="en-US" sz="44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endParaRPr lang="en-US" sz="44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endParaRPr lang="en-US" sz="44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endParaRPr lang="en-US" sz="4400" b="1" spc="50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endParaRPr lang="en-US" sz="4400" b="1" spc="50" dirty="0">
              <a:ln w="11430"/>
              <a:solidFill>
                <a:sysClr val="windowText" lastClr="00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981200"/>
            <a:ext cx="1792018" cy="32766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8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300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5"/>
          <p:cNvGrpSpPr/>
          <p:nvPr/>
        </p:nvGrpSpPr>
        <p:grpSpPr>
          <a:xfrm>
            <a:off x="0" y="0"/>
            <a:ext cx="9296400" cy="7010401"/>
            <a:chOff x="0" y="1"/>
            <a:chExt cx="9144000" cy="6858001"/>
          </a:xfrm>
        </p:grpSpPr>
        <p:sp>
          <p:nvSpPr>
            <p:cNvPr id="9" name="Frame 8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ame 1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16152"/>
          </a:xfr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AE" sz="8000" dirty="0" smtClean="0">
                <a:solidFill>
                  <a:srgbClr val="FF0000"/>
                </a:solidFill>
              </a:rPr>
              <a:t>ما يستفاد من الدرس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  <a:blipFill>
            <a:blip r:embed="rId5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ar-A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ما يتعلم الطلاب من هذا </a:t>
            </a:r>
            <a:r>
              <a:rPr lang="ar-AE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الدرس</a:t>
            </a:r>
            <a:endParaRPr lang="ar-SA" sz="6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ar-AE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>
              <a:buNone/>
            </a:pPr>
            <a:r>
              <a:rPr lang="ar-AE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التشريح </a:t>
            </a:r>
            <a:r>
              <a:rPr lang="ar-SA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لفظ الاخلاص</a:t>
            </a:r>
            <a:r>
              <a:rPr lang="ar-AE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؟</a:t>
            </a:r>
            <a:r>
              <a:rPr lang="en-US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</a:t>
            </a:r>
            <a:endParaRPr lang="ar-SA" sz="3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r">
              <a:buNone/>
            </a:pPr>
            <a:r>
              <a:rPr lang="ar-SA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SA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اهمية الاخلاص فى العبادة</a:t>
            </a:r>
            <a:r>
              <a:rPr lang="ar-AE" sz="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؟ </a:t>
            </a:r>
          </a:p>
          <a:p>
            <a:pPr marL="548640" lvl="3" indent="-274320" algn="r">
              <a:buSzPct val="95000"/>
              <a:buNone/>
            </a:pPr>
            <a:r>
              <a:rPr lang="ar-AE" sz="3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AE" sz="3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ar-S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AE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يبين فواءد الاخلاص-</a:t>
            </a:r>
            <a:endParaRPr lang="en-US" sz="35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3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4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6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2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3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5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6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1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2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3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4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0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1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2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3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1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2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3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4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5"/>
          <p:cNvGrpSpPr/>
          <p:nvPr/>
        </p:nvGrpSpPr>
        <p:grpSpPr>
          <a:xfrm>
            <a:off x="0" y="0"/>
            <a:ext cx="9296400" cy="7010401"/>
            <a:chOff x="0" y="1"/>
            <a:chExt cx="9144000" cy="6858001"/>
          </a:xfrm>
        </p:grpSpPr>
        <p:sp>
          <p:nvSpPr>
            <p:cNvPr id="7" name="Frame 6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ame 1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057400" y="3048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0070C0"/>
                </a:solidFill>
              </a:rPr>
              <a:t>النص المدروس</a:t>
            </a:r>
            <a:endParaRPr lang="en-US" sz="7200" b="1" dirty="0" smtClean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184124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    امرالله </a:t>
            </a:r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جل جلا له نبيه صلي الله غليه وسلم ان يعبد ه في حا ل كونه مخلصا له في عباد ته من جميع انواع الشرك صغيرها وكبيرها فالا خلاص هو ان يجعل المسلم كل اعماله  لله سبحانه ابتغا ء مرضا ته وليس طلبا للريا ء والسمة فهو لا يعمل ليراه الناس ويتحدثوا ويثنوا عليه فعلي المسلم ان يخلص النية في كل عمل يقوم به حتي يتقبله الله منه لان الا عما ل لا تقبل الا     برشرطين الا خلا ص والمتا بعة للرسول صلي الله عليه وسلم  قال الله جل جلاله  وما امروا الا ليعبدوا الله  مخلصين له  الدين حنفا ء ويقيموا الصلا ة ويؤتو ا الزكا ة وذالك دين القيمة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/>
          <p:nvPr/>
        </p:nvGrpSpPr>
        <p:grpSpPr>
          <a:xfrm>
            <a:off x="0" y="0"/>
            <a:ext cx="9296400" cy="7010401"/>
            <a:chOff x="0" y="1"/>
            <a:chExt cx="9144000" cy="6858001"/>
          </a:xfrm>
        </p:grpSpPr>
        <p:sp>
          <p:nvSpPr>
            <p:cNvPr id="5" name="Frame 4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ame 9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" y="1219200"/>
            <a:ext cx="731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SA" sz="4400" b="1" dirty="0" smtClean="0">
              <a:solidFill>
                <a:srgbClr val="0000FF"/>
              </a:solidFill>
            </a:endParaRPr>
          </a:p>
          <a:p>
            <a:pPr algn="ctr"/>
            <a:r>
              <a:rPr lang="ar-SA" sz="6000" b="1" dirty="0" smtClean="0">
                <a:solidFill>
                  <a:srgbClr val="7030A0"/>
                </a:solidFill>
              </a:rPr>
              <a:t>اجب عن الاسءلة التالية</a:t>
            </a:r>
          </a:p>
          <a:p>
            <a:pPr algn="r"/>
            <a:r>
              <a:rPr lang="ar-SA" sz="4400" b="1" dirty="0" smtClean="0">
                <a:solidFill>
                  <a:srgbClr val="0000FF"/>
                </a:solidFill>
              </a:rPr>
              <a:t>1 *ما هؤ الاخلاص</a:t>
            </a:r>
          </a:p>
          <a:p>
            <a:pPr algn="r"/>
            <a:r>
              <a:rPr lang="ar-SA" sz="4400" b="1" dirty="0" smtClean="0">
                <a:solidFill>
                  <a:srgbClr val="0000FF"/>
                </a:solidFill>
              </a:rPr>
              <a:t>2 *ما الشرطان لقبؤل العبادة</a:t>
            </a:r>
          </a:p>
          <a:p>
            <a:pPr algn="r"/>
            <a:r>
              <a:rPr lang="ar-SA" sz="4400" b="1" dirty="0" smtClean="0">
                <a:solidFill>
                  <a:srgbClr val="0000FF"/>
                </a:solidFill>
              </a:rPr>
              <a:t>3 *ماذا قال الله بالاجلاص</a:t>
            </a:r>
          </a:p>
          <a:p>
            <a:pPr algn="r"/>
            <a:r>
              <a:rPr lang="ar-SA" sz="4400" b="1" dirty="0" smtClean="0">
                <a:solidFill>
                  <a:srgbClr val="0000FF"/>
                </a:solidFill>
              </a:rPr>
              <a:t>4* ماذا يطلب التاجر الامين</a:t>
            </a:r>
          </a:p>
          <a:p>
            <a:pPr algn="ctr"/>
            <a:endParaRPr 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SA" sz="5300" dirty="0" smtClean="0">
                <a:solidFill>
                  <a:srgbClr val="4D3813"/>
                </a:solidFill>
              </a:rPr>
              <a:t>الإختبار</a:t>
            </a:r>
            <a:endParaRPr lang="en-US" dirty="0">
              <a:solidFill>
                <a:srgbClr val="4D381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828800"/>
            <a:ext cx="8534400" cy="34778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r"/>
            <a:r>
              <a:rPr lang="ar-SA" sz="4400" dirty="0" smtClean="0">
                <a:solidFill>
                  <a:srgbClr val="002060"/>
                </a:solidFill>
              </a:rPr>
              <a:t>املا الفراغ التالئ فئ الجملة</a:t>
            </a:r>
          </a:p>
          <a:p>
            <a:pPr algn="r"/>
            <a:r>
              <a:rPr lang="ar-SA" sz="4400" dirty="0" smtClean="0">
                <a:solidFill>
                  <a:srgbClr val="002060"/>
                </a:solidFill>
              </a:rPr>
              <a:t>1*ان الله لا يقبل من -----الا ما كان له خالصا-</a:t>
            </a:r>
          </a:p>
          <a:p>
            <a:pPr algn="r"/>
            <a:r>
              <a:rPr lang="ar-SA" sz="4400" dirty="0" smtClean="0">
                <a:solidFill>
                  <a:srgbClr val="002060"/>
                </a:solidFill>
              </a:rPr>
              <a:t>2*العامل يتقن عمله لان الله ----باتقانالعمل-</a:t>
            </a:r>
          </a:p>
          <a:p>
            <a:pPr algn="r"/>
            <a:r>
              <a:rPr lang="ar-SA" sz="4400" dirty="0" smtClean="0">
                <a:solidFill>
                  <a:srgbClr val="002060"/>
                </a:solidFill>
              </a:rPr>
              <a:t>3*----يتقئ الله فئ تجارته-</a:t>
            </a:r>
          </a:p>
          <a:p>
            <a:pPr algn="r"/>
            <a:r>
              <a:rPr lang="ar-SA" sz="4400" dirty="0" smtClean="0">
                <a:solidFill>
                  <a:srgbClr val="002060"/>
                </a:solidFill>
              </a:rPr>
              <a:t>4*---- صفة الانبياء عليهم السلام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8686800" cy="34290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bn-BD" sz="36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</a:br>
            <a:r>
              <a:rPr lang="ar-SA" sz="4000" b="1" dirty="0" smtClean="0">
                <a:solidFill>
                  <a:schemeClr val="tx1"/>
                </a:solidFill>
              </a:rPr>
              <a:t>اكتب صحيح اؤ خاطا مع تصيح الخاطا</a:t>
            </a:r>
            <a:br>
              <a:rPr lang="ar-SA" sz="4000" b="1" dirty="0" smtClean="0">
                <a:solidFill>
                  <a:schemeClr val="tx1"/>
                </a:solidFill>
              </a:rPr>
            </a:br>
            <a:r>
              <a:rPr lang="ar-SA" sz="4000" b="1" dirty="0" smtClean="0">
                <a:solidFill>
                  <a:schemeClr val="tx1"/>
                </a:solidFill>
              </a:rPr>
              <a:t>     </a:t>
            </a:r>
            <a:r>
              <a:rPr lang="ar-SA" sz="3600" b="1" dirty="0" smtClean="0">
                <a:solidFill>
                  <a:schemeClr val="tx1"/>
                </a:solidFill>
              </a:rPr>
              <a:t>1*  أى المسلم ان يخاص النية فئ كل عمل-</a:t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ar-SA" sz="3600" b="1" dirty="0" smtClean="0">
                <a:solidFill>
                  <a:schemeClr val="tx1"/>
                </a:solidFill>
              </a:rPr>
              <a:t>     2*  ان الاعمل لا تقبل الا بثلاثة شرؤط</a:t>
            </a:r>
            <a:r>
              <a:rPr lang="ar-SA" sz="3200" b="1" dirty="0" smtClean="0">
                <a:solidFill>
                  <a:schemeClr val="tx1"/>
                </a:solidFill>
              </a:rPr>
              <a:t>-</a:t>
            </a:r>
            <a:br>
              <a:rPr lang="ar-SA" sz="3200" b="1" dirty="0" smtClean="0">
                <a:solidFill>
                  <a:schemeClr val="tx1"/>
                </a:solidFill>
              </a:rPr>
            </a:br>
            <a:r>
              <a:rPr lang="ar-SA" sz="3200" b="1" dirty="0" smtClean="0">
                <a:solidFill>
                  <a:schemeClr val="tx1"/>
                </a:solidFill>
              </a:rPr>
              <a:t>     </a:t>
            </a:r>
            <a:r>
              <a:rPr lang="ar-SA" sz="3600" b="1" dirty="0" smtClean="0">
                <a:solidFill>
                  <a:schemeClr val="tx1"/>
                </a:solidFill>
              </a:rPr>
              <a:t>3*  الاخلاص صفة مذمؤمة للمسلم</a:t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47800" y="914400"/>
            <a:ext cx="609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002060"/>
                </a:solidFill>
              </a:rPr>
              <a:t>عمل البيت</a:t>
            </a:r>
            <a:endParaRPr lang="en-US" sz="8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3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9" y="0"/>
            <a:ext cx="8046720" cy="6705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3886200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مع السلام الى اللقاء</a:t>
            </a:r>
            <a:endParaRPr lang="en-US" sz="9600" b="1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 FLOWAR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800600"/>
            <a:ext cx="8001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1329</TotalTime>
  <Words>281</Words>
  <Application>Microsoft Office PowerPoint</Application>
  <PresentationFormat>On-screen Show (4:3)</PresentationFormat>
  <Paragraphs>42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Slide 1</vt:lpstr>
      <vt:lpstr>Slide 2</vt:lpstr>
      <vt:lpstr>Slide 3</vt:lpstr>
      <vt:lpstr>ما يستفاد من الدرس </vt:lpstr>
      <vt:lpstr>Slide 5</vt:lpstr>
      <vt:lpstr>Slide 6</vt:lpstr>
      <vt:lpstr>الإختبار</vt:lpstr>
      <vt:lpstr> اكتب صحيح اؤ خاطا مع تصيح الخاطا      1*  أى المسلم ان يخاص النية فئ كل عمل-      2*  ان الاعمل لا تقبل الا بثلاثة شرؤط-      3*  الاخلاص صفة مذمؤمة للمسلم  </vt:lpstr>
      <vt:lpstr>مع السلام الى اللقاء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     </dc:title>
  <dc:creator/>
  <cp:lastModifiedBy>akbar ali</cp:lastModifiedBy>
  <cp:revision>161</cp:revision>
  <dcterms:created xsi:type="dcterms:W3CDTF">2006-08-16T00:00:00Z</dcterms:created>
  <dcterms:modified xsi:type="dcterms:W3CDTF">2020-09-29T17:30:03Z</dcterms:modified>
</cp:coreProperties>
</file>