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7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332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850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648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469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550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01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28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581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76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851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491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B3035-26FA-4497-A30F-20EE29051FEA}" type="datetimeFigureOut">
              <a:rPr lang="en-US" smtClean="0"/>
              <a:pPr/>
              <a:t>29-Sep-20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35C8-BEFD-4150-8BBF-062A97CA4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2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633" y="1385794"/>
            <a:ext cx="4415475" cy="1457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633" y="4464170"/>
            <a:ext cx="2836908" cy="14194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541" y="4464170"/>
            <a:ext cx="1578567" cy="14194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633" y="2910691"/>
            <a:ext cx="2023967" cy="1428949"/>
          </a:xfrm>
          <a:prstGeom prst="rect">
            <a:avLst/>
          </a:prstGeom>
        </p:spPr>
      </p:pic>
      <p:pic>
        <p:nvPicPr>
          <p:cNvPr id="9" name="Picture 3" descr="F:\Only For IT\Desktop\Untitled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38656" y="2908473"/>
            <a:ext cx="1152111" cy="14593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8495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23n Gopalpur School</dc:creator>
  <cp:lastModifiedBy>PC</cp:lastModifiedBy>
  <cp:revision>6</cp:revision>
  <dcterms:created xsi:type="dcterms:W3CDTF">2020-09-29T01:15:25Z</dcterms:created>
  <dcterms:modified xsi:type="dcterms:W3CDTF">2020-09-29T06:21:33Z</dcterms:modified>
</cp:coreProperties>
</file>